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63" r:id="rId6"/>
    <p:sldId id="261" r:id="rId7"/>
    <p:sldId id="257" r:id="rId8"/>
    <p:sldId id="258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FE4E-8A4F-F687-56C4-859327952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2DC6E-A6EA-FD06-D50F-398C838B4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B5AC-C6D0-9171-932B-684AB4E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9C13-735D-C7D7-D71D-CFB516E7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0C70-73AF-55CA-D5EF-7C75F987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9814-6BAE-B434-839F-96D01945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B02E8-0E14-6ACB-93D6-4F686BBF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C120-FA32-E4B3-53F1-16812E53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8F5-B79C-B838-7BC2-EC74D958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07D8-39AF-9B91-662E-D698897A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BD5C5-6637-E538-541B-0DEC4622E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6B77E-3B76-819F-9F86-4666241C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E7BB-0AD0-955E-00D4-089D05FE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B639-9E2A-9D5B-F5BE-9ABE3EEA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AE4E-DF94-62ED-FBAF-33AE2E50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9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E037-BD82-39A1-B8EC-483FCA00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0CF4-8E7B-D560-02A3-B0814930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88C9-8080-4303-2223-8603D852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8F8D-88A0-0BA3-B822-E2CD9F78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618E-27A5-6CE2-F1F1-4AEB8AE6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4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9263-4D42-BC69-AECC-86E91E06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CDEE-13A2-27DE-AA0C-857548F4F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04AB2-1569-9C1F-6161-9F71716A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98508-BFA7-0B16-4D07-3DAACF08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2B12-236B-760A-97A6-D05D9F1B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7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22AF-64F2-E591-80A0-C74932DC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0D46-A6D7-D42A-2894-33E629AD9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F138-35EF-DEF7-7034-B3B55EAAE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1252-F0D0-0BDA-CC1A-A6D088F4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B765D-17DF-6840-9021-1795ED3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C3D6-C866-7776-3C88-F7CFD518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392-E74C-C6FD-88F6-CB2AC127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AA063-80E9-DB83-9887-A29AEE8C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58310-0945-5177-AF5E-A27A1D59B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342FF-5C7B-9B62-3BAC-3E6C0A1F3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7513A-0E4F-84D0-9177-9C69BD67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DA38F-C75A-1800-4C09-6F47557D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3E9EC-C687-3C9C-BA7D-A90CD67C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423D0-BBC6-4AE1-2EE4-1CC9F6B8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4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870F-7059-40E8-4194-E09C06EE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AAC0-8DCF-D40B-6C37-46416256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EFE19-3556-83E8-8C5E-AE4B410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6970-9578-C2FB-BAF0-4D0DFD01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4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D28E6-AB87-105A-4CD8-2FC215FA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5977-DCB8-7796-57A6-FA49AEF5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5B51-B2F0-1BC1-9CFF-FDB58C1D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98F2-4184-2A90-F1F3-38811100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E3E3-1A37-38E4-C8C3-8CADEAE7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32162-41E0-F697-86A3-87D792AA0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A725-0EFF-8183-0880-40249355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EE2A1-EDAB-2754-BD1E-EFF11001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57853-57FD-6112-D00F-02972A5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6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9783-78D9-A5BF-C44A-5DE5D1D6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4593-8613-AE1F-40E2-74F8F1753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645C-DFDA-CB9F-DE19-F31ABBCB9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40082-1FD7-D7DD-832C-5C4CE0AE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8497-77A6-7F16-C6D2-5E909433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52BE8-8FE6-5A76-A537-D8D1F5B6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C47B2-9CBB-BEBD-1A6D-D2306585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325C-7CD7-6A15-4488-657AF729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4A9CC-6E2E-0432-AA90-35DCF0D7F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91A39-B1CA-4674-A648-BBC0B36CB593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4BED-B702-210D-9EBF-C2EC90377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304F-9277-D796-8B81-B0AEBBA5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6B7D-3A1D-4820-A9AB-E5EEA2C58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gitlab.com/topics/agile-delivery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FhrJAi-eHw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G5ikvJ2TK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Bu54nfzxAQ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xt9G7xspg" TargetMode="External"/><Relationship Id="rId2" Type="http://schemas.openxmlformats.org/officeDocument/2006/relationships/hyperlink" Target="https://www.geeksforgeeks.org/top-10-python-applications-in-real-world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topics/devops/" TargetMode="External"/><Relationship Id="rId2" Type="http://schemas.openxmlformats.org/officeDocument/2006/relationships/hyperlink" Target="https://www.linkedin.com/pulse/devops-bridging-gap-between-development-operation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Agenda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Common 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Web development - Front end</a:t>
            </a:r>
            <a:r>
              <a:rPr lang="en-IN" dirty="0"/>
              <a:t>, back end, full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About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Difference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Cover about python, flask, Django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Databases – SQL, MySQL?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Other applications of python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Pytest</a:t>
            </a:r>
            <a:endParaRPr lang="en-IN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Testing framework in retail industries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Automotive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DevOps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About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Git, docker, CI/CD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CI/CD tools – Gitlab, Jenkins, Bitbucket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Agile / Scrum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3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Agile SW development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delivery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Iterative approach to software delivery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Teams build software incrementally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Nonlinear workflow that changes during development process, as opposed to traditional waterfall methodologies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Key principles: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Collaboration – Team members interaction over processes and tools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focus – Satisfy customer with early, continuous delivery of valuable SW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Value-based prioritization (core of Scrum methodology)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Iterative development – breaking down to small deliverables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methodology elements: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Small teams, short iterations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Fast feedback from customers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Value-based business priorities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Users engaged in refining end-of-product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6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Agile SW development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Benefits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Speed to market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Higher quality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Transparency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Agile delivery frameworks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Scrum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Kanban</a:t>
            </a:r>
          </a:p>
          <a:p>
            <a:pPr algn="l"/>
            <a:r>
              <a:rPr lang="en-US" dirty="0"/>
              <a:t>Ref</a:t>
            </a:r>
          </a:p>
          <a:p>
            <a:pPr algn="l"/>
            <a:r>
              <a:rPr lang="en-US" dirty="0">
                <a:hlinkClick r:id="rId2"/>
              </a:rPr>
              <a:t>https://about.gitlab.com/topics/agile-delivery/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34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39" y="211828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Programming Languages</a:t>
            </a:r>
            <a:endParaRPr lang="en-IN" sz="3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A88DED-DF41-AFAC-7C30-F5CC1EBAC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80932"/>
              </p:ext>
            </p:extLst>
          </p:nvPr>
        </p:nvGraphicFramePr>
        <p:xfrm>
          <a:off x="641739" y="106920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9706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769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Type of Work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7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apps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2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iPhone/iPad apps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Android apps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0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3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Games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9371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3188E64-FC9C-4E14-989A-2EB44238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39" y="3560692"/>
            <a:ext cx="4699518" cy="2643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50F47C-E417-8305-C021-7E5DBFE7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3560691"/>
            <a:ext cx="4699518" cy="2643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B8D549-5D34-7170-DCA9-9E9D6DBA4C18}"/>
              </a:ext>
            </a:extLst>
          </p:cNvPr>
          <p:cNvSpPr txBox="1"/>
          <p:nvPr/>
        </p:nvSpPr>
        <p:spPr>
          <a:xfrm>
            <a:off x="641739" y="6316725"/>
            <a:ext cx="7030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hlinkClick r:id="rId4"/>
              </a:rPr>
              <a:t>https://www.youtube.com/watch?v=FhrJAi-eHwI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717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Front end web development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Visual stuff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 – adding content to webpage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 – styles the webpage. Colors, size, spaces, etc.,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Can’t organize code into different files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Missing useful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Bundler + </a:t>
            </a:r>
            <a:r>
              <a:rPr lang="en-US" dirty="0" err="1"/>
              <a:t>Transpiler</a:t>
            </a:r>
            <a:r>
              <a:rPr lang="en-US" dirty="0"/>
              <a:t> = CSS Preprocessor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SASS – organize CSS into different files, lets us write enhanced CSS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Bundles into one CSS, transforms back to normal CSS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CSS Framework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349BA63-0EA8-0961-9273-82D744DE4712}"/>
              </a:ext>
            </a:extLst>
          </p:cNvPr>
          <p:cNvSpPr/>
          <p:nvPr/>
        </p:nvSpPr>
        <p:spPr>
          <a:xfrm>
            <a:off x="7184571" y="1856792"/>
            <a:ext cx="373225" cy="7785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36DE3-7263-AA49-B816-D7CD0E928AD3}"/>
              </a:ext>
            </a:extLst>
          </p:cNvPr>
          <p:cNvSpPr txBox="1"/>
          <p:nvPr/>
        </p:nvSpPr>
        <p:spPr>
          <a:xfrm>
            <a:off x="7623110" y="2034073"/>
            <a:ext cx="223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displays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2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Front end web development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– makes webpage interactive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Document Object Model (DOM) – feature that allows JS to change the webpage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Repetitive, hard to manage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Framework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ReactJS, Angular, </a:t>
            </a:r>
            <a:r>
              <a:rPr lang="en-US" dirty="0" err="1"/>
              <a:t>VueJS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JS missing a lot of features. Ex: splitting the code into different files, organizing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Bundler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Webpack – splits up JS code, bundles all of the files when putting on website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Transpiler</a:t>
            </a: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TypeScript – adds extra features to JS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Lets us write enhanced version of JS, finally transforms back to normal JS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Communication with backend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JS – </a:t>
            </a:r>
            <a:r>
              <a:rPr lang="en-US" dirty="0" err="1"/>
              <a:t>XMLHttpRequest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Tools – </a:t>
            </a:r>
            <a:r>
              <a:rPr lang="en-US" dirty="0" err="1"/>
              <a:t>axios</a:t>
            </a:r>
            <a:r>
              <a:rPr lang="en-US" dirty="0"/>
              <a:t>-http, fetch API</a:t>
            </a:r>
          </a:p>
          <a:p>
            <a:pPr algn="l"/>
            <a:r>
              <a:rPr lang="en-US" dirty="0"/>
              <a:t>Ref:</a:t>
            </a:r>
          </a:p>
          <a:p>
            <a:pPr algn="l"/>
            <a:r>
              <a:rPr lang="en-IN" dirty="0">
                <a:hlinkClick r:id="rId2"/>
              </a:rPr>
              <a:t>https://www.youtube.com/watch?v=WG5ikvJ2TKA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99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Back end web development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Managing and saving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https://www.youtube.com/watch?v=XBu54nfzxAQ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9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Applications of python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Web development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Backend web framework – Django, flask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 / Machine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Science &amp;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Software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Testing framework – Automotive, Retail,..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Audio, Visual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Game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Desktop GUIs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CAD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Robotics, Automation, Image Processing</a:t>
            </a:r>
          </a:p>
          <a:p>
            <a:pPr algn="l"/>
            <a:r>
              <a:rPr lang="en-US" dirty="0"/>
              <a:t>Virtual env</a:t>
            </a:r>
          </a:p>
          <a:p>
            <a:pPr algn="l"/>
            <a:r>
              <a:rPr lang="en-US" dirty="0"/>
              <a:t>Ref:</a:t>
            </a:r>
          </a:p>
          <a:p>
            <a:pPr algn="l"/>
            <a:r>
              <a:rPr lang="en-US" dirty="0">
                <a:hlinkClick r:id="rId2"/>
              </a:rPr>
              <a:t>https://www.geeksforgeeks.org/top-10-python-applications-in-real-world/</a:t>
            </a:r>
            <a:endParaRPr lang="en-US" dirty="0"/>
          </a:p>
          <a:p>
            <a:pPr algn="l"/>
            <a:r>
              <a:rPr lang="en-IN" dirty="0"/>
              <a:t>Projects:</a:t>
            </a:r>
          </a:p>
          <a:p>
            <a:pPr algn="l"/>
            <a:r>
              <a:rPr lang="en-IN" dirty="0">
                <a:hlinkClick r:id="rId3"/>
              </a:rPr>
              <a:t>https://www.youtube.com/watch?v=8ext9G7xspg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75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DevOps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Set of practices to place focus on collaboration, communication and integration between development and operations teams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Development team – writing code, creating new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Operations team – maintaining infrastructure, ensure SW runs smoothly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Creates shared responsibility, automating processes to achieve faster, more reliable SW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Key principles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Collaboration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Throughout SDLC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SW not only functional, but also easy to deploy &amp; maintain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Automation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Repetitive tasks such as building, deploying, testing,..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Reduces errors, speeds up processes, increases efficiency</a:t>
            </a:r>
          </a:p>
        </p:txBody>
      </p:sp>
    </p:spTree>
    <p:extLst>
      <p:ext uri="{BB962C8B-B14F-4D97-AF65-F5344CB8AC3E}">
        <p14:creationId xmlns:p14="http://schemas.microsoft.com/office/powerpoint/2010/main" val="35698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DevOps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Key principles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dirty="0"/>
              <a:t>CI / CD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Continuous Integration &amp; Continuous Deployment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CI – automatically integration code changes into shared repository and running automated tests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IN" dirty="0"/>
              <a:t>CD – automatically deploying code changes to production environments after passing tests</a:t>
            </a:r>
          </a:p>
          <a:p>
            <a:pPr algn="l"/>
            <a:r>
              <a:rPr lang="en-IN" dirty="0"/>
              <a:t>Ref:</a:t>
            </a:r>
          </a:p>
          <a:p>
            <a:pPr algn="l"/>
            <a:r>
              <a:rPr lang="en-IN" dirty="0">
                <a:hlinkClick r:id="rId2"/>
              </a:rPr>
              <a:t>https://www.linkedin.com/pulse/devops-bridging-gap-between-development-operations/</a:t>
            </a:r>
            <a:endParaRPr lang="en-IN" dirty="0"/>
          </a:p>
          <a:p>
            <a:pPr algn="l"/>
            <a:r>
              <a:rPr lang="en-IN" dirty="0">
                <a:hlinkClick r:id="rId3"/>
              </a:rPr>
              <a:t>https://about.gitlab.com/topics/devops/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83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16E-C426-1A01-762C-7C2055C6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16" y="406400"/>
            <a:ext cx="9144000" cy="778588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Git, GitHub, Docker</a:t>
            </a:r>
            <a:endParaRPr lang="en-IN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DF70-0A96-A161-3847-7D68660E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15" y="1390682"/>
            <a:ext cx="10251233" cy="452492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Version control 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Open source</a:t>
            </a:r>
          </a:p>
          <a:p>
            <a:pPr algn="l"/>
            <a:r>
              <a:rPr lang="en-IN" dirty="0"/>
              <a:t>DevOps Platforms /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GitHub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Gitlab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Bitbucket</a:t>
            </a:r>
          </a:p>
          <a:p>
            <a:pPr algn="l"/>
            <a:r>
              <a:rPr lang="en-IN" dirty="0"/>
              <a:t>Docker ?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9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672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Agenda</vt:lpstr>
      <vt:lpstr>Programming Languages</vt:lpstr>
      <vt:lpstr>Front end web development</vt:lpstr>
      <vt:lpstr>Front end web development</vt:lpstr>
      <vt:lpstr>Back end web development</vt:lpstr>
      <vt:lpstr>Applications of python</vt:lpstr>
      <vt:lpstr>DevOps</vt:lpstr>
      <vt:lpstr>DevOps</vt:lpstr>
      <vt:lpstr>Git, GitHub, Docker</vt:lpstr>
      <vt:lpstr>Agile SW development</vt:lpstr>
      <vt:lpstr>Agile SW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subramanian</dc:creator>
  <cp:lastModifiedBy>subramanian</cp:lastModifiedBy>
  <cp:revision>31</cp:revision>
  <dcterms:created xsi:type="dcterms:W3CDTF">2023-12-02T12:09:46Z</dcterms:created>
  <dcterms:modified xsi:type="dcterms:W3CDTF">2023-12-10T22:48:03Z</dcterms:modified>
</cp:coreProperties>
</file>