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Disk Organizer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Group Members</a:t>
            </a:r>
          </a:p>
          <a:p>
            <a:pPr marL="285750" indent="-285750" algn="l">
              <a:lnSpc>
                <a:spcPct val="50000"/>
              </a:lnSpc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Abdul Rafay</a:t>
            </a:r>
          </a:p>
          <a:p>
            <a:pPr marL="285750" indent="-285750" algn="l">
              <a:lnSpc>
                <a:spcPct val="50000"/>
              </a:lnSpc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Asad Ali</a:t>
            </a:r>
          </a:p>
          <a:p>
            <a:pPr marL="285750" indent="-285750" algn="l">
              <a:lnSpc>
                <a:spcPct val="50000"/>
              </a:lnSpc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Shayan Khurram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73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27" y="2557463"/>
            <a:ext cx="9492671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75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rush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342573" y="3012869"/>
            <a:ext cx="750685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accessible tools for organizing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monitoring, and cleaning disk space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09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66093" y="2837376"/>
            <a:ext cx="9317744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Time-consuming file management and cleanup.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Inefficient navigation through directories. </a:t>
            </a:r>
          </a:p>
        </p:txBody>
      </p:sp>
    </p:spTree>
    <p:extLst>
      <p:ext uri="{BB962C8B-B14F-4D97-AF65-F5344CB8AC3E}">
        <p14:creationId xmlns:p14="http://schemas.microsoft.com/office/powerpoint/2010/main" val="373526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285999"/>
            <a:ext cx="9601196" cy="33189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Disk Organizer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65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Directory Selection and Initialization</a:t>
            </a:r>
            <a:r>
              <a:rPr lang="en-US" dirty="0"/>
              <a:t>:</a:t>
            </a:r>
          </a:p>
          <a:p>
            <a:pPr lvl="0" algn="just">
              <a:spcAft>
                <a:spcPts val="0"/>
              </a:spcAft>
            </a:pPr>
            <a:r>
              <a:rPr lang="en-US" sz="1800" dirty="0"/>
              <a:t>User selects a directory to begin the analysis or management process.</a:t>
            </a:r>
          </a:p>
          <a:p>
            <a:pPr lvl="0" algn="just">
              <a:spcAft>
                <a:spcPts val="0"/>
              </a:spcAft>
            </a:pPr>
            <a:r>
              <a:rPr lang="en-US" sz="1800" dirty="0"/>
              <a:t>The system initializes by scanning the selected directory to retrieve metadata such as file and folder names, types, and sizes.</a:t>
            </a:r>
          </a:p>
          <a:p>
            <a:pPr marL="0" indent="0">
              <a:buNone/>
            </a:pPr>
            <a:r>
              <a:rPr lang="en-US" b="1" u="sng" dirty="0"/>
              <a:t>File Exploration</a:t>
            </a:r>
            <a:r>
              <a:rPr lang="en-US" b="1" dirty="0"/>
              <a:t>:</a:t>
            </a:r>
            <a:endParaRPr lang="en-US" dirty="0"/>
          </a:p>
          <a:p>
            <a:pPr algn="just">
              <a:spcAft>
                <a:spcPts val="0"/>
              </a:spcAft>
            </a:pPr>
            <a:r>
              <a:rPr lang="en-US" sz="1800" dirty="0"/>
              <a:t>The Explorer module displays the contents of the selected directory in a structured format.</a:t>
            </a:r>
          </a:p>
          <a:p>
            <a:pPr algn="just">
              <a:spcAft>
                <a:spcPts val="0"/>
              </a:spcAft>
            </a:pPr>
            <a:r>
              <a:rPr lang="en-US" sz="1800" dirty="0"/>
              <a:t>Users can navigate through the directory, search for specific files or folders, and view details like type and size.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9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File Organization</a:t>
            </a:r>
            <a:r>
              <a:rPr lang="en-US" b="1" dirty="0"/>
              <a:t>:</a:t>
            </a:r>
            <a:endParaRPr lang="en-US" dirty="0"/>
          </a:p>
          <a:p>
            <a:pPr lvl="0">
              <a:spcAft>
                <a:spcPts val="0"/>
              </a:spcAft>
            </a:pPr>
            <a:r>
              <a:rPr lang="en-US" sz="2000" dirty="0"/>
              <a:t>Users select files or folders within the Organizer module.</a:t>
            </a:r>
          </a:p>
          <a:p>
            <a:pPr lvl="0">
              <a:spcAft>
                <a:spcPts val="0"/>
              </a:spcAft>
            </a:pPr>
            <a:r>
              <a:rPr lang="en-US" sz="2000" dirty="0"/>
              <a:t>Contextual actions such as renaming, deleting, or reorganizing files are performed via a right-click menu, ensuring seamless file management.</a:t>
            </a:r>
          </a:p>
          <a:p>
            <a:pPr marL="0" indent="0">
              <a:buNone/>
            </a:pPr>
            <a:r>
              <a:rPr lang="en-US" b="1" u="sng" dirty="0" smtClean="0"/>
              <a:t>Temporary </a:t>
            </a:r>
            <a:r>
              <a:rPr lang="en-US" b="1" u="sng" dirty="0"/>
              <a:t>File </a:t>
            </a:r>
            <a:r>
              <a:rPr lang="en-US" b="1" u="sng" dirty="0" smtClean="0"/>
              <a:t>Identification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 sz="2000" dirty="0"/>
              <a:t>The Junk Cleaner module scans the system for temporary files, cache, or other redundant data that can be safely deleted.</a:t>
            </a:r>
          </a:p>
        </p:txBody>
      </p:sp>
    </p:spTree>
    <p:extLst>
      <p:ext uri="{BB962C8B-B14F-4D97-AF65-F5344CB8AC3E}">
        <p14:creationId xmlns:p14="http://schemas.microsoft.com/office/powerpoint/2010/main" val="176107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 directory browsing with file details (name, type, size).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a search feature for quick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  <a:r>
              <a:rPr lang="en-US" dirty="0" smtClean="0"/>
              <a:t>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b="1" dirty="0" smtClean="0"/>
              <a:t>Organizer</a:t>
            </a:r>
            <a:endParaRPr lang="en-US" dirty="0"/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renaming, deleting, and moving files effortlessly.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storage clean and organized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b="1" dirty="0"/>
              <a:t>Junk Cleaner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 unnecessary files in one click.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deleted item sizes for better storage tracking.</a:t>
            </a:r>
          </a:p>
          <a:p>
            <a:pPr marL="0" indent="0"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3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Junk Cleaning Execution</a:t>
            </a:r>
            <a:r>
              <a:rPr lang="en-US" b="1" dirty="0"/>
              <a:t>:</a:t>
            </a:r>
            <a:endParaRPr lang="en-US" dirty="0"/>
          </a:p>
          <a:p>
            <a:pPr lvl="0">
              <a:spcAft>
                <a:spcPts val="0"/>
              </a:spcAft>
            </a:pPr>
            <a:r>
              <a:rPr lang="en-US" sz="2000" dirty="0"/>
              <a:t>The user initiates the cleaning process by clicking the "Clean" button.</a:t>
            </a:r>
          </a:p>
          <a:p>
            <a:pPr lvl="0">
              <a:spcAft>
                <a:spcPts val="0"/>
              </a:spcAft>
            </a:pPr>
            <a:r>
              <a:rPr lang="en-US" sz="2000" dirty="0"/>
              <a:t>Temporary files are removed, and a detailed report showing the size of the deleted files is displayed.</a:t>
            </a:r>
          </a:p>
        </p:txBody>
      </p:sp>
    </p:spTree>
    <p:extLst>
      <p:ext uri="{BB962C8B-B14F-4D97-AF65-F5344CB8AC3E}">
        <p14:creationId xmlns:p14="http://schemas.microsoft.com/office/powerpoint/2010/main" val="675298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3"/>
          <a:stretch/>
        </p:blipFill>
        <p:spPr bwMode="auto">
          <a:xfrm>
            <a:off x="1459346" y="2557463"/>
            <a:ext cx="9301018" cy="33178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050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62</TotalTime>
  <Words>294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Garamond</vt:lpstr>
      <vt:lpstr>Times New Roman</vt:lpstr>
      <vt:lpstr>Wingdings</vt:lpstr>
      <vt:lpstr>Organic</vt:lpstr>
      <vt:lpstr>Disk Organizer</vt:lpstr>
      <vt:lpstr>Problem Statement</vt:lpstr>
      <vt:lpstr>Challenges</vt:lpstr>
      <vt:lpstr>Solution</vt:lpstr>
      <vt:lpstr>Methodology</vt:lpstr>
      <vt:lpstr>Methodology</vt:lpstr>
      <vt:lpstr>Features</vt:lpstr>
      <vt:lpstr>Methodology</vt:lpstr>
      <vt:lpstr>Result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Disk Organizer</dc:title>
  <dc:creator>Asad Ali</dc:creator>
  <cp:lastModifiedBy>Asad Ali</cp:lastModifiedBy>
  <cp:revision>9</cp:revision>
  <dcterms:created xsi:type="dcterms:W3CDTF">2024-11-25T19:33:59Z</dcterms:created>
  <dcterms:modified xsi:type="dcterms:W3CDTF">2024-11-26T06:31:54Z</dcterms:modified>
</cp:coreProperties>
</file>