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832BF5-53B6-4E66-8D50-56653B39C79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361176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32BF5-53B6-4E66-8D50-56653B39C79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93523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32BF5-53B6-4E66-8D50-56653B39C79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331777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32BF5-53B6-4E66-8D50-56653B39C79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A106-F3FD-4642-A84C-3F6F50F9681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302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32BF5-53B6-4E66-8D50-56653B39C79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1649378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5832BF5-53B6-4E66-8D50-56653B39C797}"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2607142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5832BF5-53B6-4E66-8D50-56653B39C797}"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2158938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832BF5-53B6-4E66-8D50-56653B39C79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3152340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832BF5-53B6-4E66-8D50-56653B39C79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105921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832BF5-53B6-4E66-8D50-56653B39C79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8094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32BF5-53B6-4E66-8D50-56653B39C797}"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199948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832BF5-53B6-4E66-8D50-56653B39C79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191668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832BF5-53B6-4E66-8D50-56653B39C797}"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44935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32BF5-53B6-4E66-8D50-56653B39C797}"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195828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32BF5-53B6-4E66-8D50-56653B39C797}" type="datetimeFigureOut">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170590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32BF5-53B6-4E66-8D50-56653B39C79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85241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32BF5-53B6-4E66-8D50-56653B39C797}"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A106-F3FD-4642-A84C-3F6F50F96814}" type="slidenum">
              <a:rPr lang="en-US" smtClean="0"/>
              <a:t>‹#›</a:t>
            </a:fld>
            <a:endParaRPr lang="en-US"/>
          </a:p>
        </p:txBody>
      </p:sp>
    </p:spTree>
    <p:extLst>
      <p:ext uri="{BB962C8B-B14F-4D97-AF65-F5344CB8AC3E}">
        <p14:creationId xmlns:p14="http://schemas.microsoft.com/office/powerpoint/2010/main" val="236672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832BF5-53B6-4E66-8D50-56653B39C797}" type="datetimeFigureOut">
              <a:rPr lang="en-US" smtClean="0"/>
              <a:t>11/26/2024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34FA106-F3FD-4642-A84C-3F6F50F96814}" type="slidenum">
              <a:rPr lang="en-US" smtClean="0"/>
              <a:t>‹#›</a:t>
            </a:fld>
            <a:endParaRPr lang="en-US"/>
          </a:p>
        </p:txBody>
      </p:sp>
    </p:spTree>
    <p:extLst>
      <p:ext uri="{BB962C8B-B14F-4D97-AF65-F5344CB8AC3E}">
        <p14:creationId xmlns:p14="http://schemas.microsoft.com/office/powerpoint/2010/main" val="26971060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Management Simulation</a:t>
            </a:r>
            <a:endParaRPr lang="en-US" dirty="0"/>
          </a:p>
        </p:txBody>
      </p:sp>
      <p:sp>
        <p:nvSpPr>
          <p:cNvPr id="3" name="Subtitle 2"/>
          <p:cNvSpPr>
            <a:spLocks noGrp="1"/>
          </p:cNvSpPr>
          <p:nvPr>
            <p:ph type="subTitle" idx="1"/>
          </p:nvPr>
        </p:nvSpPr>
        <p:spPr/>
        <p:txBody>
          <a:bodyPr/>
          <a:lstStyle/>
          <a:p>
            <a:r>
              <a:rPr lang="en-US" dirty="0" smtClean="0"/>
              <a:t>Implementation of SJF, Priority, Scheduling, and Round Robin, First Come First Serve</a:t>
            </a:r>
            <a:endParaRPr lang="en-US" dirty="0"/>
          </a:p>
        </p:txBody>
      </p:sp>
    </p:spTree>
    <p:extLst>
      <p:ext uri="{BB962C8B-B14F-4D97-AF65-F5344CB8AC3E}">
        <p14:creationId xmlns:p14="http://schemas.microsoft.com/office/powerpoint/2010/main" val="4144643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Process Management </a:t>
            </a:r>
            <a:endParaRPr lang="en-US" dirty="0"/>
          </a:p>
        </p:txBody>
      </p:sp>
    </p:spTree>
    <p:extLst>
      <p:ext uri="{BB962C8B-B14F-4D97-AF65-F5344CB8AC3E}">
        <p14:creationId xmlns:p14="http://schemas.microsoft.com/office/powerpoint/2010/main" val="2527345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Process Management </a:t>
            </a:r>
            <a:endParaRPr lang="en-US" dirty="0"/>
          </a:p>
        </p:txBody>
      </p:sp>
      <p:sp>
        <p:nvSpPr>
          <p:cNvPr id="3" name="Content Placeholder 2"/>
          <p:cNvSpPr>
            <a:spLocks noGrp="1"/>
          </p:cNvSpPr>
          <p:nvPr>
            <p:ph idx="1"/>
          </p:nvPr>
        </p:nvSpPr>
        <p:spPr/>
        <p:txBody>
          <a:bodyPr/>
          <a:lstStyle/>
          <a:p>
            <a:r>
              <a:rPr lang="en-US" dirty="0"/>
              <a:t>Process management is a key part of an operating system. It controls how processes are carried out, and controls how your computer runs by handling the active processes. This includes stopping processes, setting which processes should get more attention, and many more. You can manage processes on your own computer too</a:t>
            </a:r>
            <a:r>
              <a:rPr lang="en-US" dirty="0" smtClean="0"/>
              <a:t>.</a:t>
            </a:r>
          </a:p>
          <a:p>
            <a:r>
              <a:rPr lang="en-US" dirty="0" smtClean="0"/>
              <a:t>We have Focused on Scheduling. </a:t>
            </a:r>
          </a:p>
        </p:txBody>
      </p:sp>
    </p:spTree>
    <p:extLst>
      <p:ext uri="{BB962C8B-B14F-4D97-AF65-F5344CB8AC3E}">
        <p14:creationId xmlns:p14="http://schemas.microsoft.com/office/powerpoint/2010/main" val="2588022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Scheduling ?</a:t>
            </a:r>
            <a:endParaRPr lang="en-US" dirty="0"/>
          </a:p>
        </p:txBody>
      </p:sp>
      <p:sp>
        <p:nvSpPr>
          <p:cNvPr id="3" name="Content Placeholder 2"/>
          <p:cNvSpPr>
            <a:spLocks noGrp="1"/>
          </p:cNvSpPr>
          <p:nvPr>
            <p:ph idx="1"/>
          </p:nvPr>
        </p:nvSpPr>
        <p:spPr/>
        <p:txBody>
          <a:bodyPr/>
          <a:lstStyle/>
          <a:p>
            <a:r>
              <a:rPr lang="en-US" dirty="0"/>
              <a:t>A scheduling algorithm in OS is the algorithm that defines how much CPU time must be allotted to which process and when. There are two types of scheduling algorithms: Non-preemptive scheduling </a:t>
            </a:r>
            <a:r>
              <a:rPr lang="en-US" dirty="0" smtClean="0"/>
              <a:t>algorithm and Preemptive Scheduling algorithm.</a:t>
            </a:r>
          </a:p>
          <a:p>
            <a:r>
              <a:rPr lang="en-US" dirty="0" smtClean="0"/>
              <a:t>Preemptive: Process can be interrupted.</a:t>
            </a:r>
          </a:p>
          <a:p>
            <a:r>
              <a:rPr lang="en-US" dirty="0" smtClean="0"/>
              <a:t>Non-Preemptive: Process runs to completion once started.</a:t>
            </a:r>
          </a:p>
          <a:p>
            <a:endParaRPr lang="en-US" dirty="0" smtClean="0"/>
          </a:p>
        </p:txBody>
      </p:sp>
    </p:spTree>
    <p:extLst>
      <p:ext uri="{BB962C8B-B14F-4D97-AF65-F5344CB8AC3E}">
        <p14:creationId xmlns:p14="http://schemas.microsoft.com/office/powerpoint/2010/main" val="4202539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Scheduling</a:t>
            </a:r>
            <a:endParaRPr lang="en-US" dirty="0"/>
          </a:p>
        </p:txBody>
      </p:sp>
      <p:sp>
        <p:nvSpPr>
          <p:cNvPr id="3" name="Content Placeholder 2"/>
          <p:cNvSpPr>
            <a:spLocks noGrp="1"/>
          </p:cNvSpPr>
          <p:nvPr>
            <p:ph idx="1"/>
          </p:nvPr>
        </p:nvSpPr>
        <p:spPr/>
        <p:txBody>
          <a:bodyPr/>
          <a:lstStyle/>
          <a:p>
            <a:r>
              <a:rPr lang="en-US" dirty="0" smtClean="0"/>
              <a:t>Maximize CPU utilization.</a:t>
            </a:r>
          </a:p>
          <a:p>
            <a:r>
              <a:rPr lang="en-US" dirty="0" smtClean="0"/>
              <a:t>Minimize turnaround time, waiting time, and response time.</a:t>
            </a:r>
          </a:p>
          <a:p>
            <a:r>
              <a:rPr lang="en-US" dirty="0" smtClean="0"/>
              <a:t>Ensure fairness among processes.</a:t>
            </a:r>
          </a:p>
          <a:p>
            <a:endParaRPr lang="en-US" dirty="0"/>
          </a:p>
        </p:txBody>
      </p:sp>
    </p:spTree>
    <p:extLst>
      <p:ext uri="{BB962C8B-B14F-4D97-AF65-F5344CB8AC3E}">
        <p14:creationId xmlns:p14="http://schemas.microsoft.com/office/powerpoint/2010/main" val="1576483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Scheduling Algorithm</a:t>
            </a:r>
            <a:endParaRPr lang="en-US" dirty="0"/>
          </a:p>
        </p:txBody>
      </p:sp>
      <p:sp>
        <p:nvSpPr>
          <p:cNvPr id="3" name="Content Placeholder 2"/>
          <p:cNvSpPr>
            <a:spLocks noGrp="1"/>
          </p:cNvSpPr>
          <p:nvPr>
            <p:ph idx="1"/>
          </p:nvPr>
        </p:nvSpPr>
        <p:spPr/>
        <p:txBody>
          <a:bodyPr/>
          <a:lstStyle/>
          <a:p>
            <a:r>
              <a:rPr lang="en-US" dirty="0" smtClean="0"/>
              <a:t>First Come First Serve </a:t>
            </a:r>
          </a:p>
          <a:p>
            <a:r>
              <a:rPr lang="en-US" dirty="0" smtClean="0"/>
              <a:t>Round Robin </a:t>
            </a:r>
          </a:p>
          <a:p>
            <a:r>
              <a:rPr lang="en-US" dirty="0" smtClean="0"/>
              <a:t>Shortest Job First</a:t>
            </a:r>
          </a:p>
          <a:p>
            <a:r>
              <a:rPr lang="en-US" dirty="0" smtClean="0"/>
              <a:t>Priority Scheduling </a:t>
            </a:r>
          </a:p>
          <a:p>
            <a:r>
              <a:rPr lang="en-US" dirty="0" smtClean="0"/>
              <a:t>Shortest Remaining Job First</a:t>
            </a:r>
            <a:endParaRPr lang="en-US" dirty="0"/>
          </a:p>
        </p:txBody>
      </p:sp>
    </p:spTree>
    <p:extLst>
      <p:ext uri="{BB962C8B-B14F-4D97-AF65-F5344CB8AC3E}">
        <p14:creationId xmlns:p14="http://schemas.microsoft.com/office/powerpoint/2010/main" val="1508308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a:t>
            </a:r>
            <a:endParaRPr lang="en-US" dirty="0"/>
          </a:p>
        </p:txBody>
      </p:sp>
      <p:sp>
        <p:nvSpPr>
          <p:cNvPr id="3" name="Content Placeholder 2"/>
          <p:cNvSpPr>
            <a:spLocks noGrp="1"/>
          </p:cNvSpPr>
          <p:nvPr>
            <p:ph idx="1"/>
          </p:nvPr>
        </p:nvSpPr>
        <p:spPr/>
        <p:txBody>
          <a:bodyPr/>
          <a:lstStyle/>
          <a:p>
            <a:r>
              <a:rPr lang="en-US" dirty="0" smtClean="0"/>
              <a:t>Real-Time Evaluation: Logs running processes at each time unit and Displays idle times.</a:t>
            </a:r>
          </a:p>
          <a:p>
            <a:r>
              <a:rPr lang="en-US" dirty="0" smtClean="0"/>
              <a:t>Gantt Chart Generation: Visual representation of process execution.</a:t>
            </a:r>
          </a:p>
          <a:p>
            <a:r>
              <a:rPr lang="en-US" dirty="0" smtClean="0"/>
              <a:t>Metric Calculation: Completion Time, Turnaround Time, Waiting Time.</a:t>
            </a:r>
          </a:p>
          <a:p>
            <a:endParaRPr lang="en-US" dirty="0"/>
          </a:p>
        </p:txBody>
      </p:sp>
    </p:spTree>
    <p:extLst>
      <p:ext uri="{BB962C8B-B14F-4D97-AF65-F5344CB8AC3E}">
        <p14:creationId xmlns:p14="http://schemas.microsoft.com/office/powerpoint/2010/main" val="3059390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5746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TotalTime>
  <Words>185</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Process Management Simulation</vt:lpstr>
      <vt:lpstr>Introduction to Process Management </vt:lpstr>
      <vt:lpstr>Introduction to Process Management </vt:lpstr>
      <vt:lpstr>What is Scheduling ?</vt:lpstr>
      <vt:lpstr>Goals of Scheduling</vt:lpstr>
      <vt:lpstr>Types of Scheduling Algorithm</vt:lpstr>
      <vt:lpstr>Key Feature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 Simulation</dc:title>
  <dc:creator>Affan Ahmed</dc:creator>
  <cp:lastModifiedBy>Affan Ahmed</cp:lastModifiedBy>
  <cp:revision>3</cp:revision>
  <dcterms:created xsi:type="dcterms:W3CDTF">2024-11-26T04:17:01Z</dcterms:created>
  <dcterms:modified xsi:type="dcterms:W3CDTF">2024-11-26T04:34:17Z</dcterms:modified>
</cp:coreProperties>
</file>