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38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79"/>
            <a:ext cx="16459199" cy="164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199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5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2024-11-25T23:18:17Z</dcterms:created>
  <dcterms:modified xsi:type="dcterms:W3CDTF">2024-11-25T22:18:19Z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2024-11-25T00:00:00Z</vt:filetime>
  </property>
  <property fmtid="{D5CDD505-2E9C-101B-9397-08002B2CF9AE}" pid="3" name="LastSaved">
    <vt:filetime>2024-11-25T00:00:00Z</vt:filetime>
  </property>
</Properties>
</file>