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layfair Display SC Bold" charset="1" panose="00000800000000000000"/>
      <p:regular r:id="rId13"/>
    </p:embeddedFont>
    <p:embeddedFont>
      <p:font typeface="Zico Display Outline" charset="1" panose="00000000000000000000"/>
      <p:regular r:id="rId14"/>
    </p:embeddedFont>
    <p:embeddedFont>
      <p:font typeface="Canva Sans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A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637" y="5281959"/>
            <a:ext cx="4929839" cy="4269018"/>
            <a:chOff x="0" y="0"/>
            <a:chExt cx="4282440" cy="370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30367" t="0" r="-30367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256833" y="797575"/>
            <a:ext cx="4929839" cy="4269018"/>
            <a:chOff x="0" y="0"/>
            <a:chExt cx="4282440" cy="3708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3"/>
              <a:stretch>
                <a:fillRect l="-6265" t="0" r="-6265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4151460" y="3025782"/>
            <a:ext cx="4929839" cy="4269018"/>
            <a:chOff x="0" y="0"/>
            <a:chExt cx="4282440" cy="370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4"/>
              <a:stretch>
                <a:fillRect l="-36595" t="0" r="-36595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7221679">
            <a:off x="4308741" y="8797660"/>
            <a:ext cx="2884378" cy="2496298"/>
          </a:xfrm>
          <a:custGeom>
            <a:avLst/>
            <a:gdLst/>
            <a:ahLst/>
            <a:cxnLst/>
            <a:rect r="r" b="b" t="t" l="l"/>
            <a:pathLst>
              <a:path h="2496298" w="2884378">
                <a:moveTo>
                  <a:pt x="0" y="0"/>
                </a:moveTo>
                <a:lnTo>
                  <a:pt x="2884378" y="0"/>
                </a:lnTo>
                <a:lnTo>
                  <a:pt x="2884378" y="2496298"/>
                </a:lnTo>
                <a:lnTo>
                  <a:pt x="0" y="24962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21679">
            <a:off x="6568621" y="7500246"/>
            <a:ext cx="2884378" cy="2496298"/>
          </a:xfrm>
          <a:custGeom>
            <a:avLst/>
            <a:gdLst/>
            <a:ahLst/>
            <a:cxnLst/>
            <a:rect r="r" b="b" t="t" l="l"/>
            <a:pathLst>
              <a:path h="2496298" w="2884378">
                <a:moveTo>
                  <a:pt x="0" y="0"/>
                </a:moveTo>
                <a:lnTo>
                  <a:pt x="2884378" y="0"/>
                </a:lnTo>
                <a:lnTo>
                  <a:pt x="2884378" y="2496297"/>
                </a:lnTo>
                <a:lnTo>
                  <a:pt x="0" y="24962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3578320">
            <a:off x="4302013" y="6165734"/>
            <a:ext cx="2890352" cy="2501469"/>
          </a:xfrm>
          <a:custGeom>
            <a:avLst/>
            <a:gdLst/>
            <a:ahLst/>
            <a:cxnLst/>
            <a:rect r="r" b="b" t="t" l="l"/>
            <a:pathLst>
              <a:path h="2501469" w="2890352">
                <a:moveTo>
                  <a:pt x="0" y="0"/>
                </a:moveTo>
                <a:lnTo>
                  <a:pt x="2890352" y="0"/>
                </a:lnTo>
                <a:lnTo>
                  <a:pt x="2890352" y="2501468"/>
                </a:lnTo>
                <a:lnTo>
                  <a:pt x="0" y="25014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3578320">
            <a:off x="2055139" y="7484251"/>
            <a:ext cx="2890352" cy="2501469"/>
          </a:xfrm>
          <a:custGeom>
            <a:avLst/>
            <a:gdLst/>
            <a:ahLst/>
            <a:cxnLst/>
            <a:rect r="r" b="b" t="t" l="l"/>
            <a:pathLst>
              <a:path h="2501469" w="2890352">
                <a:moveTo>
                  <a:pt x="0" y="0"/>
                </a:moveTo>
                <a:lnTo>
                  <a:pt x="2890352" y="0"/>
                </a:lnTo>
                <a:lnTo>
                  <a:pt x="2890352" y="2501468"/>
                </a:lnTo>
                <a:lnTo>
                  <a:pt x="0" y="250146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221679">
            <a:off x="4727669" y="305160"/>
            <a:ext cx="2898563" cy="2508574"/>
          </a:xfrm>
          <a:custGeom>
            <a:avLst/>
            <a:gdLst/>
            <a:ahLst/>
            <a:cxnLst/>
            <a:rect r="r" b="b" t="t" l="l"/>
            <a:pathLst>
              <a:path h="2508574" w="2898563">
                <a:moveTo>
                  <a:pt x="0" y="0"/>
                </a:moveTo>
                <a:lnTo>
                  <a:pt x="2898563" y="0"/>
                </a:lnTo>
                <a:lnTo>
                  <a:pt x="2898563" y="2508574"/>
                </a:lnTo>
                <a:lnTo>
                  <a:pt x="0" y="2508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7221679">
            <a:off x="-1573444" y="3882246"/>
            <a:ext cx="2898563" cy="2508574"/>
          </a:xfrm>
          <a:custGeom>
            <a:avLst/>
            <a:gdLst/>
            <a:ahLst/>
            <a:cxnLst/>
            <a:rect r="r" b="b" t="t" l="l"/>
            <a:pathLst>
              <a:path h="2508574" w="2898563">
                <a:moveTo>
                  <a:pt x="0" y="0"/>
                </a:moveTo>
                <a:lnTo>
                  <a:pt x="2898562" y="0"/>
                </a:lnTo>
                <a:lnTo>
                  <a:pt x="2898562" y="2508574"/>
                </a:lnTo>
                <a:lnTo>
                  <a:pt x="0" y="2508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578320">
            <a:off x="6979753" y="-1002569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1"/>
                </a:lnTo>
                <a:lnTo>
                  <a:pt x="0" y="25137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578320">
            <a:off x="6994168" y="1632645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0"/>
                </a:lnTo>
                <a:lnTo>
                  <a:pt x="0" y="2513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3578320">
            <a:off x="-1580206" y="1188431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1"/>
                </a:lnTo>
                <a:lnTo>
                  <a:pt x="0" y="25137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816738" y="1854722"/>
            <a:ext cx="7922406" cy="539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55"/>
              </a:lnSpc>
            </a:pPr>
            <a:r>
              <a:rPr lang="en-US" b="true" sz="11364" spc="318">
                <a:solidFill>
                  <a:srgbClr val="FFFFFF"/>
                </a:solidFill>
                <a:latin typeface="Playfair Display SC Bold"/>
                <a:ea typeface="Playfair Display SC Bold"/>
                <a:cs typeface="Playfair Display SC Bold"/>
                <a:sym typeface="Playfair Display SC Bold"/>
              </a:rPr>
              <a:t>WEB SERVER REQUEST MONITOR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A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6436" y="800100"/>
            <a:ext cx="8716863" cy="204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Zico Display Outline"/>
                <a:ea typeface="Zico Display Outline"/>
                <a:cs typeface="Zico Display Outline"/>
                <a:sym typeface="Zico Display Outline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266146"/>
            <a:ext cx="18288000" cy="31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</a:p>
          <a:p>
            <a:pPr algn="l">
              <a:lnSpc>
                <a:spcPts val="6401"/>
              </a:lnSpc>
            </a:pPr>
            <a:r>
              <a:rPr lang="en-US" sz="457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system monitors server performance in real-time, tracking  CPU, memory, requests, and response times. It provides an easy-to-use dashboard for quick analysis and problem-solving.</a:t>
            </a:r>
          </a:p>
          <a:p>
            <a:pPr algn="l">
              <a:lnSpc>
                <a:spcPts val="280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3578320">
            <a:off x="16174410" y="-1206944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1"/>
                </a:lnTo>
                <a:lnTo>
                  <a:pt x="0" y="2513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578320">
            <a:off x="-734455" y="-1256885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0"/>
                </a:lnTo>
                <a:lnTo>
                  <a:pt x="0" y="2513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578320">
            <a:off x="-734455" y="9030115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0"/>
                </a:lnTo>
                <a:lnTo>
                  <a:pt x="0" y="2513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78320">
            <a:off x="16174410" y="9030115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0"/>
                </a:lnTo>
                <a:lnTo>
                  <a:pt x="0" y="2513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A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876" y="377807"/>
            <a:ext cx="18288000" cy="204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Zico Display Outline"/>
                <a:ea typeface="Zico Display Outline"/>
                <a:cs typeface="Zico Display Outline"/>
                <a:sym typeface="Zico Display Outline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6" y="2349499"/>
            <a:ext cx="18288000" cy="279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servers face issues like high usage and slow responses. </a:t>
            </a: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Without monitoring, these problems are hard to detect, leading to inefficiency and downtime.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1752" y="4273901"/>
            <a:ext cx="18288000" cy="204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Zico Display Outline"/>
                <a:ea typeface="Zico Display Outline"/>
                <a:cs typeface="Zico Display Outline"/>
                <a:sym typeface="Zico Display Outline"/>
              </a:rPr>
              <a:t>PROPOSED 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2" y="4808764"/>
            <a:ext cx="18287124" cy="4908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➢Tracks CPU, memory, and HTTP requests in real-time.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➢Logs requests and responses for analysis.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➢Provides a user-friendly dashboard for server health visualization.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3578320">
            <a:off x="-811958" y="9354155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1"/>
                </a:lnTo>
                <a:lnTo>
                  <a:pt x="0" y="2513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78320">
            <a:off x="16155776" y="9030115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0"/>
                </a:lnTo>
                <a:lnTo>
                  <a:pt x="0" y="2513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578320">
            <a:off x="-811958" y="-1206944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1"/>
                </a:lnTo>
                <a:lnTo>
                  <a:pt x="0" y="2513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78320">
            <a:off x="16155776" y="-1256885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0"/>
                </a:lnTo>
                <a:lnTo>
                  <a:pt x="0" y="2513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A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23661" y="475879"/>
            <a:ext cx="4464339" cy="9811121"/>
          </a:xfrm>
          <a:custGeom>
            <a:avLst/>
            <a:gdLst/>
            <a:ahLst/>
            <a:cxnLst/>
            <a:rect r="r" b="b" t="t" l="l"/>
            <a:pathLst>
              <a:path h="9811121" w="4464339">
                <a:moveTo>
                  <a:pt x="0" y="0"/>
                </a:moveTo>
                <a:lnTo>
                  <a:pt x="4464339" y="0"/>
                </a:lnTo>
                <a:lnTo>
                  <a:pt x="4464339" y="9811121"/>
                </a:lnTo>
                <a:lnTo>
                  <a:pt x="0" y="9811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3" r="-13410" b="-22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50178"/>
            <a:ext cx="8062999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Zico Display Outline"/>
                <a:ea typeface="Zico Display Outline"/>
                <a:cs typeface="Zico Display Outline"/>
                <a:sym typeface="Zico Display Outline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7034" y="2073963"/>
            <a:ext cx="13733585" cy="739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Components: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○ app.py: Handles HTTP requests, data processing, and dashboard.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○ monitor.py: Tracks performance and logs requests.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Key Features: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○ Real-time performance metrics using psutil.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○ Logs HTTP requests (method, URL, status, response time).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3.Control Flow: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A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5174" y="370698"/>
            <a:ext cx="4652516" cy="204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Zico Display Outline"/>
                <a:ea typeface="Zico Display Outline"/>
                <a:cs typeface="Zico Display Outline"/>
                <a:sym typeface="Zico Display Outline"/>
              </a:rPr>
              <a:t>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271611"/>
            <a:ext cx="18288000" cy="1455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➢Tracks and logs CPU, memory, and requests.</a:t>
            </a:r>
          </a:p>
          <a:p>
            <a:pPr algn="l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➢Provides real-time JSON metrics and a dashboard for analysis.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687858" y="6718102"/>
            <a:ext cx="4650861" cy="3229765"/>
          </a:xfrm>
          <a:custGeom>
            <a:avLst/>
            <a:gdLst/>
            <a:ahLst/>
            <a:cxnLst/>
            <a:rect r="r" b="b" t="t" l="l"/>
            <a:pathLst>
              <a:path h="3229765" w="4650861">
                <a:moveTo>
                  <a:pt x="0" y="0"/>
                </a:moveTo>
                <a:lnTo>
                  <a:pt x="4650862" y="0"/>
                </a:lnTo>
                <a:lnTo>
                  <a:pt x="4650862" y="3229765"/>
                </a:lnTo>
                <a:lnTo>
                  <a:pt x="0" y="322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19233" y="6718102"/>
            <a:ext cx="4681528" cy="3229765"/>
          </a:xfrm>
          <a:custGeom>
            <a:avLst/>
            <a:gdLst/>
            <a:ahLst/>
            <a:cxnLst/>
            <a:rect r="r" b="b" t="t" l="l"/>
            <a:pathLst>
              <a:path h="3229765" w="4681528">
                <a:moveTo>
                  <a:pt x="0" y="0"/>
                </a:moveTo>
                <a:lnTo>
                  <a:pt x="4681528" y="0"/>
                </a:lnTo>
                <a:lnTo>
                  <a:pt x="4681528" y="3229765"/>
                </a:lnTo>
                <a:lnTo>
                  <a:pt x="0" y="3229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A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89065"/>
            <a:ext cx="18288000" cy="204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Zico Display Outline"/>
                <a:ea typeface="Zico Display Outline"/>
                <a:cs typeface="Zico Display Outline"/>
                <a:sym typeface="Zico Display Outline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008684"/>
            <a:ext cx="18288000" cy="2941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➢Include metrics like disk usage and network activity.</a:t>
            </a:r>
          </a:p>
          <a:p>
            <a:pPr algn="just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➢Monitor multiple servers.</a:t>
            </a:r>
          </a:p>
          <a:p>
            <a:pPr algn="just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➢Add alerts for high resource usage and predictive analytics</a:t>
            </a:r>
          </a:p>
          <a:p>
            <a:pPr algn="just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AI.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3578320">
            <a:off x="13324646" y="5426907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1"/>
                </a:lnTo>
                <a:lnTo>
                  <a:pt x="0" y="2513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578320">
            <a:off x="12205298" y="6580524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1"/>
                </a:lnTo>
                <a:lnTo>
                  <a:pt x="0" y="2513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578320">
            <a:off x="10942177" y="7663424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0"/>
                </a:lnTo>
                <a:lnTo>
                  <a:pt x="0" y="2513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A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00100"/>
            <a:ext cx="18288000" cy="204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Zico Display Outline"/>
                <a:ea typeface="Zico Display Outline"/>
                <a:cs typeface="Zico Display Outline"/>
                <a:sym typeface="Zico Display Outline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519737"/>
            <a:ext cx="18056133" cy="2977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77"/>
              </a:lnSpc>
            </a:pPr>
            <a:r>
              <a:rPr lang="en-US" sz="426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Web Server Monitoring System efficiently tracks server </a:t>
            </a:r>
            <a:r>
              <a:rPr lang="en-US" sz="426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in real-time with a user-friendly dashboard for proactive management. Built with Python, Flask, and psutil, it offers scalability to meet evolving server needs.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3559131">
            <a:off x="13702417" y="6747897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1"/>
                </a:lnTo>
                <a:lnTo>
                  <a:pt x="0" y="2513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578320">
            <a:off x="15017148" y="5775019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7" y="0"/>
                </a:lnTo>
                <a:lnTo>
                  <a:pt x="2904567" y="2513771"/>
                </a:lnTo>
                <a:lnTo>
                  <a:pt x="0" y="2513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578320">
            <a:off x="12279870" y="7663424"/>
            <a:ext cx="2904567" cy="2513771"/>
          </a:xfrm>
          <a:custGeom>
            <a:avLst/>
            <a:gdLst/>
            <a:ahLst/>
            <a:cxnLst/>
            <a:rect r="r" b="b" t="t" l="l"/>
            <a:pathLst>
              <a:path h="2513771" w="2904567">
                <a:moveTo>
                  <a:pt x="0" y="0"/>
                </a:moveTo>
                <a:lnTo>
                  <a:pt x="2904566" y="0"/>
                </a:lnTo>
                <a:lnTo>
                  <a:pt x="2904566" y="2513770"/>
                </a:lnTo>
                <a:lnTo>
                  <a:pt x="0" y="2513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DAGXe5NumMk</dc:identifier>
  <dcterms:modified xsi:type="dcterms:W3CDTF">2011-08-01T06:04:30Z</dcterms:modified>
  <cp:revision>1</cp:revision>
  <dc:title>WEB SERVER REQUEST MONITOR</dc:title>
</cp:coreProperties>
</file>