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4" r:id="rId5"/>
    <p:sldMasterId id="2147483697" r:id="rId6"/>
    <p:sldMasterId id="2147483713" r:id="rId7"/>
  </p:sldMasterIdLst>
  <p:notesMasterIdLst>
    <p:notesMasterId r:id="rId30"/>
  </p:notesMasterIdLst>
  <p:sldIdLst>
    <p:sldId id="861" r:id="rId8"/>
    <p:sldId id="879" r:id="rId9"/>
    <p:sldId id="304" r:id="rId10"/>
    <p:sldId id="860" r:id="rId11"/>
    <p:sldId id="867" r:id="rId12"/>
    <p:sldId id="858" r:id="rId13"/>
    <p:sldId id="859" r:id="rId14"/>
    <p:sldId id="869" r:id="rId15"/>
    <p:sldId id="870" r:id="rId16"/>
    <p:sldId id="871" r:id="rId17"/>
    <p:sldId id="872" r:id="rId18"/>
    <p:sldId id="873" r:id="rId19"/>
    <p:sldId id="863" r:id="rId20"/>
    <p:sldId id="866" r:id="rId21"/>
    <p:sldId id="864" r:id="rId22"/>
    <p:sldId id="868" r:id="rId23"/>
    <p:sldId id="877" r:id="rId24"/>
    <p:sldId id="865" r:id="rId25"/>
    <p:sldId id="875" r:id="rId26"/>
    <p:sldId id="828" r:id="rId27"/>
    <p:sldId id="876" r:id="rId28"/>
    <p:sldId id="87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902FBA-5F4A-4FBD-BC0F-75F5DEB82E8D}" v="21" dt="2025-06-05T08:13:52.6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INERTSEN Nate, EDU/SBS" userId="9179661c-9943-48ce-aed0-0d18650acacf" providerId="ADAL" clId="{34060D42-D428-4386-AEA3-96002489D9CD}"/>
    <pc:docChg chg="undo custSel addSld delSld modSld sldOrd">
      <pc:chgData name="REINERTSEN Nate, EDU/SBS" userId="9179661c-9943-48ce-aed0-0d18650acacf" providerId="ADAL" clId="{34060D42-D428-4386-AEA3-96002489D9CD}" dt="2024-03-13T09:45:08.799" v="4968" actId="700"/>
      <pc:docMkLst>
        <pc:docMk/>
      </pc:docMkLst>
      <pc:sldChg chg="del">
        <pc:chgData name="REINERTSEN Nate, EDU/SBS" userId="9179661c-9943-48ce-aed0-0d18650acacf" providerId="ADAL" clId="{34060D42-D428-4386-AEA3-96002489D9CD}" dt="2024-03-13T08:49:11.283" v="29" actId="2696"/>
        <pc:sldMkLst>
          <pc:docMk/>
          <pc:sldMk cId="3803984228" sldId="257"/>
        </pc:sldMkLst>
      </pc:sldChg>
      <pc:sldChg chg="del">
        <pc:chgData name="REINERTSEN Nate, EDU/SBS" userId="9179661c-9943-48ce-aed0-0d18650acacf" providerId="ADAL" clId="{34060D42-D428-4386-AEA3-96002489D9CD}" dt="2024-03-13T08:49:13.637" v="30" actId="2696"/>
        <pc:sldMkLst>
          <pc:docMk/>
          <pc:sldMk cId="3047064414" sldId="291"/>
        </pc:sldMkLst>
      </pc:sldChg>
      <pc:sldChg chg="del">
        <pc:chgData name="REINERTSEN Nate, EDU/SBS" userId="9179661c-9943-48ce-aed0-0d18650acacf" providerId="ADAL" clId="{34060D42-D428-4386-AEA3-96002489D9CD}" dt="2024-03-13T08:54:14.447" v="245" actId="2696"/>
        <pc:sldMkLst>
          <pc:docMk/>
          <pc:sldMk cId="3205610774" sldId="293"/>
        </pc:sldMkLst>
      </pc:sldChg>
      <pc:sldChg chg="del">
        <pc:chgData name="REINERTSEN Nate, EDU/SBS" userId="9179661c-9943-48ce-aed0-0d18650acacf" providerId="ADAL" clId="{34060D42-D428-4386-AEA3-96002489D9CD}" dt="2024-03-13T08:54:14.447" v="245" actId="2696"/>
        <pc:sldMkLst>
          <pc:docMk/>
          <pc:sldMk cId="3174636236" sldId="294"/>
        </pc:sldMkLst>
      </pc:sldChg>
      <pc:sldChg chg="del">
        <pc:chgData name="REINERTSEN Nate, EDU/SBS" userId="9179661c-9943-48ce-aed0-0d18650acacf" providerId="ADAL" clId="{34060D42-D428-4386-AEA3-96002489D9CD}" dt="2024-03-13T08:54:14.447" v="245" actId="2696"/>
        <pc:sldMkLst>
          <pc:docMk/>
          <pc:sldMk cId="2443030942" sldId="295"/>
        </pc:sldMkLst>
      </pc:sldChg>
      <pc:sldChg chg="del">
        <pc:chgData name="REINERTSEN Nate, EDU/SBS" userId="9179661c-9943-48ce-aed0-0d18650acacf" providerId="ADAL" clId="{34060D42-D428-4386-AEA3-96002489D9CD}" dt="2024-03-13T08:54:14.447" v="245" actId="2696"/>
        <pc:sldMkLst>
          <pc:docMk/>
          <pc:sldMk cId="1319728111" sldId="296"/>
        </pc:sldMkLst>
      </pc:sldChg>
      <pc:sldChg chg="del">
        <pc:chgData name="REINERTSEN Nate, EDU/SBS" userId="9179661c-9943-48ce-aed0-0d18650acacf" providerId="ADAL" clId="{34060D42-D428-4386-AEA3-96002489D9CD}" dt="2024-03-13T08:54:14.447" v="245" actId="2696"/>
        <pc:sldMkLst>
          <pc:docMk/>
          <pc:sldMk cId="3835527842" sldId="297"/>
        </pc:sldMkLst>
      </pc:sldChg>
      <pc:sldChg chg="del">
        <pc:chgData name="REINERTSEN Nate, EDU/SBS" userId="9179661c-9943-48ce-aed0-0d18650acacf" providerId="ADAL" clId="{34060D42-D428-4386-AEA3-96002489D9CD}" dt="2024-03-13T08:54:14.447" v="245" actId="2696"/>
        <pc:sldMkLst>
          <pc:docMk/>
          <pc:sldMk cId="3154574143" sldId="298"/>
        </pc:sldMkLst>
      </pc:sldChg>
      <pc:sldChg chg="del">
        <pc:chgData name="REINERTSEN Nate, EDU/SBS" userId="9179661c-9943-48ce-aed0-0d18650acacf" providerId="ADAL" clId="{34060D42-D428-4386-AEA3-96002489D9CD}" dt="2024-03-13T08:54:14.447" v="245" actId="2696"/>
        <pc:sldMkLst>
          <pc:docMk/>
          <pc:sldMk cId="3366928149" sldId="299"/>
        </pc:sldMkLst>
      </pc:sldChg>
      <pc:sldChg chg="del">
        <pc:chgData name="REINERTSEN Nate, EDU/SBS" userId="9179661c-9943-48ce-aed0-0d18650acacf" providerId="ADAL" clId="{34060D42-D428-4386-AEA3-96002489D9CD}" dt="2024-03-13T08:54:14.447" v="245" actId="2696"/>
        <pc:sldMkLst>
          <pc:docMk/>
          <pc:sldMk cId="2415918633" sldId="300"/>
        </pc:sldMkLst>
      </pc:sldChg>
      <pc:sldChg chg="add del">
        <pc:chgData name="REINERTSEN Nate, EDU/SBS" userId="9179661c-9943-48ce-aed0-0d18650acacf" providerId="ADAL" clId="{34060D42-D428-4386-AEA3-96002489D9CD}" dt="2024-03-13T08:49:31.904" v="31" actId="2696"/>
        <pc:sldMkLst>
          <pc:docMk/>
          <pc:sldMk cId="1161385947" sldId="302"/>
        </pc:sldMkLst>
      </pc:sldChg>
      <pc:sldChg chg="modSp add mod">
        <pc:chgData name="REINERTSEN Nate, EDU/SBS" userId="9179661c-9943-48ce-aed0-0d18650acacf" providerId="ADAL" clId="{34060D42-D428-4386-AEA3-96002489D9CD}" dt="2024-03-13T08:52:31.275" v="189"/>
        <pc:sldMkLst>
          <pc:docMk/>
          <pc:sldMk cId="3312740302" sldId="304"/>
        </pc:sldMkLst>
        <pc:spChg chg="mod">
          <ac:chgData name="REINERTSEN Nate, EDU/SBS" userId="9179661c-9943-48ce-aed0-0d18650acacf" providerId="ADAL" clId="{34060D42-D428-4386-AEA3-96002489D9CD}" dt="2024-03-13T08:49:46.337" v="33" actId="20577"/>
          <ac:spMkLst>
            <pc:docMk/>
            <pc:sldMk cId="3312740302" sldId="304"/>
            <ac:spMk id="13" creationId="{BFE03DE5-90E5-987A-72D5-4986985C2C61}"/>
          </ac:spMkLst>
        </pc:spChg>
        <pc:spChg chg="mod">
          <ac:chgData name="REINERTSEN Nate, EDU/SBS" userId="9179661c-9943-48ce-aed0-0d18650acacf" providerId="ADAL" clId="{34060D42-D428-4386-AEA3-96002489D9CD}" dt="2024-03-13T08:52:31.275" v="189"/>
          <ac:spMkLst>
            <pc:docMk/>
            <pc:sldMk cId="3312740302" sldId="304"/>
            <ac:spMk id="17" creationId="{3EAE4B15-B769-C844-A75B-EE8FA4358E56}"/>
          </ac:spMkLst>
        </pc:spChg>
        <pc:spChg chg="mod">
          <ac:chgData name="REINERTSEN Nate, EDU/SBS" userId="9179661c-9943-48ce-aed0-0d18650acacf" providerId="ADAL" clId="{34060D42-D428-4386-AEA3-96002489D9CD}" dt="2024-03-13T08:52:13.568" v="186"/>
          <ac:spMkLst>
            <pc:docMk/>
            <pc:sldMk cId="3312740302" sldId="304"/>
            <ac:spMk id="25" creationId="{1F2FACDA-1A89-870E-ED1F-73532CBD0584}"/>
          </ac:spMkLst>
        </pc:spChg>
        <pc:spChg chg="mod">
          <ac:chgData name="REINERTSEN Nate, EDU/SBS" userId="9179661c-9943-48ce-aed0-0d18650acacf" providerId="ADAL" clId="{34060D42-D428-4386-AEA3-96002489D9CD}" dt="2024-03-13T08:52:19.672" v="187"/>
          <ac:spMkLst>
            <pc:docMk/>
            <pc:sldMk cId="3312740302" sldId="304"/>
            <ac:spMk id="27" creationId="{5CD76B0B-AEBE-9B65-3B25-EB066E3C76F7}"/>
          </ac:spMkLst>
        </pc:spChg>
        <pc:spChg chg="mod">
          <ac:chgData name="REINERTSEN Nate, EDU/SBS" userId="9179661c-9943-48ce-aed0-0d18650acacf" providerId="ADAL" clId="{34060D42-D428-4386-AEA3-96002489D9CD}" dt="2024-03-13T08:52:24.263" v="188"/>
          <ac:spMkLst>
            <pc:docMk/>
            <pc:sldMk cId="3312740302" sldId="304"/>
            <ac:spMk id="29" creationId="{CF7805D2-7537-A898-D8B7-888B10D7F368}"/>
          </ac:spMkLst>
        </pc:spChg>
        <pc:spChg chg="mod">
          <ac:chgData name="REINERTSEN Nate, EDU/SBS" userId="9179661c-9943-48ce-aed0-0d18650acacf" providerId="ADAL" clId="{34060D42-D428-4386-AEA3-96002489D9CD}" dt="2024-03-13T08:49:54.075" v="34"/>
          <ac:spMkLst>
            <pc:docMk/>
            <pc:sldMk cId="3312740302" sldId="304"/>
            <ac:spMk id="31" creationId="{6485E6FF-8529-B267-06AC-81D9E56CA10C}"/>
          </ac:spMkLst>
        </pc:spChg>
      </pc:sldChg>
      <pc:sldChg chg="add del">
        <pc:chgData name="REINERTSEN Nate, EDU/SBS" userId="9179661c-9943-48ce-aed0-0d18650acacf" providerId="ADAL" clId="{34060D42-D428-4386-AEA3-96002489D9CD}" dt="2024-03-13T08:49:31.904" v="31" actId="2696"/>
        <pc:sldMkLst>
          <pc:docMk/>
          <pc:sldMk cId="3048689661" sldId="305"/>
        </pc:sldMkLst>
      </pc:sldChg>
      <pc:sldChg chg="modSp mod ord">
        <pc:chgData name="REINERTSEN Nate, EDU/SBS" userId="9179661c-9943-48ce-aed0-0d18650acacf" providerId="ADAL" clId="{34060D42-D428-4386-AEA3-96002489D9CD}" dt="2024-03-13T09:34:06.911" v="4238" actId="115"/>
        <pc:sldMkLst>
          <pc:docMk/>
          <pc:sldMk cId="1371999944" sldId="858"/>
        </pc:sldMkLst>
        <pc:spChg chg="mod">
          <ac:chgData name="REINERTSEN Nate, EDU/SBS" userId="9179661c-9943-48ce-aed0-0d18650acacf" providerId="ADAL" clId="{34060D42-D428-4386-AEA3-96002489D9CD}" dt="2024-03-13T09:34:06.911" v="4238" actId="115"/>
          <ac:spMkLst>
            <pc:docMk/>
            <pc:sldMk cId="1371999944" sldId="858"/>
            <ac:spMk id="2" creationId="{A263BFB8-B72E-23D9-0EE8-9FAD6B516670}"/>
          </ac:spMkLst>
        </pc:spChg>
        <pc:spChg chg="mod">
          <ac:chgData name="REINERTSEN Nate, EDU/SBS" userId="9179661c-9943-48ce-aed0-0d18650acacf" providerId="ADAL" clId="{34060D42-D428-4386-AEA3-96002489D9CD}" dt="2024-03-13T09:02:04.067" v="650" actId="20577"/>
          <ac:spMkLst>
            <pc:docMk/>
            <pc:sldMk cId="1371999944" sldId="858"/>
            <ac:spMk id="3" creationId="{D7BD7315-8603-BED3-8D86-5E5B3D1B3B7C}"/>
          </ac:spMkLst>
        </pc:spChg>
      </pc:sldChg>
      <pc:sldChg chg="modSp mod ord">
        <pc:chgData name="REINERTSEN Nate, EDU/SBS" userId="9179661c-9943-48ce-aed0-0d18650acacf" providerId="ADAL" clId="{34060D42-D428-4386-AEA3-96002489D9CD}" dt="2024-03-13T09:04:37.893" v="747" actId="20577"/>
        <pc:sldMkLst>
          <pc:docMk/>
          <pc:sldMk cId="216671118" sldId="859"/>
        </pc:sldMkLst>
        <pc:spChg chg="mod">
          <ac:chgData name="REINERTSEN Nate, EDU/SBS" userId="9179661c-9943-48ce-aed0-0d18650acacf" providerId="ADAL" clId="{34060D42-D428-4386-AEA3-96002489D9CD}" dt="2024-03-13T09:04:27.501" v="735" actId="20577"/>
          <ac:spMkLst>
            <pc:docMk/>
            <pc:sldMk cId="216671118" sldId="859"/>
            <ac:spMk id="2" creationId="{A263BFB8-B72E-23D9-0EE8-9FAD6B516670}"/>
          </ac:spMkLst>
        </pc:spChg>
        <pc:spChg chg="mod">
          <ac:chgData name="REINERTSEN Nate, EDU/SBS" userId="9179661c-9943-48ce-aed0-0d18650acacf" providerId="ADAL" clId="{34060D42-D428-4386-AEA3-96002489D9CD}" dt="2024-03-13T09:04:37.893" v="747" actId="20577"/>
          <ac:spMkLst>
            <pc:docMk/>
            <pc:sldMk cId="216671118" sldId="859"/>
            <ac:spMk id="3" creationId="{D7BD7315-8603-BED3-8D86-5E5B3D1B3B7C}"/>
          </ac:spMkLst>
        </pc:spChg>
      </pc:sldChg>
      <pc:sldChg chg="modSp add mod">
        <pc:chgData name="REINERTSEN Nate, EDU/SBS" userId="9179661c-9943-48ce-aed0-0d18650acacf" providerId="ADAL" clId="{34060D42-D428-4386-AEA3-96002489D9CD}" dt="2024-03-13T08:52:35.660" v="205" actId="20577"/>
        <pc:sldMkLst>
          <pc:docMk/>
          <pc:sldMk cId="3377623988" sldId="860"/>
        </pc:sldMkLst>
        <pc:spChg chg="mod">
          <ac:chgData name="REINERTSEN Nate, EDU/SBS" userId="9179661c-9943-48ce-aed0-0d18650acacf" providerId="ADAL" clId="{34060D42-D428-4386-AEA3-96002489D9CD}" dt="2024-03-13T08:52:35.660" v="205" actId="20577"/>
          <ac:spMkLst>
            <pc:docMk/>
            <pc:sldMk cId="3377623988" sldId="860"/>
            <ac:spMk id="2" creationId="{316A2FB7-8751-69FE-78CD-8D2A4650F5B9}"/>
          </ac:spMkLst>
        </pc:spChg>
        <pc:spChg chg="mod">
          <ac:chgData name="REINERTSEN Nate, EDU/SBS" userId="9179661c-9943-48ce-aed0-0d18650acacf" providerId="ADAL" clId="{34060D42-D428-4386-AEA3-96002489D9CD}" dt="2024-03-13T08:48:40.955" v="1" actId="20577"/>
          <ac:spMkLst>
            <pc:docMk/>
            <pc:sldMk cId="3377623988" sldId="860"/>
            <ac:spMk id="3" creationId="{0A640B2F-97CB-8E37-0A50-F17DBE4FE3CF}"/>
          </ac:spMkLst>
        </pc:spChg>
      </pc:sldChg>
      <pc:sldChg chg="modSp add mod modClrScheme chgLayout">
        <pc:chgData name="REINERTSEN Nate, EDU/SBS" userId="9179661c-9943-48ce-aed0-0d18650acacf" providerId="ADAL" clId="{34060D42-D428-4386-AEA3-96002489D9CD}" dt="2024-03-13T08:53:55.196" v="241" actId="700"/>
        <pc:sldMkLst>
          <pc:docMk/>
          <pc:sldMk cId="829175875" sldId="863"/>
        </pc:sldMkLst>
        <pc:spChg chg="mod ord">
          <ac:chgData name="REINERTSEN Nate, EDU/SBS" userId="9179661c-9943-48ce-aed0-0d18650acacf" providerId="ADAL" clId="{34060D42-D428-4386-AEA3-96002489D9CD}" dt="2024-03-13T08:53:55.196" v="241" actId="700"/>
          <ac:spMkLst>
            <pc:docMk/>
            <pc:sldMk cId="829175875" sldId="863"/>
            <ac:spMk id="2" creationId="{316A2FB7-8751-69FE-78CD-8D2A4650F5B9}"/>
          </ac:spMkLst>
        </pc:spChg>
        <pc:spChg chg="mod ord">
          <ac:chgData name="REINERTSEN Nate, EDU/SBS" userId="9179661c-9943-48ce-aed0-0d18650acacf" providerId="ADAL" clId="{34060D42-D428-4386-AEA3-96002489D9CD}" dt="2024-03-13T08:53:55.196" v="241" actId="700"/>
          <ac:spMkLst>
            <pc:docMk/>
            <pc:sldMk cId="829175875" sldId="863"/>
            <ac:spMk id="3" creationId="{0A640B2F-97CB-8E37-0A50-F17DBE4FE3CF}"/>
          </ac:spMkLst>
        </pc:spChg>
      </pc:sldChg>
      <pc:sldChg chg="modSp add mod modClrScheme chgLayout">
        <pc:chgData name="REINERTSEN Nate, EDU/SBS" userId="9179661c-9943-48ce-aed0-0d18650acacf" providerId="ADAL" clId="{34060D42-D428-4386-AEA3-96002489D9CD}" dt="2024-03-13T08:54:04.713" v="243" actId="700"/>
        <pc:sldMkLst>
          <pc:docMk/>
          <pc:sldMk cId="4012694694" sldId="864"/>
        </pc:sldMkLst>
        <pc:spChg chg="mod ord">
          <ac:chgData name="REINERTSEN Nate, EDU/SBS" userId="9179661c-9943-48ce-aed0-0d18650acacf" providerId="ADAL" clId="{34060D42-D428-4386-AEA3-96002489D9CD}" dt="2024-03-13T08:54:04.713" v="243" actId="700"/>
          <ac:spMkLst>
            <pc:docMk/>
            <pc:sldMk cId="4012694694" sldId="864"/>
            <ac:spMk id="2" creationId="{316A2FB7-8751-69FE-78CD-8D2A4650F5B9}"/>
          </ac:spMkLst>
        </pc:spChg>
        <pc:spChg chg="mod ord">
          <ac:chgData name="REINERTSEN Nate, EDU/SBS" userId="9179661c-9943-48ce-aed0-0d18650acacf" providerId="ADAL" clId="{34060D42-D428-4386-AEA3-96002489D9CD}" dt="2024-03-13T08:54:04.713" v="243" actId="700"/>
          <ac:spMkLst>
            <pc:docMk/>
            <pc:sldMk cId="4012694694" sldId="864"/>
            <ac:spMk id="3" creationId="{0A640B2F-97CB-8E37-0A50-F17DBE4FE3CF}"/>
          </ac:spMkLst>
        </pc:spChg>
      </pc:sldChg>
      <pc:sldChg chg="modSp add mod modClrScheme chgLayout">
        <pc:chgData name="REINERTSEN Nate, EDU/SBS" userId="9179661c-9943-48ce-aed0-0d18650acacf" providerId="ADAL" clId="{34060D42-D428-4386-AEA3-96002489D9CD}" dt="2024-03-13T08:54:08.105" v="244" actId="700"/>
        <pc:sldMkLst>
          <pc:docMk/>
          <pc:sldMk cId="2901584622" sldId="865"/>
        </pc:sldMkLst>
        <pc:spChg chg="mod ord">
          <ac:chgData name="REINERTSEN Nate, EDU/SBS" userId="9179661c-9943-48ce-aed0-0d18650acacf" providerId="ADAL" clId="{34060D42-D428-4386-AEA3-96002489D9CD}" dt="2024-03-13T08:54:08.105" v="244" actId="700"/>
          <ac:spMkLst>
            <pc:docMk/>
            <pc:sldMk cId="2901584622" sldId="865"/>
            <ac:spMk id="2" creationId="{316A2FB7-8751-69FE-78CD-8D2A4650F5B9}"/>
          </ac:spMkLst>
        </pc:spChg>
        <pc:spChg chg="mod ord">
          <ac:chgData name="REINERTSEN Nate, EDU/SBS" userId="9179661c-9943-48ce-aed0-0d18650acacf" providerId="ADAL" clId="{34060D42-D428-4386-AEA3-96002489D9CD}" dt="2024-03-13T08:54:08.105" v="244" actId="700"/>
          <ac:spMkLst>
            <pc:docMk/>
            <pc:sldMk cId="2901584622" sldId="865"/>
            <ac:spMk id="3" creationId="{0A640B2F-97CB-8E37-0A50-F17DBE4FE3CF}"/>
          </ac:spMkLst>
        </pc:spChg>
      </pc:sldChg>
      <pc:sldChg chg="addSp delSp modSp new mod modClrScheme chgLayout">
        <pc:chgData name="REINERTSEN Nate, EDU/SBS" userId="9179661c-9943-48ce-aed0-0d18650acacf" providerId="ADAL" clId="{34060D42-D428-4386-AEA3-96002489D9CD}" dt="2024-03-13T09:05:42.665" v="775" actId="20577"/>
        <pc:sldMkLst>
          <pc:docMk/>
          <pc:sldMk cId="4266707111" sldId="866"/>
        </pc:sldMkLst>
        <pc:spChg chg="del mod ord">
          <ac:chgData name="REINERTSEN Nate, EDU/SBS" userId="9179661c-9943-48ce-aed0-0d18650acacf" providerId="ADAL" clId="{34060D42-D428-4386-AEA3-96002489D9CD}" dt="2024-03-13T08:54:00.195" v="242" actId="700"/>
          <ac:spMkLst>
            <pc:docMk/>
            <pc:sldMk cId="4266707111" sldId="866"/>
            <ac:spMk id="2" creationId="{0DEABA09-45DB-24EF-9F3E-9C1EBCE99821}"/>
          </ac:spMkLst>
        </pc:spChg>
        <pc:spChg chg="del">
          <ac:chgData name="REINERTSEN Nate, EDU/SBS" userId="9179661c-9943-48ce-aed0-0d18650acacf" providerId="ADAL" clId="{34060D42-D428-4386-AEA3-96002489D9CD}" dt="2024-03-13T08:54:00.195" v="242" actId="700"/>
          <ac:spMkLst>
            <pc:docMk/>
            <pc:sldMk cId="4266707111" sldId="866"/>
            <ac:spMk id="3" creationId="{ED90D029-D6CE-1E67-A388-A91178AD4769}"/>
          </ac:spMkLst>
        </pc:spChg>
        <pc:spChg chg="add mod ord">
          <ac:chgData name="REINERTSEN Nate, EDU/SBS" userId="9179661c-9943-48ce-aed0-0d18650acacf" providerId="ADAL" clId="{34060D42-D428-4386-AEA3-96002489D9CD}" dt="2024-03-13T09:05:42.665" v="775" actId="20577"/>
          <ac:spMkLst>
            <pc:docMk/>
            <pc:sldMk cId="4266707111" sldId="866"/>
            <ac:spMk id="4" creationId="{B0647177-451A-06B6-266B-5532743D3B6D}"/>
          </ac:spMkLst>
        </pc:spChg>
        <pc:spChg chg="add mod ord">
          <ac:chgData name="REINERTSEN Nate, EDU/SBS" userId="9179661c-9943-48ce-aed0-0d18650acacf" providerId="ADAL" clId="{34060D42-D428-4386-AEA3-96002489D9CD}" dt="2024-03-13T09:05:37.481" v="759" actId="113"/>
          <ac:spMkLst>
            <pc:docMk/>
            <pc:sldMk cId="4266707111" sldId="866"/>
            <ac:spMk id="5" creationId="{A5F083F4-11FE-5F4C-62F9-973EB89F4F61}"/>
          </ac:spMkLst>
        </pc:spChg>
      </pc:sldChg>
      <pc:sldChg chg="addSp delSp modSp new mod modClrScheme chgLayout">
        <pc:chgData name="REINERTSEN Nate, EDU/SBS" userId="9179661c-9943-48ce-aed0-0d18650acacf" providerId="ADAL" clId="{34060D42-D428-4386-AEA3-96002489D9CD}" dt="2024-03-13T09:01:45.322" v="637"/>
        <pc:sldMkLst>
          <pc:docMk/>
          <pc:sldMk cId="1753751764" sldId="867"/>
        </pc:sldMkLst>
        <pc:spChg chg="del mod ord">
          <ac:chgData name="REINERTSEN Nate, EDU/SBS" userId="9179661c-9943-48ce-aed0-0d18650acacf" providerId="ADAL" clId="{34060D42-D428-4386-AEA3-96002489D9CD}" dt="2024-03-13T08:54:26.437" v="247" actId="700"/>
          <ac:spMkLst>
            <pc:docMk/>
            <pc:sldMk cId="1753751764" sldId="867"/>
            <ac:spMk id="2" creationId="{F705BA16-DB16-8413-369B-417BB5B6D6F0}"/>
          </ac:spMkLst>
        </pc:spChg>
        <pc:spChg chg="del mod ord">
          <ac:chgData name="REINERTSEN Nate, EDU/SBS" userId="9179661c-9943-48ce-aed0-0d18650acacf" providerId="ADAL" clId="{34060D42-D428-4386-AEA3-96002489D9CD}" dt="2024-03-13T08:54:26.437" v="247" actId="700"/>
          <ac:spMkLst>
            <pc:docMk/>
            <pc:sldMk cId="1753751764" sldId="867"/>
            <ac:spMk id="3" creationId="{CB0C21AB-C844-B4FB-2997-B4FA10FD88AB}"/>
          </ac:spMkLst>
        </pc:spChg>
        <pc:spChg chg="add del mod ord">
          <ac:chgData name="REINERTSEN Nate, EDU/SBS" userId="9179661c-9943-48ce-aed0-0d18650acacf" providerId="ADAL" clId="{34060D42-D428-4386-AEA3-96002489D9CD}" dt="2024-03-13T08:54:33.074" v="248" actId="700"/>
          <ac:spMkLst>
            <pc:docMk/>
            <pc:sldMk cId="1753751764" sldId="867"/>
            <ac:spMk id="4" creationId="{1C9EAE6A-B7B6-4C31-F5CE-CB41108BECEF}"/>
          </ac:spMkLst>
        </pc:spChg>
        <pc:spChg chg="add del mod ord">
          <ac:chgData name="REINERTSEN Nate, EDU/SBS" userId="9179661c-9943-48ce-aed0-0d18650acacf" providerId="ADAL" clId="{34060D42-D428-4386-AEA3-96002489D9CD}" dt="2024-03-13T08:54:33.074" v="248" actId="700"/>
          <ac:spMkLst>
            <pc:docMk/>
            <pc:sldMk cId="1753751764" sldId="867"/>
            <ac:spMk id="5" creationId="{A50C102A-EE56-C6D0-ACB8-44AA5680C22C}"/>
          </ac:spMkLst>
        </pc:spChg>
        <pc:spChg chg="add del mod ord">
          <ac:chgData name="REINERTSEN Nate, EDU/SBS" userId="9179661c-9943-48ce-aed0-0d18650acacf" providerId="ADAL" clId="{34060D42-D428-4386-AEA3-96002489D9CD}" dt="2024-03-13T08:54:33.074" v="248" actId="700"/>
          <ac:spMkLst>
            <pc:docMk/>
            <pc:sldMk cId="1753751764" sldId="867"/>
            <ac:spMk id="6" creationId="{ECDF86BE-E66F-ED57-F561-5934922BE463}"/>
          </ac:spMkLst>
        </pc:spChg>
        <pc:spChg chg="add del mod ord">
          <ac:chgData name="REINERTSEN Nate, EDU/SBS" userId="9179661c-9943-48ce-aed0-0d18650acacf" providerId="ADAL" clId="{34060D42-D428-4386-AEA3-96002489D9CD}" dt="2024-03-13T08:54:33.074" v="248" actId="700"/>
          <ac:spMkLst>
            <pc:docMk/>
            <pc:sldMk cId="1753751764" sldId="867"/>
            <ac:spMk id="7" creationId="{17E43297-37E1-5A09-06DE-EAACC910E02E}"/>
          </ac:spMkLst>
        </pc:spChg>
        <pc:spChg chg="add mod ord">
          <ac:chgData name="REINERTSEN Nate, EDU/SBS" userId="9179661c-9943-48ce-aed0-0d18650acacf" providerId="ADAL" clId="{34060D42-D428-4386-AEA3-96002489D9CD}" dt="2024-03-13T09:00:28.426" v="579" actId="20577"/>
          <ac:spMkLst>
            <pc:docMk/>
            <pc:sldMk cId="1753751764" sldId="867"/>
            <ac:spMk id="8" creationId="{3D2A794E-A545-BAD3-D069-C0B9A387FE46}"/>
          </ac:spMkLst>
        </pc:spChg>
        <pc:graphicFrameChg chg="add mod modGraphic">
          <ac:chgData name="REINERTSEN Nate, EDU/SBS" userId="9179661c-9943-48ce-aed0-0d18650acacf" providerId="ADAL" clId="{34060D42-D428-4386-AEA3-96002489D9CD}" dt="2024-03-13T09:01:45.322" v="637"/>
          <ac:graphicFrameMkLst>
            <pc:docMk/>
            <pc:sldMk cId="1753751764" sldId="867"/>
            <ac:graphicFrameMk id="9" creationId="{F3A8D7D2-38CF-CB18-B8A9-3D2C1166BFAD}"/>
          </ac:graphicFrameMkLst>
        </pc:graphicFrameChg>
      </pc:sldChg>
      <pc:sldChg chg="modSp add mod ord">
        <pc:chgData name="REINERTSEN Nate, EDU/SBS" userId="9179661c-9943-48ce-aed0-0d18650acacf" providerId="ADAL" clId="{34060D42-D428-4386-AEA3-96002489D9CD}" dt="2024-03-13T09:06:57.950" v="894" actId="12"/>
        <pc:sldMkLst>
          <pc:docMk/>
          <pc:sldMk cId="864202782" sldId="868"/>
        </pc:sldMkLst>
        <pc:spChg chg="mod">
          <ac:chgData name="REINERTSEN Nate, EDU/SBS" userId="9179661c-9943-48ce-aed0-0d18650acacf" providerId="ADAL" clId="{34060D42-D428-4386-AEA3-96002489D9CD}" dt="2024-03-13T09:06:55.329" v="893" actId="20577"/>
          <ac:spMkLst>
            <pc:docMk/>
            <pc:sldMk cId="864202782" sldId="868"/>
            <ac:spMk id="4" creationId="{B0647177-451A-06B6-266B-5532743D3B6D}"/>
          </ac:spMkLst>
        </pc:spChg>
        <pc:spChg chg="mod">
          <ac:chgData name="REINERTSEN Nate, EDU/SBS" userId="9179661c-9943-48ce-aed0-0d18650acacf" providerId="ADAL" clId="{34060D42-D428-4386-AEA3-96002489D9CD}" dt="2024-03-13T09:06:57.950" v="894" actId="12"/>
          <ac:spMkLst>
            <pc:docMk/>
            <pc:sldMk cId="864202782" sldId="868"/>
            <ac:spMk id="5" creationId="{A5F083F4-11FE-5F4C-62F9-973EB89F4F61}"/>
          </ac:spMkLst>
        </pc:spChg>
      </pc:sldChg>
      <pc:sldChg chg="modSp new mod">
        <pc:chgData name="REINERTSEN Nate, EDU/SBS" userId="9179661c-9943-48ce-aed0-0d18650acacf" providerId="ADAL" clId="{34060D42-D428-4386-AEA3-96002489D9CD}" dt="2024-03-13T09:34:55.226" v="4304" actId="20577"/>
        <pc:sldMkLst>
          <pc:docMk/>
          <pc:sldMk cId="2982538696" sldId="869"/>
        </pc:sldMkLst>
        <pc:spChg chg="mod">
          <ac:chgData name="REINERTSEN Nate, EDU/SBS" userId="9179661c-9943-48ce-aed0-0d18650acacf" providerId="ADAL" clId="{34060D42-D428-4386-AEA3-96002489D9CD}" dt="2024-03-13T09:34:55.226" v="4304" actId="20577"/>
          <ac:spMkLst>
            <pc:docMk/>
            <pc:sldMk cId="2982538696" sldId="869"/>
            <ac:spMk id="2" creationId="{621F0C27-6270-B1B1-039E-24E2CB7DD60F}"/>
          </ac:spMkLst>
        </pc:spChg>
        <pc:spChg chg="mod">
          <ac:chgData name="REINERTSEN Nate, EDU/SBS" userId="9179661c-9943-48ce-aed0-0d18650acacf" providerId="ADAL" clId="{34060D42-D428-4386-AEA3-96002489D9CD}" dt="2024-03-13T09:12:35.710" v="1494" actId="20577"/>
          <ac:spMkLst>
            <pc:docMk/>
            <pc:sldMk cId="2982538696" sldId="869"/>
            <ac:spMk id="3" creationId="{B287F5C9-4934-7135-7424-556B66068312}"/>
          </ac:spMkLst>
        </pc:spChg>
      </pc:sldChg>
      <pc:sldChg chg="modSp new mod">
        <pc:chgData name="REINERTSEN Nate, EDU/SBS" userId="9179661c-9943-48ce-aed0-0d18650acacf" providerId="ADAL" clId="{34060D42-D428-4386-AEA3-96002489D9CD}" dt="2024-03-13T09:36:33.452" v="4353" actId="20577"/>
        <pc:sldMkLst>
          <pc:docMk/>
          <pc:sldMk cId="1225007372" sldId="870"/>
        </pc:sldMkLst>
        <pc:spChg chg="mod">
          <ac:chgData name="REINERTSEN Nate, EDU/SBS" userId="9179661c-9943-48ce-aed0-0d18650acacf" providerId="ADAL" clId="{34060D42-D428-4386-AEA3-96002489D9CD}" dt="2024-03-13T09:36:33.452" v="4353" actId="20577"/>
          <ac:spMkLst>
            <pc:docMk/>
            <pc:sldMk cId="1225007372" sldId="870"/>
            <ac:spMk id="2" creationId="{62DF4EC1-2B15-244C-5313-92DF99A8D408}"/>
          </ac:spMkLst>
        </pc:spChg>
        <pc:spChg chg="mod">
          <ac:chgData name="REINERTSEN Nate, EDU/SBS" userId="9179661c-9943-48ce-aed0-0d18650acacf" providerId="ADAL" clId="{34060D42-D428-4386-AEA3-96002489D9CD}" dt="2024-03-13T09:18:43.917" v="2422" actId="313"/>
          <ac:spMkLst>
            <pc:docMk/>
            <pc:sldMk cId="1225007372" sldId="870"/>
            <ac:spMk id="3" creationId="{7FFDCD27-7B34-8F8D-8484-E3888962C329}"/>
          </ac:spMkLst>
        </pc:spChg>
      </pc:sldChg>
      <pc:sldChg chg="modSp add mod">
        <pc:chgData name="REINERTSEN Nate, EDU/SBS" userId="9179661c-9943-48ce-aed0-0d18650acacf" providerId="ADAL" clId="{34060D42-D428-4386-AEA3-96002489D9CD}" dt="2024-03-13T09:38:34.126" v="4503" actId="20577"/>
        <pc:sldMkLst>
          <pc:docMk/>
          <pc:sldMk cId="1563028586" sldId="871"/>
        </pc:sldMkLst>
        <pc:spChg chg="mod">
          <ac:chgData name="REINERTSEN Nate, EDU/SBS" userId="9179661c-9943-48ce-aed0-0d18650acacf" providerId="ADAL" clId="{34060D42-D428-4386-AEA3-96002489D9CD}" dt="2024-03-13T09:38:34.126" v="4503" actId="20577"/>
          <ac:spMkLst>
            <pc:docMk/>
            <pc:sldMk cId="1563028586" sldId="871"/>
            <ac:spMk id="2" creationId="{62DF4EC1-2B15-244C-5313-92DF99A8D408}"/>
          </ac:spMkLst>
        </pc:spChg>
        <pc:spChg chg="mod">
          <ac:chgData name="REINERTSEN Nate, EDU/SBS" userId="9179661c-9943-48ce-aed0-0d18650acacf" providerId="ADAL" clId="{34060D42-D428-4386-AEA3-96002489D9CD}" dt="2024-03-13T09:18:54.870" v="2437" actId="20577"/>
          <ac:spMkLst>
            <pc:docMk/>
            <pc:sldMk cId="1563028586" sldId="871"/>
            <ac:spMk id="3" creationId="{7FFDCD27-7B34-8F8D-8484-E3888962C329}"/>
          </ac:spMkLst>
        </pc:spChg>
      </pc:sldChg>
      <pc:sldChg chg="addSp delSp modSp add mod modClrScheme chgLayout">
        <pc:chgData name="REINERTSEN Nate, EDU/SBS" userId="9179661c-9943-48ce-aed0-0d18650acacf" providerId="ADAL" clId="{34060D42-D428-4386-AEA3-96002489D9CD}" dt="2024-03-13T09:39:27.234" v="4535" actId="20577"/>
        <pc:sldMkLst>
          <pc:docMk/>
          <pc:sldMk cId="4221350328" sldId="872"/>
        </pc:sldMkLst>
        <pc:spChg chg="del mod">
          <ac:chgData name="REINERTSEN Nate, EDU/SBS" userId="9179661c-9943-48ce-aed0-0d18650acacf" providerId="ADAL" clId="{34060D42-D428-4386-AEA3-96002489D9CD}" dt="2024-03-13T09:22:55.353" v="2893" actId="478"/>
          <ac:spMkLst>
            <pc:docMk/>
            <pc:sldMk cId="4221350328" sldId="872"/>
            <ac:spMk id="2" creationId="{62DF4EC1-2B15-244C-5313-92DF99A8D408}"/>
          </ac:spMkLst>
        </pc:spChg>
        <pc:spChg chg="mod ord">
          <ac:chgData name="REINERTSEN Nate, EDU/SBS" userId="9179661c-9943-48ce-aed0-0d18650acacf" providerId="ADAL" clId="{34060D42-D428-4386-AEA3-96002489D9CD}" dt="2024-03-13T09:22:59.946" v="2894" actId="700"/>
          <ac:spMkLst>
            <pc:docMk/>
            <pc:sldMk cId="4221350328" sldId="872"/>
            <ac:spMk id="3" creationId="{7FFDCD27-7B34-8F8D-8484-E3888962C329}"/>
          </ac:spMkLst>
        </pc:spChg>
        <pc:spChg chg="add del mod ord">
          <ac:chgData name="REINERTSEN Nate, EDU/SBS" userId="9179661c-9943-48ce-aed0-0d18650acacf" providerId="ADAL" clId="{34060D42-D428-4386-AEA3-96002489D9CD}" dt="2024-03-13T09:22:59.946" v="2894" actId="700"/>
          <ac:spMkLst>
            <pc:docMk/>
            <pc:sldMk cId="4221350328" sldId="872"/>
            <ac:spMk id="5" creationId="{6D3A754D-B7C3-CD75-25E8-870B369E46BC}"/>
          </ac:spMkLst>
        </pc:spChg>
        <pc:spChg chg="add mod ord">
          <ac:chgData name="REINERTSEN Nate, EDU/SBS" userId="9179661c-9943-48ce-aed0-0d18650acacf" providerId="ADAL" clId="{34060D42-D428-4386-AEA3-96002489D9CD}" dt="2024-03-13T09:39:05.742" v="4511" actId="6549"/>
          <ac:spMkLst>
            <pc:docMk/>
            <pc:sldMk cId="4221350328" sldId="872"/>
            <ac:spMk id="6" creationId="{B03D345C-3259-82F8-26F3-3AD732AC1AEF}"/>
          </ac:spMkLst>
        </pc:spChg>
        <pc:spChg chg="add mod ord">
          <ac:chgData name="REINERTSEN Nate, EDU/SBS" userId="9179661c-9943-48ce-aed0-0d18650acacf" providerId="ADAL" clId="{34060D42-D428-4386-AEA3-96002489D9CD}" dt="2024-03-13T09:31:42.747" v="4074" actId="20577"/>
          <ac:spMkLst>
            <pc:docMk/>
            <pc:sldMk cId="4221350328" sldId="872"/>
            <ac:spMk id="7" creationId="{2621A5E8-5099-CB21-2B74-E17F8678F14E}"/>
          </ac:spMkLst>
        </pc:spChg>
        <pc:spChg chg="add mod ord">
          <ac:chgData name="REINERTSEN Nate, EDU/SBS" userId="9179661c-9943-48ce-aed0-0d18650acacf" providerId="ADAL" clId="{34060D42-D428-4386-AEA3-96002489D9CD}" dt="2024-03-13T09:39:27.234" v="4535" actId="20577"/>
          <ac:spMkLst>
            <pc:docMk/>
            <pc:sldMk cId="4221350328" sldId="872"/>
            <ac:spMk id="8" creationId="{4D7DF9D3-8FE0-C2BA-0FCD-ABBBAE163AFB}"/>
          </ac:spMkLst>
        </pc:spChg>
        <pc:spChg chg="add mod ord">
          <ac:chgData name="REINERTSEN Nate, EDU/SBS" userId="9179661c-9943-48ce-aed0-0d18650acacf" providerId="ADAL" clId="{34060D42-D428-4386-AEA3-96002489D9CD}" dt="2024-03-13T09:25:04.091" v="3103" actId="20577"/>
          <ac:spMkLst>
            <pc:docMk/>
            <pc:sldMk cId="4221350328" sldId="872"/>
            <ac:spMk id="9" creationId="{509D091A-F963-C7CA-8D64-E949377B6A8F}"/>
          </ac:spMkLst>
        </pc:spChg>
        <pc:spChg chg="add mod ord">
          <ac:chgData name="REINERTSEN Nate, EDU/SBS" userId="9179661c-9943-48ce-aed0-0d18650acacf" providerId="ADAL" clId="{34060D42-D428-4386-AEA3-96002489D9CD}" dt="2024-03-13T09:25:13.171" v="3113" actId="20577"/>
          <ac:spMkLst>
            <pc:docMk/>
            <pc:sldMk cId="4221350328" sldId="872"/>
            <ac:spMk id="10" creationId="{6E22A9EB-DA54-1405-26D1-B5E534FC999B}"/>
          </ac:spMkLst>
        </pc:spChg>
      </pc:sldChg>
      <pc:sldChg chg="addSp delSp modSp new mod modClrScheme chgLayout">
        <pc:chgData name="REINERTSEN Nate, EDU/SBS" userId="9179661c-9943-48ce-aed0-0d18650acacf" providerId="ADAL" clId="{34060D42-D428-4386-AEA3-96002489D9CD}" dt="2024-03-13T09:44:42.297" v="4966" actId="6549"/>
        <pc:sldMkLst>
          <pc:docMk/>
          <pc:sldMk cId="1107401573" sldId="873"/>
        </pc:sldMkLst>
        <pc:spChg chg="del">
          <ac:chgData name="REINERTSEN Nate, EDU/SBS" userId="9179661c-9943-48ce-aed0-0d18650acacf" providerId="ADAL" clId="{34060D42-D428-4386-AEA3-96002489D9CD}" dt="2024-03-13T09:25:53.925" v="3176" actId="700"/>
          <ac:spMkLst>
            <pc:docMk/>
            <pc:sldMk cId="1107401573" sldId="873"/>
            <ac:spMk id="2" creationId="{07AB0F8A-344E-FBD4-8358-570A3007DA9A}"/>
          </ac:spMkLst>
        </pc:spChg>
        <pc:spChg chg="del">
          <ac:chgData name="REINERTSEN Nate, EDU/SBS" userId="9179661c-9943-48ce-aed0-0d18650acacf" providerId="ADAL" clId="{34060D42-D428-4386-AEA3-96002489D9CD}" dt="2024-03-13T09:25:53.925" v="3176" actId="700"/>
          <ac:spMkLst>
            <pc:docMk/>
            <pc:sldMk cId="1107401573" sldId="873"/>
            <ac:spMk id="3" creationId="{86939F9D-5D17-954C-739D-0893ED5E653E}"/>
          </ac:spMkLst>
        </pc:spChg>
        <pc:spChg chg="del">
          <ac:chgData name="REINERTSEN Nate, EDU/SBS" userId="9179661c-9943-48ce-aed0-0d18650acacf" providerId="ADAL" clId="{34060D42-D428-4386-AEA3-96002489D9CD}" dt="2024-03-13T09:25:53.925" v="3176" actId="700"/>
          <ac:spMkLst>
            <pc:docMk/>
            <pc:sldMk cId="1107401573" sldId="873"/>
            <ac:spMk id="4" creationId="{48AB756D-AFDE-47E5-9512-34ED78429BD7}"/>
          </ac:spMkLst>
        </pc:spChg>
        <pc:spChg chg="del">
          <ac:chgData name="REINERTSEN Nate, EDU/SBS" userId="9179661c-9943-48ce-aed0-0d18650acacf" providerId="ADAL" clId="{34060D42-D428-4386-AEA3-96002489D9CD}" dt="2024-03-13T09:25:53.925" v="3176" actId="700"/>
          <ac:spMkLst>
            <pc:docMk/>
            <pc:sldMk cId="1107401573" sldId="873"/>
            <ac:spMk id="5" creationId="{66C7267B-FD60-2E3B-C8C9-A964714D95A0}"/>
          </ac:spMkLst>
        </pc:spChg>
        <pc:spChg chg="del mod ord">
          <ac:chgData name="REINERTSEN Nate, EDU/SBS" userId="9179661c-9943-48ce-aed0-0d18650acacf" providerId="ADAL" clId="{34060D42-D428-4386-AEA3-96002489D9CD}" dt="2024-03-13T09:25:53.925" v="3176" actId="700"/>
          <ac:spMkLst>
            <pc:docMk/>
            <pc:sldMk cId="1107401573" sldId="873"/>
            <ac:spMk id="6" creationId="{56B1386E-7D76-0EFC-383C-32FDCE7A7698}"/>
          </ac:spMkLst>
        </pc:spChg>
        <pc:spChg chg="del mod ord">
          <ac:chgData name="REINERTSEN Nate, EDU/SBS" userId="9179661c-9943-48ce-aed0-0d18650acacf" providerId="ADAL" clId="{34060D42-D428-4386-AEA3-96002489D9CD}" dt="2024-03-13T09:25:53.925" v="3176" actId="700"/>
          <ac:spMkLst>
            <pc:docMk/>
            <pc:sldMk cId="1107401573" sldId="873"/>
            <ac:spMk id="7" creationId="{39656860-2B7D-7527-E51B-C1086F104567}"/>
          </ac:spMkLst>
        </pc:spChg>
        <pc:spChg chg="add mod ord">
          <ac:chgData name="REINERTSEN Nate, EDU/SBS" userId="9179661c-9943-48ce-aed0-0d18650acacf" providerId="ADAL" clId="{34060D42-D428-4386-AEA3-96002489D9CD}" dt="2024-03-13T09:26:01.125" v="3197" actId="20577"/>
          <ac:spMkLst>
            <pc:docMk/>
            <pc:sldMk cId="1107401573" sldId="873"/>
            <ac:spMk id="8" creationId="{FCEA54A1-0A9A-ACDB-5C60-B0C8AC8AD6CF}"/>
          </ac:spMkLst>
        </pc:spChg>
        <pc:spChg chg="add mod ord">
          <ac:chgData name="REINERTSEN Nate, EDU/SBS" userId="9179661c-9943-48ce-aed0-0d18650acacf" providerId="ADAL" clId="{34060D42-D428-4386-AEA3-96002489D9CD}" dt="2024-03-13T09:44:42.297" v="4966" actId="6549"/>
          <ac:spMkLst>
            <pc:docMk/>
            <pc:sldMk cId="1107401573" sldId="873"/>
            <ac:spMk id="9" creationId="{308B6BC7-6BD4-2DC6-BF71-FC94846A500B}"/>
          </ac:spMkLst>
        </pc:spChg>
      </pc:sldChg>
      <pc:sldChg chg="addSp delSp modSp new mod modClrScheme chgLayout">
        <pc:chgData name="REINERTSEN Nate, EDU/SBS" userId="9179661c-9943-48ce-aed0-0d18650acacf" providerId="ADAL" clId="{34060D42-D428-4386-AEA3-96002489D9CD}" dt="2024-03-13T09:45:08.799" v="4968" actId="700"/>
        <pc:sldMkLst>
          <pc:docMk/>
          <pc:sldMk cId="527131482" sldId="874"/>
        </pc:sldMkLst>
        <pc:spChg chg="del mod ord">
          <ac:chgData name="REINERTSEN Nate, EDU/SBS" userId="9179661c-9943-48ce-aed0-0d18650acacf" providerId="ADAL" clId="{34060D42-D428-4386-AEA3-96002489D9CD}" dt="2024-03-13T09:45:08.799" v="4968" actId="700"/>
          <ac:spMkLst>
            <pc:docMk/>
            <pc:sldMk cId="527131482" sldId="874"/>
            <ac:spMk id="2" creationId="{6FD75B9A-E394-AB6B-2229-167F11FD211E}"/>
          </ac:spMkLst>
        </pc:spChg>
        <pc:spChg chg="del">
          <ac:chgData name="REINERTSEN Nate, EDU/SBS" userId="9179661c-9943-48ce-aed0-0d18650acacf" providerId="ADAL" clId="{34060D42-D428-4386-AEA3-96002489D9CD}" dt="2024-03-13T09:45:08.799" v="4968" actId="700"/>
          <ac:spMkLst>
            <pc:docMk/>
            <pc:sldMk cId="527131482" sldId="874"/>
            <ac:spMk id="3" creationId="{EA70775A-DE77-67B6-90AA-E15B079776A8}"/>
          </ac:spMkLst>
        </pc:spChg>
        <pc:spChg chg="add mod ord">
          <ac:chgData name="REINERTSEN Nate, EDU/SBS" userId="9179661c-9943-48ce-aed0-0d18650acacf" providerId="ADAL" clId="{34060D42-D428-4386-AEA3-96002489D9CD}" dt="2024-03-13T09:45:08.799" v="4968" actId="700"/>
          <ac:spMkLst>
            <pc:docMk/>
            <pc:sldMk cId="527131482" sldId="874"/>
            <ac:spMk id="4" creationId="{C72DCD06-D272-934B-844C-49CAA8C73196}"/>
          </ac:spMkLst>
        </pc:spChg>
        <pc:spChg chg="add mod ord">
          <ac:chgData name="REINERTSEN Nate, EDU/SBS" userId="9179661c-9943-48ce-aed0-0d18650acacf" providerId="ADAL" clId="{34060D42-D428-4386-AEA3-96002489D9CD}" dt="2024-03-13T09:45:08.799" v="4968" actId="700"/>
          <ac:spMkLst>
            <pc:docMk/>
            <pc:sldMk cId="527131482" sldId="874"/>
            <ac:spMk id="5" creationId="{31A5384B-BE56-E569-ECA1-F8183D55846F}"/>
          </ac:spMkLst>
        </pc:spChg>
      </pc:sldChg>
      <pc:sldMasterChg chg="delSldLayout">
        <pc:chgData name="REINERTSEN Nate, EDU/SBS" userId="9179661c-9943-48ce-aed0-0d18650acacf" providerId="ADAL" clId="{34060D42-D428-4386-AEA3-96002489D9CD}" dt="2024-03-13T08:49:31.904" v="31" actId="2696"/>
        <pc:sldMasterMkLst>
          <pc:docMk/>
          <pc:sldMasterMk cId="3943926007" sldId="2147483672"/>
        </pc:sldMasterMkLst>
        <pc:sldLayoutChg chg="del">
          <pc:chgData name="REINERTSEN Nate, EDU/SBS" userId="9179661c-9943-48ce-aed0-0d18650acacf" providerId="ADAL" clId="{34060D42-D428-4386-AEA3-96002489D9CD}" dt="2024-03-13T08:49:31.904" v="31" actId="2696"/>
          <pc:sldLayoutMkLst>
            <pc:docMk/>
            <pc:sldMasterMk cId="3943926007" sldId="2147483672"/>
            <pc:sldLayoutMk cId="3975966083" sldId="2147483696"/>
          </pc:sldLayoutMkLst>
        </pc:sldLayoutChg>
      </pc:sldMasterChg>
    </pc:docChg>
  </pc:docChgLst>
  <pc:docChgLst>
    <pc:chgData name="REINERTSEN Nate, EDU/SBS" userId="9179661c-9943-48ce-aed0-0d18650acacf" providerId="ADAL" clId="{82B6B392-9879-4A0E-A14C-B56BE32C59D3}"/>
    <pc:docChg chg="undo custSel addSld modSld sldOrd">
      <pc:chgData name="REINERTSEN Nate, EDU/SBS" userId="9179661c-9943-48ce-aed0-0d18650acacf" providerId="ADAL" clId="{82B6B392-9879-4A0E-A14C-B56BE32C59D3}" dt="2024-09-27T13:37:23.413" v="566" actId="20577"/>
      <pc:docMkLst>
        <pc:docMk/>
      </pc:docMkLst>
      <pc:sldChg chg="add">
        <pc:chgData name="REINERTSEN Nate, EDU/SBS" userId="9179661c-9943-48ce-aed0-0d18650acacf" providerId="ADAL" clId="{82B6B392-9879-4A0E-A14C-B56BE32C59D3}" dt="2024-09-27T11:33:29.173" v="524"/>
        <pc:sldMkLst>
          <pc:docMk/>
          <pc:sldMk cId="1702693799" sldId="828"/>
        </pc:sldMkLst>
      </pc:sldChg>
      <pc:sldChg chg="modSp mod">
        <pc:chgData name="REINERTSEN Nate, EDU/SBS" userId="9179661c-9943-48ce-aed0-0d18650acacf" providerId="ADAL" clId="{82B6B392-9879-4A0E-A14C-B56BE32C59D3}" dt="2024-09-27T09:24:19.422" v="192" actId="179"/>
        <pc:sldMkLst>
          <pc:docMk/>
          <pc:sldMk cId="4266707111" sldId="866"/>
        </pc:sldMkLst>
        <pc:spChg chg="mod">
          <ac:chgData name="REINERTSEN Nate, EDU/SBS" userId="9179661c-9943-48ce-aed0-0d18650acacf" providerId="ADAL" clId="{82B6B392-9879-4A0E-A14C-B56BE32C59D3}" dt="2024-09-27T09:24:19.422" v="192" actId="179"/>
          <ac:spMkLst>
            <pc:docMk/>
            <pc:sldMk cId="4266707111" sldId="866"/>
            <ac:spMk id="5" creationId="{A5F083F4-11FE-5F4C-62F9-973EB89F4F61}"/>
          </ac:spMkLst>
        </pc:spChg>
      </pc:sldChg>
      <pc:sldChg chg="modSp mod">
        <pc:chgData name="REINERTSEN Nate, EDU/SBS" userId="9179661c-9943-48ce-aed0-0d18650acacf" providerId="ADAL" clId="{82B6B392-9879-4A0E-A14C-B56BE32C59D3}" dt="2024-09-27T10:43:53.122" v="245" actId="20577"/>
        <pc:sldMkLst>
          <pc:docMk/>
          <pc:sldMk cId="864202782" sldId="868"/>
        </pc:sldMkLst>
        <pc:spChg chg="mod">
          <ac:chgData name="REINERTSEN Nate, EDU/SBS" userId="9179661c-9943-48ce-aed0-0d18650acacf" providerId="ADAL" clId="{82B6B392-9879-4A0E-A14C-B56BE32C59D3}" dt="2024-09-27T10:43:53.122" v="245" actId="20577"/>
          <ac:spMkLst>
            <pc:docMk/>
            <pc:sldMk cId="864202782" sldId="868"/>
            <ac:spMk id="5" creationId="{A5F083F4-11FE-5F4C-62F9-973EB89F4F61}"/>
          </ac:spMkLst>
        </pc:spChg>
      </pc:sldChg>
      <pc:sldChg chg="addSp delSp modSp new mod ord modClrScheme chgLayout">
        <pc:chgData name="REINERTSEN Nate, EDU/SBS" userId="9179661c-9943-48ce-aed0-0d18650acacf" providerId="ADAL" clId="{82B6B392-9879-4A0E-A14C-B56BE32C59D3}" dt="2024-09-27T13:37:23.413" v="566" actId="20577"/>
        <pc:sldMkLst>
          <pc:docMk/>
          <pc:sldMk cId="2013019350" sldId="877"/>
        </pc:sldMkLst>
        <pc:spChg chg="del mod ord">
          <ac:chgData name="REINERTSEN Nate, EDU/SBS" userId="9179661c-9943-48ce-aed0-0d18650acacf" providerId="ADAL" clId="{82B6B392-9879-4A0E-A14C-B56BE32C59D3}" dt="2024-09-27T11:28:34.018" v="247" actId="700"/>
          <ac:spMkLst>
            <pc:docMk/>
            <pc:sldMk cId="2013019350" sldId="877"/>
            <ac:spMk id="2" creationId="{A17072E7-AC82-9945-5647-611569BCBD7F}"/>
          </ac:spMkLst>
        </pc:spChg>
        <pc:spChg chg="del">
          <ac:chgData name="REINERTSEN Nate, EDU/SBS" userId="9179661c-9943-48ce-aed0-0d18650acacf" providerId="ADAL" clId="{82B6B392-9879-4A0E-A14C-B56BE32C59D3}" dt="2024-09-27T11:28:34.018" v="247" actId="700"/>
          <ac:spMkLst>
            <pc:docMk/>
            <pc:sldMk cId="2013019350" sldId="877"/>
            <ac:spMk id="3" creationId="{45065575-D495-6C5B-1D14-F0AD8D82B646}"/>
          </ac:spMkLst>
        </pc:spChg>
        <pc:spChg chg="add mod ord">
          <ac:chgData name="REINERTSEN Nate, EDU/SBS" userId="9179661c-9943-48ce-aed0-0d18650acacf" providerId="ADAL" clId="{82B6B392-9879-4A0E-A14C-B56BE32C59D3}" dt="2024-09-27T11:28:40.581" v="266" actId="20577"/>
          <ac:spMkLst>
            <pc:docMk/>
            <pc:sldMk cId="2013019350" sldId="877"/>
            <ac:spMk id="4" creationId="{6D2365C0-89BA-9B35-7876-AC2B41A8F7DD}"/>
          </ac:spMkLst>
        </pc:spChg>
        <pc:spChg chg="add mod ord">
          <ac:chgData name="REINERTSEN Nate, EDU/SBS" userId="9179661c-9943-48ce-aed0-0d18650acacf" providerId="ADAL" clId="{82B6B392-9879-4A0E-A14C-B56BE32C59D3}" dt="2024-09-27T13:37:23.413" v="566" actId="20577"/>
          <ac:spMkLst>
            <pc:docMk/>
            <pc:sldMk cId="2013019350" sldId="877"/>
            <ac:spMk id="5" creationId="{AD6D2188-FC99-C4D5-EB53-2086A602127C}"/>
          </ac:spMkLst>
        </pc:spChg>
      </pc:sldChg>
    </pc:docChg>
  </pc:docChgLst>
  <pc:docChgLst>
    <pc:chgData name="REINERTSEN Nate, EDU/SBS" userId="9179661c-9943-48ce-aed0-0d18650acacf" providerId="ADAL" clId="{1B902FBA-5F4A-4FBD-BC0F-75F5DEB82E8D}"/>
    <pc:docChg chg="undo custSel addSld delSld modSld sldOrd modMainMaster">
      <pc:chgData name="REINERTSEN Nate, EDU/SBS" userId="9179661c-9943-48ce-aed0-0d18650acacf" providerId="ADAL" clId="{1B902FBA-5F4A-4FBD-BC0F-75F5DEB82E8D}" dt="2025-06-05T08:13:52.652" v="329" actId="14826"/>
      <pc:docMkLst>
        <pc:docMk/>
      </pc:docMkLst>
      <pc:sldChg chg="modSp mod modClrScheme chgLayout">
        <pc:chgData name="REINERTSEN Nate, EDU/SBS" userId="9179661c-9943-48ce-aed0-0d18650acacf" providerId="ADAL" clId="{1B902FBA-5F4A-4FBD-BC0F-75F5DEB82E8D}" dt="2025-06-03T14:18:24.024" v="119" actId="20577"/>
        <pc:sldMkLst>
          <pc:docMk/>
          <pc:sldMk cId="3312740302" sldId="304"/>
        </pc:sldMkLst>
        <pc:spChg chg="mod ord">
          <ac:chgData name="REINERTSEN Nate, EDU/SBS" userId="9179661c-9943-48ce-aed0-0d18650acacf" providerId="ADAL" clId="{1B902FBA-5F4A-4FBD-BC0F-75F5DEB82E8D}" dt="2025-06-03T14:17:01.177" v="68" actId="700"/>
          <ac:spMkLst>
            <pc:docMk/>
            <pc:sldMk cId="3312740302" sldId="304"/>
            <ac:spMk id="13" creationId="{BFE03DE5-90E5-987A-72D5-4986985C2C61}"/>
          </ac:spMkLst>
        </pc:spChg>
        <pc:spChg chg="mod ord">
          <ac:chgData name="REINERTSEN Nate, EDU/SBS" userId="9179661c-9943-48ce-aed0-0d18650acacf" providerId="ADAL" clId="{1B902FBA-5F4A-4FBD-BC0F-75F5DEB82E8D}" dt="2025-06-03T14:18:24.024" v="119" actId="20577"/>
          <ac:spMkLst>
            <pc:docMk/>
            <pc:sldMk cId="3312740302" sldId="304"/>
            <ac:spMk id="17" creationId="{3EAE4B15-B769-C844-A75B-EE8FA4358E56}"/>
          </ac:spMkLst>
        </pc:spChg>
        <pc:spChg chg="mod ord">
          <ac:chgData name="REINERTSEN Nate, EDU/SBS" userId="9179661c-9943-48ce-aed0-0d18650acacf" providerId="ADAL" clId="{1B902FBA-5F4A-4FBD-BC0F-75F5DEB82E8D}" dt="2025-06-03T14:17:01.177" v="68" actId="700"/>
          <ac:spMkLst>
            <pc:docMk/>
            <pc:sldMk cId="3312740302" sldId="304"/>
            <ac:spMk id="23" creationId="{A707300F-9CD6-D003-68AD-4B99A7DF9668}"/>
          </ac:spMkLst>
        </pc:spChg>
        <pc:spChg chg="mod ord">
          <ac:chgData name="REINERTSEN Nate, EDU/SBS" userId="9179661c-9943-48ce-aed0-0d18650acacf" providerId="ADAL" clId="{1B902FBA-5F4A-4FBD-BC0F-75F5DEB82E8D}" dt="2025-06-03T14:17:01.177" v="68" actId="700"/>
          <ac:spMkLst>
            <pc:docMk/>
            <pc:sldMk cId="3312740302" sldId="304"/>
            <ac:spMk id="24" creationId="{5A26B83D-3D4A-4676-8E0A-6B6ABEFEBF23}"/>
          </ac:spMkLst>
        </pc:spChg>
        <pc:spChg chg="mod ord">
          <ac:chgData name="REINERTSEN Nate, EDU/SBS" userId="9179661c-9943-48ce-aed0-0d18650acacf" providerId="ADAL" clId="{1B902FBA-5F4A-4FBD-BC0F-75F5DEB82E8D}" dt="2025-06-03T14:17:01.177" v="68" actId="700"/>
          <ac:spMkLst>
            <pc:docMk/>
            <pc:sldMk cId="3312740302" sldId="304"/>
            <ac:spMk id="25" creationId="{1F2FACDA-1A89-870E-ED1F-73532CBD0584}"/>
          </ac:spMkLst>
        </pc:spChg>
        <pc:spChg chg="mod ord">
          <ac:chgData name="REINERTSEN Nate, EDU/SBS" userId="9179661c-9943-48ce-aed0-0d18650acacf" providerId="ADAL" clId="{1B902FBA-5F4A-4FBD-BC0F-75F5DEB82E8D}" dt="2025-06-03T14:17:01.177" v="68" actId="700"/>
          <ac:spMkLst>
            <pc:docMk/>
            <pc:sldMk cId="3312740302" sldId="304"/>
            <ac:spMk id="26" creationId="{321FAAF2-8034-9EAF-D05D-A41818945C1C}"/>
          </ac:spMkLst>
        </pc:spChg>
        <pc:spChg chg="mod ord">
          <ac:chgData name="REINERTSEN Nate, EDU/SBS" userId="9179661c-9943-48ce-aed0-0d18650acacf" providerId="ADAL" clId="{1B902FBA-5F4A-4FBD-BC0F-75F5DEB82E8D}" dt="2025-06-03T14:17:01.177" v="68" actId="700"/>
          <ac:spMkLst>
            <pc:docMk/>
            <pc:sldMk cId="3312740302" sldId="304"/>
            <ac:spMk id="27" creationId="{5CD76B0B-AEBE-9B65-3B25-EB066E3C76F7}"/>
          </ac:spMkLst>
        </pc:spChg>
        <pc:spChg chg="mod ord">
          <ac:chgData name="REINERTSEN Nate, EDU/SBS" userId="9179661c-9943-48ce-aed0-0d18650acacf" providerId="ADAL" clId="{1B902FBA-5F4A-4FBD-BC0F-75F5DEB82E8D}" dt="2025-06-03T14:17:01.177" v="68" actId="700"/>
          <ac:spMkLst>
            <pc:docMk/>
            <pc:sldMk cId="3312740302" sldId="304"/>
            <ac:spMk id="28" creationId="{147D4B30-9426-F840-C81C-509957AD025A}"/>
          </ac:spMkLst>
        </pc:spChg>
        <pc:spChg chg="mod ord">
          <ac:chgData name="REINERTSEN Nate, EDU/SBS" userId="9179661c-9943-48ce-aed0-0d18650acacf" providerId="ADAL" clId="{1B902FBA-5F4A-4FBD-BC0F-75F5DEB82E8D}" dt="2025-06-03T14:17:01.177" v="68" actId="700"/>
          <ac:spMkLst>
            <pc:docMk/>
            <pc:sldMk cId="3312740302" sldId="304"/>
            <ac:spMk id="29" creationId="{CF7805D2-7537-A898-D8B7-888B10D7F368}"/>
          </ac:spMkLst>
        </pc:spChg>
        <pc:spChg chg="mod ord">
          <ac:chgData name="REINERTSEN Nate, EDU/SBS" userId="9179661c-9943-48ce-aed0-0d18650acacf" providerId="ADAL" clId="{1B902FBA-5F4A-4FBD-BC0F-75F5DEB82E8D}" dt="2025-06-03T14:17:01.177" v="68" actId="700"/>
          <ac:spMkLst>
            <pc:docMk/>
            <pc:sldMk cId="3312740302" sldId="304"/>
            <ac:spMk id="31" creationId="{6485E6FF-8529-B267-06AC-81D9E56CA10C}"/>
          </ac:spMkLst>
        </pc:spChg>
      </pc:sldChg>
      <pc:sldChg chg="modSp setBg">
        <pc:chgData name="REINERTSEN Nate, EDU/SBS" userId="9179661c-9943-48ce-aed0-0d18650acacf" providerId="ADAL" clId="{1B902FBA-5F4A-4FBD-BC0F-75F5DEB82E8D}" dt="2025-06-03T14:17:52.066" v="82"/>
        <pc:sldMkLst>
          <pc:docMk/>
          <pc:sldMk cId="1702693799" sldId="828"/>
        </pc:sldMkLst>
        <pc:spChg chg="mod">
          <ac:chgData name="REINERTSEN Nate, EDU/SBS" userId="9179661c-9943-48ce-aed0-0d18650acacf" providerId="ADAL" clId="{1B902FBA-5F4A-4FBD-BC0F-75F5DEB82E8D}" dt="2025-06-03T14:17:52.066" v="82"/>
          <ac:spMkLst>
            <pc:docMk/>
            <pc:sldMk cId="1702693799" sldId="828"/>
            <ac:spMk id="13" creationId="{9468DBDE-5A0B-63C7-44E6-25B4F4481B95}"/>
          </ac:spMkLst>
        </pc:spChg>
        <pc:spChg chg="mod">
          <ac:chgData name="REINERTSEN Nate, EDU/SBS" userId="9179661c-9943-48ce-aed0-0d18650acacf" providerId="ADAL" clId="{1B902FBA-5F4A-4FBD-BC0F-75F5DEB82E8D}" dt="2025-06-03T14:17:52.066" v="82"/>
          <ac:spMkLst>
            <pc:docMk/>
            <pc:sldMk cId="1702693799" sldId="828"/>
            <ac:spMk id="14" creationId="{9474F3B2-ECB1-E517-9CC1-4BBF5B4F2610}"/>
          </ac:spMkLst>
        </pc:spChg>
        <pc:spChg chg="mod">
          <ac:chgData name="REINERTSEN Nate, EDU/SBS" userId="9179661c-9943-48ce-aed0-0d18650acacf" providerId="ADAL" clId="{1B902FBA-5F4A-4FBD-BC0F-75F5DEB82E8D}" dt="2025-06-03T14:17:52.066" v="82"/>
          <ac:spMkLst>
            <pc:docMk/>
            <pc:sldMk cId="1702693799" sldId="828"/>
            <ac:spMk id="15" creationId="{38EC01B5-378A-6B42-413B-4D30A2E89536}"/>
          </ac:spMkLst>
        </pc:spChg>
        <pc:spChg chg="mod">
          <ac:chgData name="REINERTSEN Nate, EDU/SBS" userId="9179661c-9943-48ce-aed0-0d18650acacf" providerId="ADAL" clId="{1B902FBA-5F4A-4FBD-BC0F-75F5DEB82E8D}" dt="2025-06-03T14:17:52.066" v="82"/>
          <ac:spMkLst>
            <pc:docMk/>
            <pc:sldMk cId="1702693799" sldId="828"/>
            <ac:spMk id="16" creationId="{7CC1FCB9-9706-8C60-3EFD-CF4280E40304}"/>
          </ac:spMkLst>
        </pc:spChg>
        <pc:spChg chg="mod">
          <ac:chgData name="REINERTSEN Nate, EDU/SBS" userId="9179661c-9943-48ce-aed0-0d18650acacf" providerId="ADAL" clId="{1B902FBA-5F4A-4FBD-BC0F-75F5DEB82E8D}" dt="2025-06-03T14:17:52.066" v="82"/>
          <ac:spMkLst>
            <pc:docMk/>
            <pc:sldMk cId="1702693799" sldId="828"/>
            <ac:spMk id="17" creationId="{F96DDBC3-C429-3349-B03A-7E9033839991}"/>
          </ac:spMkLst>
        </pc:spChg>
        <pc:spChg chg="mod">
          <ac:chgData name="REINERTSEN Nate, EDU/SBS" userId="9179661c-9943-48ce-aed0-0d18650acacf" providerId="ADAL" clId="{1B902FBA-5F4A-4FBD-BC0F-75F5DEB82E8D}" dt="2025-06-03T14:17:52.066" v="82"/>
          <ac:spMkLst>
            <pc:docMk/>
            <pc:sldMk cId="1702693799" sldId="828"/>
            <ac:spMk id="18" creationId="{D2BEE3D5-DFC6-DB98-F584-2F34EED4A4F0}"/>
          </ac:spMkLst>
        </pc:spChg>
        <pc:spChg chg="mod">
          <ac:chgData name="REINERTSEN Nate, EDU/SBS" userId="9179661c-9943-48ce-aed0-0d18650acacf" providerId="ADAL" clId="{1B902FBA-5F4A-4FBD-BC0F-75F5DEB82E8D}" dt="2025-06-03T14:17:52.066" v="82"/>
          <ac:spMkLst>
            <pc:docMk/>
            <pc:sldMk cId="1702693799" sldId="828"/>
            <ac:spMk id="19" creationId="{83D49289-7461-0119-4433-B93B3625952B}"/>
          </ac:spMkLst>
        </pc:spChg>
        <pc:spChg chg="mod">
          <ac:chgData name="REINERTSEN Nate, EDU/SBS" userId="9179661c-9943-48ce-aed0-0d18650acacf" providerId="ADAL" clId="{1B902FBA-5F4A-4FBD-BC0F-75F5DEB82E8D}" dt="2025-06-03T14:17:52.066" v="82"/>
          <ac:spMkLst>
            <pc:docMk/>
            <pc:sldMk cId="1702693799" sldId="828"/>
            <ac:spMk id="20" creationId="{5C183F5C-4DAA-0F37-DD39-DAF21FE8168F}"/>
          </ac:spMkLst>
        </pc:spChg>
        <pc:spChg chg="mod">
          <ac:chgData name="REINERTSEN Nate, EDU/SBS" userId="9179661c-9943-48ce-aed0-0d18650acacf" providerId="ADAL" clId="{1B902FBA-5F4A-4FBD-BC0F-75F5DEB82E8D}" dt="2025-06-03T14:17:52.066" v="82"/>
          <ac:spMkLst>
            <pc:docMk/>
            <pc:sldMk cId="1702693799" sldId="828"/>
            <ac:spMk id="21" creationId="{280C75B4-0DF6-65F1-70F4-545D835A6031}"/>
          </ac:spMkLst>
        </pc:spChg>
        <pc:spChg chg="mod">
          <ac:chgData name="REINERTSEN Nate, EDU/SBS" userId="9179661c-9943-48ce-aed0-0d18650acacf" providerId="ADAL" clId="{1B902FBA-5F4A-4FBD-BC0F-75F5DEB82E8D}" dt="2025-06-03T14:17:52.066" v="82"/>
          <ac:spMkLst>
            <pc:docMk/>
            <pc:sldMk cId="1702693799" sldId="828"/>
            <ac:spMk id="22" creationId="{A29D5AEB-7E7D-4F0F-0ED3-1CB1211F7321}"/>
          </ac:spMkLst>
        </pc:spChg>
      </pc:sldChg>
      <pc:sldChg chg="modSp mod modClrScheme chgLayout">
        <pc:chgData name="REINERTSEN Nate, EDU/SBS" userId="9179661c-9943-48ce-aed0-0d18650acacf" providerId="ADAL" clId="{1B902FBA-5F4A-4FBD-BC0F-75F5DEB82E8D}" dt="2025-06-03T14:17:19.844" v="71" actId="1076"/>
        <pc:sldMkLst>
          <pc:docMk/>
          <pc:sldMk cId="1371999944" sldId="858"/>
        </pc:sldMkLst>
        <pc:spChg chg="mod ord">
          <ac:chgData name="REINERTSEN Nate, EDU/SBS" userId="9179661c-9943-48ce-aed0-0d18650acacf" providerId="ADAL" clId="{1B902FBA-5F4A-4FBD-BC0F-75F5DEB82E8D}" dt="2025-06-03T14:17:19.844" v="71" actId="1076"/>
          <ac:spMkLst>
            <pc:docMk/>
            <pc:sldMk cId="1371999944" sldId="858"/>
            <ac:spMk id="2" creationId="{A263BFB8-B72E-23D9-0EE8-9FAD6B516670}"/>
          </ac:spMkLst>
        </pc:spChg>
        <pc:spChg chg="mod ord">
          <ac:chgData name="REINERTSEN Nate, EDU/SBS" userId="9179661c-9943-48ce-aed0-0d18650acacf" providerId="ADAL" clId="{1B902FBA-5F4A-4FBD-BC0F-75F5DEB82E8D}" dt="2025-06-03T14:17:13.666" v="70" actId="700"/>
          <ac:spMkLst>
            <pc:docMk/>
            <pc:sldMk cId="1371999944" sldId="858"/>
            <ac:spMk id="3" creationId="{D7BD7315-8603-BED3-8D86-5E5B3D1B3B7C}"/>
          </ac:spMkLst>
        </pc:spChg>
      </pc:sldChg>
      <pc:sldChg chg="modSp setBg">
        <pc:chgData name="REINERTSEN Nate, EDU/SBS" userId="9179661c-9943-48ce-aed0-0d18650acacf" providerId="ADAL" clId="{1B902FBA-5F4A-4FBD-BC0F-75F5DEB82E8D}" dt="2025-06-03T14:17:39.871" v="74"/>
        <pc:sldMkLst>
          <pc:docMk/>
          <pc:sldMk cId="216671118" sldId="859"/>
        </pc:sldMkLst>
        <pc:spChg chg="mod">
          <ac:chgData name="REINERTSEN Nate, EDU/SBS" userId="9179661c-9943-48ce-aed0-0d18650acacf" providerId="ADAL" clId="{1B902FBA-5F4A-4FBD-BC0F-75F5DEB82E8D}" dt="2025-06-03T14:17:39.871" v="74"/>
          <ac:spMkLst>
            <pc:docMk/>
            <pc:sldMk cId="216671118" sldId="859"/>
            <ac:spMk id="3" creationId="{D7BD7315-8603-BED3-8D86-5E5B3D1B3B7C}"/>
          </ac:spMkLst>
        </pc:spChg>
      </pc:sldChg>
      <pc:sldChg chg="modSp mod">
        <pc:chgData name="REINERTSEN Nate, EDU/SBS" userId="9179661c-9943-48ce-aed0-0d18650acacf" providerId="ADAL" clId="{1B902FBA-5F4A-4FBD-BC0F-75F5DEB82E8D}" dt="2025-06-03T14:18:38.911" v="150" actId="20577"/>
        <pc:sldMkLst>
          <pc:docMk/>
          <pc:sldMk cId="3377623988" sldId="860"/>
        </pc:sldMkLst>
        <pc:spChg chg="mod">
          <ac:chgData name="REINERTSEN Nate, EDU/SBS" userId="9179661c-9943-48ce-aed0-0d18650acacf" providerId="ADAL" clId="{1B902FBA-5F4A-4FBD-BC0F-75F5DEB82E8D}" dt="2025-06-03T14:18:38.911" v="150" actId="20577"/>
          <ac:spMkLst>
            <pc:docMk/>
            <pc:sldMk cId="3377623988" sldId="860"/>
            <ac:spMk id="2" creationId="{316A2FB7-8751-69FE-78CD-8D2A4650F5B9}"/>
          </ac:spMkLst>
        </pc:spChg>
      </pc:sldChg>
      <pc:sldChg chg="modSp mod modClrScheme chgLayout">
        <pc:chgData name="REINERTSEN Nate, EDU/SBS" userId="9179661c-9943-48ce-aed0-0d18650acacf" providerId="ADAL" clId="{1B902FBA-5F4A-4FBD-BC0F-75F5DEB82E8D}" dt="2025-06-03T14:15:55.586" v="27" actId="6549"/>
        <pc:sldMkLst>
          <pc:docMk/>
          <pc:sldMk cId="420063113" sldId="861"/>
        </pc:sldMkLst>
        <pc:spChg chg="mod ord">
          <ac:chgData name="REINERTSEN Nate, EDU/SBS" userId="9179661c-9943-48ce-aed0-0d18650acacf" providerId="ADAL" clId="{1B902FBA-5F4A-4FBD-BC0F-75F5DEB82E8D}" dt="2025-06-03T14:09:23.397" v="0" actId="700"/>
          <ac:spMkLst>
            <pc:docMk/>
            <pc:sldMk cId="420063113" sldId="861"/>
            <ac:spMk id="2" creationId="{B555FB3C-DC21-4CB0-9E90-8BFDD45AE01D}"/>
          </ac:spMkLst>
        </pc:spChg>
        <pc:spChg chg="mod ord">
          <ac:chgData name="REINERTSEN Nate, EDU/SBS" userId="9179661c-9943-48ce-aed0-0d18650acacf" providerId="ADAL" clId="{1B902FBA-5F4A-4FBD-BC0F-75F5DEB82E8D}" dt="2025-06-03T14:09:23.397" v="0" actId="700"/>
          <ac:spMkLst>
            <pc:docMk/>
            <pc:sldMk cId="420063113" sldId="861"/>
            <ac:spMk id="3" creationId="{AD430AF7-10DC-4F61-9CF6-3AF40637C8B7}"/>
          </ac:spMkLst>
        </pc:spChg>
        <pc:spChg chg="mod ord">
          <ac:chgData name="REINERTSEN Nate, EDU/SBS" userId="9179661c-9943-48ce-aed0-0d18650acacf" providerId="ADAL" clId="{1B902FBA-5F4A-4FBD-BC0F-75F5DEB82E8D}" dt="2025-06-03T14:09:23.397" v="0" actId="700"/>
          <ac:spMkLst>
            <pc:docMk/>
            <pc:sldMk cId="420063113" sldId="861"/>
            <ac:spMk id="4" creationId="{41ACC1E2-7021-4B19-A865-69B9B620E7DA}"/>
          </ac:spMkLst>
        </pc:spChg>
        <pc:spChg chg="mod ord">
          <ac:chgData name="REINERTSEN Nate, EDU/SBS" userId="9179661c-9943-48ce-aed0-0d18650acacf" providerId="ADAL" clId="{1B902FBA-5F4A-4FBD-BC0F-75F5DEB82E8D}" dt="2025-06-03T14:15:55.586" v="27" actId="6549"/>
          <ac:spMkLst>
            <pc:docMk/>
            <pc:sldMk cId="420063113" sldId="861"/>
            <ac:spMk id="5" creationId="{027D2210-61D6-6F8A-9DCE-5832F126EDD8}"/>
          </ac:spMkLst>
        </pc:spChg>
        <pc:spChg chg="mod ord">
          <ac:chgData name="REINERTSEN Nate, EDU/SBS" userId="9179661c-9943-48ce-aed0-0d18650acacf" providerId="ADAL" clId="{1B902FBA-5F4A-4FBD-BC0F-75F5DEB82E8D}" dt="2025-06-03T14:09:23.397" v="0" actId="700"/>
          <ac:spMkLst>
            <pc:docMk/>
            <pc:sldMk cId="420063113" sldId="861"/>
            <ac:spMk id="6" creationId="{A6BA74B7-F084-4831-AABC-F37B7673F339}"/>
          </ac:spMkLst>
        </pc:spChg>
      </pc:sldChg>
      <pc:sldChg chg="modSp del mod modClrScheme chgLayout">
        <pc:chgData name="REINERTSEN Nate, EDU/SBS" userId="9179661c-9943-48ce-aed0-0d18650acacf" providerId="ADAL" clId="{1B902FBA-5F4A-4FBD-BC0F-75F5DEB82E8D}" dt="2025-06-03T14:11:56.654" v="15" actId="2696"/>
        <pc:sldMkLst>
          <pc:docMk/>
          <pc:sldMk cId="243437564" sldId="862"/>
        </pc:sldMkLst>
        <pc:spChg chg="mod ord">
          <ac:chgData name="REINERTSEN Nate, EDU/SBS" userId="9179661c-9943-48ce-aed0-0d18650acacf" providerId="ADAL" clId="{1B902FBA-5F4A-4FBD-BC0F-75F5DEB82E8D}" dt="2025-06-03T14:11:21.614" v="8" actId="700"/>
          <ac:spMkLst>
            <pc:docMk/>
            <pc:sldMk cId="243437564" sldId="862"/>
            <ac:spMk id="4" creationId="{4BC0FDC2-D636-BEDA-999E-67D2330CD0B7}"/>
          </ac:spMkLst>
        </pc:spChg>
        <pc:spChg chg="mod ord">
          <ac:chgData name="REINERTSEN Nate, EDU/SBS" userId="9179661c-9943-48ce-aed0-0d18650acacf" providerId="ADAL" clId="{1B902FBA-5F4A-4FBD-BC0F-75F5DEB82E8D}" dt="2025-06-03T14:11:21.614" v="8" actId="700"/>
          <ac:spMkLst>
            <pc:docMk/>
            <pc:sldMk cId="243437564" sldId="862"/>
            <ac:spMk id="14" creationId="{C99344CC-4D5F-A976-33E9-9CDBC86A9C69}"/>
          </ac:spMkLst>
        </pc:spChg>
        <pc:spChg chg="mod ord">
          <ac:chgData name="REINERTSEN Nate, EDU/SBS" userId="9179661c-9943-48ce-aed0-0d18650acacf" providerId="ADAL" clId="{1B902FBA-5F4A-4FBD-BC0F-75F5DEB82E8D}" dt="2025-06-03T14:11:21.614" v="8" actId="700"/>
          <ac:spMkLst>
            <pc:docMk/>
            <pc:sldMk cId="243437564" sldId="862"/>
            <ac:spMk id="15" creationId="{6799B0A9-A1F1-A73C-7A68-A479117F5C8C}"/>
          </ac:spMkLst>
        </pc:spChg>
        <pc:spChg chg="mod ord">
          <ac:chgData name="REINERTSEN Nate, EDU/SBS" userId="9179661c-9943-48ce-aed0-0d18650acacf" providerId="ADAL" clId="{1B902FBA-5F4A-4FBD-BC0F-75F5DEB82E8D}" dt="2025-06-03T14:11:21.614" v="8" actId="700"/>
          <ac:spMkLst>
            <pc:docMk/>
            <pc:sldMk cId="243437564" sldId="862"/>
            <ac:spMk id="16" creationId="{1C0C61E1-6C3C-DB93-A8CF-9377B9498540}"/>
          </ac:spMkLst>
        </pc:spChg>
        <pc:spChg chg="mod ord">
          <ac:chgData name="REINERTSEN Nate, EDU/SBS" userId="9179661c-9943-48ce-aed0-0d18650acacf" providerId="ADAL" clId="{1B902FBA-5F4A-4FBD-BC0F-75F5DEB82E8D}" dt="2025-06-03T14:11:21.614" v="8" actId="700"/>
          <ac:spMkLst>
            <pc:docMk/>
            <pc:sldMk cId="243437564" sldId="862"/>
            <ac:spMk id="17" creationId="{CAD27ED7-4097-6BD0-0AB8-CF7E9CD5ACB6}"/>
          </ac:spMkLst>
        </pc:spChg>
        <pc:spChg chg="mod ord">
          <ac:chgData name="REINERTSEN Nate, EDU/SBS" userId="9179661c-9943-48ce-aed0-0d18650acacf" providerId="ADAL" clId="{1B902FBA-5F4A-4FBD-BC0F-75F5DEB82E8D}" dt="2025-06-03T14:11:21.614" v="8" actId="700"/>
          <ac:spMkLst>
            <pc:docMk/>
            <pc:sldMk cId="243437564" sldId="862"/>
            <ac:spMk id="18" creationId="{E025917D-CFFE-8182-E123-6BC8B494D2B8}"/>
          </ac:spMkLst>
        </pc:spChg>
        <pc:spChg chg="mod ord">
          <ac:chgData name="REINERTSEN Nate, EDU/SBS" userId="9179661c-9943-48ce-aed0-0d18650acacf" providerId="ADAL" clId="{1B902FBA-5F4A-4FBD-BC0F-75F5DEB82E8D}" dt="2025-06-03T14:11:21.614" v="8" actId="700"/>
          <ac:spMkLst>
            <pc:docMk/>
            <pc:sldMk cId="243437564" sldId="862"/>
            <ac:spMk id="19" creationId="{2C6DB3CE-994B-F6B8-D7F4-CCAFB7D83B4D}"/>
          </ac:spMkLst>
        </pc:spChg>
        <pc:spChg chg="mod ord">
          <ac:chgData name="REINERTSEN Nate, EDU/SBS" userId="9179661c-9943-48ce-aed0-0d18650acacf" providerId="ADAL" clId="{1B902FBA-5F4A-4FBD-BC0F-75F5DEB82E8D}" dt="2025-06-03T14:11:21.614" v="8" actId="700"/>
          <ac:spMkLst>
            <pc:docMk/>
            <pc:sldMk cId="243437564" sldId="862"/>
            <ac:spMk id="20" creationId="{BF693A22-4C8C-B657-0484-08BF9A503852}"/>
          </ac:spMkLst>
        </pc:spChg>
        <pc:spChg chg="mod ord">
          <ac:chgData name="REINERTSEN Nate, EDU/SBS" userId="9179661c-9943-48ce-aed0-0d18650acacf" providerId="ADAL" clId="{1B902FBA-5F4A-4FBD-BC0F-75F5DEB82E8D}" dt="2025-06-03T14:11:21.614" v="8" actId="700"/>
          <ac:spMkLst>
            <pc:docMk/>
            <pc:sldMk cId="243437564" sldId="862"/>
            <ac:spMk id="21" creationId="{C684ECC0-9A38-8280-1B8E-C5EED91C17E1}"/>
          </ac:spMkLst>
        </pc:spChg>
        <pc:spChg chg="mod ord">
          <ac:chgData name="REINERTSEN Nate, EDU/SBS" userId="9179661c-9943-48ce-aed0-0d18650acacf" providerId="ADAL" clId="{1B902FBA-5F4A-4FBD-BC0F-75F5DEB82E8D}" dt="2025-06-03T14:11:21.614" v="8" actId="700"/>
          <ac:spMkLst>
            <pc:docMk/>
            <pc:sldMk cId="243437564" sldId="862"/>
            <ac:spMk id="22" creationId="{69CD641C-5219-D7B0-F2AB-28C2FB7FDF4B}"/>
          </ac:spMkLst>
        </pc:spChg>
        <pc:spChg chg="mod ord">
          <ac:chgData name="REINERTSEN Nate, EDU/SBS" userId="9179661c-9943-48ce-aed0-0d18650acacf" providerId="ADAL" clId="{1B902FBA-5F4A-4FBD-BC0F-75F5DEB82E8D}" dt="2025-06-03T14:11:21.614" v="8" actId="700"/>
          <ac:spMkLst>
            <pc:docMk/>
            <pc:sldMk cId="243437564" sldId="862"/>
            <ac:spMk id="23" creationId="{3F18EF30-E529-4FFC-FDF3-B1BB1204DCE4}"/>
          </ac:spMkLst>
        </pc:spChg>
      </pc:sldChg>
      <pc:sldChg chg="modSp setBg">
        <pc:chgData name="REINERTSEN Nate, EDU/SBS" userId="9179661c-9943-48ce-aed0-0d18650acacf" providerId="ADAL" clId="{1B902FBA-5F4A-4FBD-BC0F-75F5DEB82E8D}" dt="2025-06-03T14:18:02.930" v="87"/>
        <pc:sldMkLst>
          <pc:docMk/>
          <pc:sldMk cId="829175875" sldId="863"/>
        </pc:sldMkLst>
        <pc:spChg chg="mod">
          <ac:chgData name="REINERTSEN Nate, EDU/SBS" userId="9179661c-9943-48ce-aed0-0d18650acacf" providerId="ADAL" clId="{1B902FBA-5F4A-4FBD-BC0F-75F5DEB82E8D}" dt="2025-06-03T14:18:02.930" v="87"/>
          <ac:spMkLst>
            <pc:docMk/>
            <pc:sldMk cId="829175875" sldId="863"/>
            <ac:spMk id="2" creationId="{316A2FB7-8751-69FE-78CD-8D2A4650F5B9}"/>
          </ac:spMkLst>
        </pc:spChg>
        <pc:spChg chg="mod">
          <ac:chgData name="REINERTSEN Nate, EDU/SBS" userId="9179661c-9943-48ce-aed0-0d18650acacf" providerId="ADAL" clId="{1B902FBA-5F4A-4FBD-BC0F-75F5DEB82E8D}" dt="2025-06-03T14:18:02.930" v="87"/>
          <ac:spMkLst>
            <pc:docMk/>
            <pc:sldMk cId="829175875" sldId="863"/>
            <ac:spMk id="3" creationId="{0A640B2F-97CB-8E37-0A50-F17DBE4FE3CF}"/>
          </ac:spMkLst>
        </pc:spChg>
      </pc:sldChg>
      <pc:sldChg chg="modSp setBg">
        <pc:chgData name="REINERTSEN Nate, EDU/SBS" userId="9179661c-9943-48ce-aed0-0d18650acacf" providerId="ADAL" clId="{1B902FBA-5F4A-4FBD-BC0F-75F5DEB82E8D}" dt="2025-06-03T14:18:01.696" v="86"/>
        <pc:sldMkLst>
          <pc:docMk/>
          <pc:sldMk cId="4012694694" sldId="864"/>
        </pc:sldMkLst>
        <pc:spChg chg="mod">
          <ac:chgData name="REINERTSEN Nate, EDU/SBS" userId="9179661c-9943-48ce-aed0-0d18650acacf" providerId="ADAL" clId="{1B902FBA-5F4A-4FBD-BC0F-75F5DEB82E8D}" dt="2025-06-03T14:18:01.696" v="86"/>
          <ac:spMkLst>
            <pc:docMk/>
            <pc:sldMk cId="4012694694" sldId="864"/>
            <ac:spMk id="2" creationId="{316A2FB7-8751-69FE-78CD-8D2A4650F5B9}"/>
          </ac:spMkLst>
        </pc:spChg>
        <pc:spChg chg="mod">
          <ac:chgData name="REINERTSEN Nate, EDU/SBS" userId="9179661c-9943-48ce-aed0-0d18650acacf" providerId="ADAL" clId="{1B902FBA-5F4A-4FBD-BC0F-75F5DEB82E8D}" dt="2025-06-03T14:18:01.696" v="86"/>
          <ac:spMkLst>
            <pc:docMk/>
            <pc:sldMk cId="4012694694" sldId="864"/>
            <ac:spMk id="3" creationId="{0A640B2F-97CB-8E37-0A50-F17DBE4FE3CF}"/>
          </ac:spMkLst>
        </pc:spChg>
      </pc:sldChg>
      <pc:sldChg chg="modSp setBg">
        <pc:chgData name="REINERTSEN Nate, EDU/SBS" userId="9179661c-9943-48ce-aed0-0d18650acacf" providerId="ADAL" clId="{1B902FBA-5F4A-4FBD-BC0F-75F5DEB82E8D}" dt="2025-06-03T14:17:59.787" v="85"/>
        <pc:sldMkLst>
          <pc:docMk/>
          <pc:sldMk cId="2901584622" sldId="865"/>
        </pc:sldMkLst>
        <pc:spChg chg="mod">
          <ac:chgData name="REINERTSEN Nate, EDU/SBS" userId="9179661c-9943-48ce-aed0-0d18650acacf" providerId="ADAL" clId="{1B902FBA-5F4A-4FBD-BC0F-75F5DEB82E8D}" dt="2025-06-03T14:17:59.787" v="85"/>
          <ac:spMkLst>
            <pc:docMk/>
            <pc:sldMk cId="2901584622" sldId="865"/>
            <ac:spMk id="2" creationId="{316A2FB7-8751-69FE-78CD-8D2A4650F5B9}"/>
          </ac:spMkLst>
        </pc:spChg>
        <pc:spChg chg="mod">
          <ac:chgData name="REINERTSEN Nate, EDU/SBS" userId="9179661c-9943-48ce-aed0-0d18650acacf" providerId="ADAL" clId="{1B902FBA-5F4A-4FBD-BC0F-75F5DEB82E8D}" dt="2025-06-03T14:17:59.787" v="85"/>
          <ac:spMkLst>
            <pc:docMk/>
            <pc:sldMk cId="2901584622" sldId="865"/>
            <ac:spMk id="3" creationId="{0A640B2F-97CB-8E37-0A50-F17DBE4FE3CF}"/>
          </ac:spMkLst>
        </pc:spChg>
      </pc:sldChg>
      <pc:sldChg chg="modSp setBg">
        <pc:chgData name="REINERTSEN Nate, EDU/SBS" userId="9179661c-9943-48ce-aed0-0d18650acacf" providerId="ADAL" clId="{1B902FBA-5F4A-4FBD-BC0F-75F5DEB82E8D}" dt="2025-06-03T14:17:48.276" v="78"/>
        <pc:sldMkLst>
          <pc:docMk/>
          <pc:sldMk cId="4266707111" sldId="866"/>
        </pc:sldMkLst>
        <pc:spChg chg="mod">
          <ac:chgData name="REINERTSEN Nate, EDU/SBS" userId="9179661c-9943-48ce-aed0-0d18650acacf" providerId="ADAL" clId="{1B902FBA-5F4A-4FBD-BC0F-75F5DEB82E8D}" dt="2025-06-03T14:17:48.276" v="78"/>
          <ac:spMkLst>
            <pc:docMk/>
            <pc:sldMk cId="4266707111" sldId="866"/>
            <ac:spMk id="4" creationId="{B0647177-451A-06B6-266B-5532743D3B6D}"/>
          </ac:spMkLst>
        </pc:spChg>
        <pc:spChg chg="mod">
          <ac:chgData name="REINERTSEN Nate, EDU/SBS" userId="9179661c-9943-48ce-aed0-0d18650acacf" providerId="ADAL" clId="{1B902FBA-5F4A-4FBD-BC0F-75F5DEB82E8D}" dt="2025-06-03T14:17:48.276" v="78"/>
          <ac:spMkLst>
            <pc:docMk/>
            <pc:sldMk cId="4266707111" sldId="866"/>
            <ac:spMk id="5" creationId="{A5F083F4-11FE-5F4C-62F9-973EB89F4F61}"/>
          </ac:spMkLst>
        </pc:spChg>
      </pc:sldChg>
      <pc:sldChg chg="modSp mod modClrScheme chgLayout">
        <pc:chgData name="REINERTSEN Nate, EDU/SBS" userId="9179661c-9943-48ce-aed0-0d18650acacf" providerId="ADAL" clId="{1B902FBA-5F4A-4FBD-BC0F-75F5DEB82E8D}" dt="2025-06-03T14:17:09.022" v="69" actId="700"/>
        <pc:sldMkLst>
          <pc:docMk/>
          <pc:sldMk cId="1753751764" sldId="867"/>
        </pc:sldMkLst>
        <pc:spChg chg="mod ord">
          <ac:chgData name="REINERTSEN Nate, EDU/SBS" userId="9179661c-9943-48ce-aed0-0d18650acacf" providerId="ADAL" clId="{1B902FBA-5F4A-4FBD-BC0F-75F5DEB82E8D}" dt="2025-06-03T14:17:09.022" v="69" actId="700"/>
          <ac:spMkLst>
            <pc:docMk/>
            <pc:sldMk cId="1753751764" sldId="867"/>
            <ac:spMk id="8" creationId="{3D2A794E-A545-BAD3-D069-C0B9A387FE46}"/>
          </ac:spMkLst>
        </pc:spChg>
      </pc:sldChg>
      <pc:sldChg chg="modSp setBg">
        <pc:chgData name="REINERTSEN Nate, EDU/SBS" userId="9179661c-9943-48ce-aed0-0d18650acacf" providerId="ADAL" clId="{1B902FBA-5F4A-4FBD-BC0F-75F5DEB82E8D}" dt="2025-06-03T14:17:49.011" v="79"/>
        <pc:sldMkLst>
          <pc:docMk/>
          <pc:sldMk cId="864202782" sldId="868"/>
        </pc:sldMkLst>
        <pc:spChg chg="mod">
          <ac:chgData name="REINERTSEN Nate, EDU/SBS" userId="9179661c-9943-48ce-aed0-0d18650acacf" providerId="ADAL" clId="{1B902FBA-5F4A-4FBD-BC0F-75F5DEB82E8D}" dt="2025-06-03T14:17:49.011" v="79"/>
          <ac:spMkLst>
            <pc:docMk/>
            <pc:sldMk cId="864202782" sldId="868"/>
            <ac:spMk id="4" creationId="{B0647177-451A-06B6-266B-5532743D3B6D}"/>
          </ac:spMkLst>
        </pc:spChg>
        <pc:spChg chg="mod">
          <ac:chgData name="REINERTSEN Nate, EDU/SBS" userId="9179661c-9943-48ce-aed0-0d18650acacf" providerId="ADAL" clId="{1B902FBA-5F4A-4FBD-BC0F-75F5DEB82E8D}" dt="2025-06-03T14:17:49.011" v="79"/>
          <ac:spMkLst>
            <pc:docMk/>
            <pc:sldMk cId="864202782" sldId="868"/>
            <ac:spMk id="5" creationId="{A5F083F4-11FE-5F4C-62F9-973EB89F4F61}"/>
          </ac:spMkLst>
        </pc:spChg>
      </pc:sldChg>
      <pc:sldChg chg="modSp setBg">
        <pc:chgData name="REINERTSEN Nate, EDU/SBS" userId="9179661c-9943-48ce-aed0-0d18650acacf" providerId="ADAL" clId="{1B902FBA-5F4A-4FBD-BC0F-75F5DEB82E8D}" dt="2025-06-03T14:17:43.591" v="75"/>
        <pc:sldMkLst>
          <pc:docMk/>
          <pc:sldMk cId="2982538696" sldId="869"/>
        </pc:sldMkLst>
        <pc:spChg chg="mod">
          <ac:chgData name="REINERTSEN Nate, EDU/SBS" userId="9179661c-9943-48ce-aed0-0d18650acacf" providerId="ADAL" clId="{1B902FBA-5F4A-4FBD-BC0F-75F5DEB82E8D}" dt="2025-06-03T14:17:43.591" v="75"/>
          <ac:spMkLst>
            <pc:docMk/>
            <pc:sldMk cId="2982538696" sldId="869"/>
            <ac:spMk id="3" creationId="{B287F5C9-4934-7135-7424-556B66068312}"/>
          </ac:spMkLst>
        </pc:spChg>
      </pc:sldChg>
      <pc:sldChg chg="modSp setBg">
        <pc:chgData name="REINERTSEN Nate, EDU/SBS" userId="9179661c-9943-48ce-aed0-0d18650acacf" providerId="ADAL" clId="{1B902FBA-5F4A-4FBD-BC0F-75F5DEB82E8D}" dt="2025-06-03T14:17:44.200" v="76"/>
        <pc:sldMkLst>
          <pc:docMk/>
          <pc:sldMk cId="1225007372" sldId="870"/>
        </pc:sldMkLst>
        <pc:spChg chg="mod">
          <ac:chgData name="REINERTSEN Nate, EDU/SBS" userId="9179661c-9943-48ce-aed0-0d18650acacf" providerId="ADAL" clId="{1B902FBA-5F4A-4FBD-BC0F-75F5DEB82E8D}" dt="2025-06-03T14:17:44.200" v="76"/>
          <ac:spMkLst>
            <pc:docMk/>
            <pc:sldMk cId="1225007372" sldId="870"/>
            <ac:spMk id="2" creationId="{62DF4EC1-2B15-244C-5313-92DF99A8D408}"/>
          </ac:spMkLst>
        </pc:spChg>
        <pc:spChg chg="mod">
          <ac:chgData name="REINERTSEN Nate, EDU/SBS" userId="9179661c-9943-48ce-aed0-0d18650acacf" providerId="ADAL" clId="{1B902FBA-5F4A-4FBD-BC0F-75F5DEB82E8D}" dt="2025-06-03T14:17:44.200" v="76"/>
          <ac:spMkLst>
            <pc:docMk/>
            <pc:sldMk cId="1225007372" sldId="870"/>
            <ac:spMk id="3" creationId="{7FFDCD27-7B34-8F8D-8484-E3888962C329}"/>
          </ac:spMkLst>
        </pc:spChg>
      </pc:sldChg>
      <pc:sldChg chg="modSp setBg">
        <pc:chgData name="REINERTSEN Nate, EDU/SBS" userId="9179661c-9943-48ce-aed0-0d18650acacf" providerId="ADAL" clId="{1B902FBA-5F4A-4FBD-BC0F-75F5DEB82E8D}" dt="2025-06-03T14:17:45.276" v="77"/>
        <pc:sldMkLst>
          <pc:docMk/>
          <pc:sldMk cId="1563028586" sldId="871"/>
        </pc:sldMkLst>
        <pc:spChg chg="mod">
          <ac:chgData name="REINERTSEN Nate, EDU/SBS" userId="9179661c-9943-48ce-aed0-0d18650acacf" providerId="ADAL" clId="{1B902FBA-5F4A-4FBD-BC0F-75F5DEB82E8D}" dt="2025-06-03T14:17:45.276" v="77"/>
          <ac:spMkLst>
            <pc:docMk/>
            <pc:sldMk cId="1563028586" sldId="871"/>
            <ac:spMk id="3" creationId="{7FFDCD27-7B34-8F8D-8484-E3888962C329}"/>
          </ac:spMkLst>
        </pc:spChg>
      </pc:sldChg>
      <pc:sldChg chg="modSp setBg">
        <pc:chgData name="REINERTSEN Nate, EDU/SBS" userId="9179661c-9943-48ce-aed0-0d18650acacf" providerId="ADAL" clId="{1B902FBA-5F4A-4FBD-BC0F-75F5DEB82E8D}" dt="2025-06-03T14:17:58.171" v="84"/>
        <pc:sldMkLst>
          <pc:docMk/>
          <pc:sldMk cId="527131482" sldId="874"/>
        </pc:sldMkLst>
        <pc:spChg chg="mod">
          <ac:chgData name="REINERTSEN Nate, EDU/SBS" userId="9179661c-9943-48ce-aed0-0d18650acacf" providerId="ADAL" clId="{1B902FBA-5F4A-4FBD-BC0F-75F5DEB82E8D}" dt="2025-06-03T14:17:58.171" v="84"/>
          <ac:spMkLst>
            <pc:docMk/>
            <pc:sldMk cId="527131482" sldId="874"/>
            <ac:spMk id="2" creationId="{46E627B5-F784-1B38-FEE7-E575CE3D38B5}"/>
          </ac:spMkLst>
        </pc:spChg>
      </pc:sldChg>
      <pc:sldChg chg="modSp mod setBg chgLayout">
        <pc:chgData name="REINERTSEN Nate, EDU/SBS" userId="9179661c-9943-48ce-aed0-0d18650acacf" providerId="ADAL" clId="{1B902FBA-5F4A-4FBD-BC0F-75F5DEB82E8D}" dt="2025-06-03T14:24:11.729" v="328" actId="27636"/>
        <pc:sldMkLst>
          <pc:docMk/>
          <pc:sldMk cId="410752877" sldId="875"/>
        </pc:sldMkLst>
        <pc:spChg chg="mod ord">
          <ac:chgData name="REINERTSEN Nate, EDU/SBS" userId="9179661c-9943-48ce-aed0-0d18650acacf" providerId="ADAL" clId="{1B902FBA-5F4A-4FBD-BC0F-75F5DEB82E8D}" dt="2025-06-03T14:19:42.768" v="163" actId="700"/>
          <ac:spMkLst>
            <pc:docMk/>
            <pc:sldMk cId="410752877" sldId="875"/>
            <ac:spMk id="4" creationId="{4BC0FDC2-D636-BEDA-999E-67D2330CD0B7}"/>
          </ac:spMkLst>
        </pc:spChg>
        <pc:spChg chg="mod ord">
          <ac:chgData name="REINERTSEN Nate, EDU/SBS" userId="9179661c-9943-48ce-aed0-0d18650acacf" providerId="ADAL" clId="{1B902FBA-5F4A-4FBD-BC0F-75F5DEB82E8D}" dt="2025-06-03T14:19:42.768" v="163" actId="700"/>
          <ac:spMkLst>
            <pc:docMk/>
            <pc:sldMk cId="410752877" sldId="875"/>
            <ac:spMk id="14" creationId="{C99344CC-4D5F-A976-33E9-9CDBC86A9C69}"/>
          </ac:spMkLst>
        </pc:spChg>
        <pc:spChg chg="mod ord">
          <ac:chgData name="REINERTSEN Nate, EDU/SBS" userId="9179661c-9943-48ce-aed0-0d18650acacf" providerId="ADAL" clId="{1B902FBA-5F4A-4FBD-BC0F-75F5DEB82E8D}" dt="2025-06-03T14:23:57.782" v="324" actId="27636"/>
          <ac:spMkLst>
            <pc:docMk/>
            <pc:sldMk cId="410752877" sldId="875"/>
            <ac:spMk id="15" creationId="{6799B0A9-A1F1-A73C-7A68-A479117F5C8C}"/>
          </ac:spMkLst>
        </pc:spChg>
        <pc:spChg chg="mod ord">
          <ac:chgData name="REINERTSEN Nate, EDU/SBS" userId="9179661c-9943-48ce-aed0-0d18650acacf" providerId="ADAL" clId="{1B902FBA-5F4A-4FBD-BC0F-75F5DEB82E8D}" dt="2025-06-03T14:19:42.768" v="163" actId="700"/>
          <ac:spMkLst>
            <pc:docMk/>
            <pc:sldMk cId="410752877" sldId="875"/>
            <ac:spMk id="16" creationId="{1C0C61E1-6C3C-DB93-A8CF-9377B9498540}"/>
          </ac:spMkLst>
        </pc:spChg>
        <pc:spChg chg="mod ord">
          <ac:chgData name="REINERTSEN Nate, EDU/SBS" userId="9179661c-9943-48ce-aed0-0d18650acacf" providerId="ADAL" clId="{1B902FBA-5F4A-4FBD-BC0F-75F5DEB82E8D}" dt="2025-06-03T14:22:32.269" v="293" actId="27636"/>
          <ac:spMkLst>
            <pc:docMk/>
            <pc:sldMk cId="410752877" sldId="875"/>
            <ac:spMk id="17" creationId="{CAD27ED7-4097-6BD0-0AB8-CF7E9CD5ACB6}"/>
          </ac:spMkLst>
        </pc:spChg>
        <pc:spChg chg="mod ord">
          <ac:chgData name="REINERTSEN Nate, EDU/SBS" userId="9179661c-9943-48ce-aed0-0d18650acacf" providerId="ADAL" clId="{1B902FBA-5F4A-4FBD-BC0F-75F5DEB82E8D}" dt="2025-06-03T14:19:42.768" v="163" actId="700"/>
          <ac:spMkLst>
            <pc:docMk/>
            <pc:sldMk cId="410752877" sldId="875"/>
            <ac:spMk id="18" creationId="{E025917D-CFFE-8182-E123-6BC8B494D2B8}"/>
          </ac:spMkLst>
        </pc:spChg>
        <pc:spChg chg="mod ord">
          <ac:chgData name="REINERTSEN Nate, EDU/SBS" userId="9179661c-9943-48ce-aed0-0d18650acacf" providerId="ADAL" clId="{1B902FBA-5F4A-4FBD-BC0F-75F5DEB82E8D}" dt="2025-06-03T14:23:23.363" v="309" actId="20577"/>
          <ac:spMkLst>
            <pc:docMk/>
            <pc:sldMk cId="410752877" sldId="875"/>
            <ac:spMk id="19" creationId="{2C6DB3CE-994B-F6B8-D7F4-CCAFB7D83B4D}"/>
          </ac:spMkLst>
        </pc:spChg>
        <pc:spChg chg="mod ord">
          <ac:chgData name="REINERTSEN Nate, EDU/SBS" userId="9179661c-9943-48ce-aed0-0d18650acacf" providerId="ADAL" clId="{1B902FBA-5F4A-4FBD-BC0F-75F5DEB82E8D}" dt="2025-06-03T14:19:42.768" v="163" actId="700"/>
          <ac:spMkLst>
            <pc:docMk/>
            <pc:sldMk cId="410752877" sldId="875"/>
            <ac:spMk id="20" creationId="{BF693A22-4C8C-B657-0484-08BF9A503852}"/>
          </ac:spMkLst>
        </pc:spChg>
        <pc:spChg chg="mod ord">
          <ac:chgData name="REINERTSEN Nate, EDU/SBS" userId="9179661c-9943-48ce-aed0-0d18650acacf" providerId="ADAL" clId="{1B902FBA-5F4A-4FBD-BC0F-75F5DEB82E8D}" dt="2025-06-03T14:24:08.372" v="326" actId="403"/>
          <ac:spMkLst>
            <pc:docMk/>
            <pc:sldMk cId="410752877" sldId="875"/>
            <ac:spMk id="21" creationId="{C684ECC0-9A38-8280-1B8E-C5EED91C17E1}"/>
          </ac:spMkLst>
        </pc:spChg>
        <pc:spChg chg="mod ord">
          <ac:chgData name="REINERTSEN Nate, EDU/SBS" userId="9179661c-9943-48ce-aed0-0d18650acacf" providerId="ADAL" clId="{1B902FBA-5F4A-4FBD-BC0F-75F5DEB82E8D}" dt="2025-06-03T14:23:42.811" v="310" actId="207"/>
          <ac:spMkLst>
            <pc:docMk/>
            <pc:sldMk cId="410752877" sldId="875"/>
            <ac:spMk id="22" creationId="{69CD641C-5219-D7B0-F2AB-28C2FB7FDF4B}"/>
          </ac:spMkLst>
        </pc:spChg>
        <pc:spChg chg="mod ord">
          <ac:chgData name="REINERTSEN Nate, EDU/SBS" userId="9179661c-9943-48ce-aed0-0d18650acacf" providerId="ADAL" clId="{1B902FBA-5F4A-4FBD-BC0F-75F5DEB82E8D}" dt="2025-06-03T14:24:11.729" v="328" actId="27636"/>
          <ac:spMkLst>
            <pc:docMk/>
            <pc:sldMk cId="410752877" sldId="875"/>
            <ac:spMk id="23" creationId="{3F18EF30-E529-4FFC-FDF3-B1BB1204DCE4}"/>
          </ac:spMkLst>
        </pc:spChg>
      </pc:sldChg>
      <pc:sldChg chg="modSp setBg">
        <pc:chgData name="REINERTSEN Nate, EDU/SBS" userId="9179661c-9943-48ce-aed0-0d18650acacf" providerId="ADAL" clId="{1B902FBA-5F4A-4FBD-BC0F-75F5DEB82E8D}" dt="2025-06-05T08:13:52.652" v="329" actId="14826"/>
        <pc:sldMkLst>
          <pc:docMk/>
          <pc:sldMk cId="2135648495" sldId="876"/>
        </pc:sldMkLst>
        <pc:spChg chg="mod">
          <ac:chgData name="REINERTSEN Nate, EDU/SBS" userId="9179661c-9943-48ce-aed0-0d18650acacf" providerId="ADAL" clId="{1B902FBA-5F4A-4FBD-BC0F-75F5DEB82E8D}" dt="2025-06-03T14:17:54.768" v="83"/>
          <ac:spMkLst>
            <pc:docMk/>
            <pc:sldMk cId="2135648495" sldId="876"/>
            <ac:spMk id="13" creationId="{D821B662-0662-1AB6-FCED-24A7BCA45935}"/>
          </ac:spMkLst>
        </pc:spChg>
        <pc:picChg chg="mod">
          <ac:chgData name="REINERTSEN Nate, EDU/SBS" userId="9179661c-9943-48ce-aed0-0d18650acacf" providerId="ADAL" clId="{1B902FBA-5F4A-4FBD-BC0F-75F5DEB82E8D}" dt="2025-06-05T08:13:52.652" v="329" actId="14826"/>
          <ac:picMkLst>
            <pc:docMk/>
            <pc:sldMk cId="2135648495" sldId="876"/>
            <ac:picMk id="15" creationId="{26626799-95BE-D985-B0D4-D7182F430F24}"/>
          </ac:picMkLst>
        </pc:picChg>
      </pc:sldChg>
      <pc:sldChg chg="modSp mod setBg">
        <pc:chgData name="REINERTSEN Nate, EDU/SBS" userId="9179661c-9943-48ce-aed0-0d18650acacf" providerId="ADAL" clId="{1B902FBA-5F4A-4FBD-BC0F-75F5DEB82E8D}" dt="2025-06-03T14:19:19.067" v="152" actId="20577"/>
        <pc:sldMkLst>
          <pc:docMk/>
          <pc:sldMk cId="2013019350" sldId="877"/>
        </pc:sldMkLst>
        <pc:spChg chg="mod">
          <ac:chgData name="REINERTSEN Nate, EDU/SBS" userId="9179661c-9943-48ce-aed0-0d18650acacf" providerId="ADAL" clId="{1B902FBA-5F4A-4FBD-BC0F-75F5DEB82E8D}" dt="2025-06-03T14:17:50.133" v="80"/>
          <ac:spMkLst>
            <pc:docMk/>
            <pc:sldMk cId="2013019350" sldId="877"/>
            <ac:spMk id="4" creationId="{6D2365C0-89BA-9B35-7876-AC2B41A8F7DD}"/>
          </ac:spMkLst>
        </pc:spChg>
        <pc:spChg chg="mod">
          <ac:chgData name="REINERTSEN Nate, EDU/SBS" userId="9179661c-9943-48ce-aed0-0d18650acacf" providerId="ADAL" clId="{1B902FBA-5F4A-4FBD-BC0F-75F5DEB82E8D}" dt="2025-06-03T14:19:19.067" v="152" actId="20577"/>
          <ac:spMkLst>
            <pc:docMk/>
            <pc:sldMk cId="2013019350" sldId="877"/>
            <ac:spMk id="5" creationId="{AD6D2188-FC99-C4D5-EB53-2086A602127C}"/>
          </ac:spMkLst>
        </pc:spChg>
      </pc:sldChg>
      <pc:sldChg chg="modSp add del mod modClrScheme chgLayout">
        <pc:chgData name="REINERTSEN Nate, EDU/SBS" userId="9179661c-9943-48ce-aed0-0d18650acacf" providerId="ADAL" clId="{1B902FBA-5F4A-4FBD-BC0F-75F5DEB82E8D}" dt="2025-06-03T14:12:05.420" v="21" actId="47"/>
        <pc:sldMkLst>
          <pc:docMk/>
          <pc:sldMk cId="568065817" sldId="878"/>
        </pc:sldMkLst>
        <pc:spChg chg="mod ord">
          <ac:chgData name="REINERTSEN Nate, EDU/SBS" userId="9179661c-9943-48ce-aed0-0d18650acacf" providerId="ADAL" clId="{1B902FBA-5F4A-4FBD-BC0F-75F5DEB82E8D}" dt="2025-06-03T14:12:01.762" v="16" actId="700"/>
          <ac:spMkLst>
            <pc:docMk/>
            <pc:sldMk cId="568065817" sldId="878"/>
            <ac:spMk id="4" creationId="{4BC0FDC2-D636-BEDA-999E-67D2330CD0B7}"/>
          </ac:spMkLst>
        </pc:spChg>
        <pc:spChg chg="mod ord">
          <ac:chgData name="REINERTSEN Nate, EDU/SBS" userId="9179661c-9943-48ce-aed0-0d18650acacf" providerId="ADAL" clId="{1B902FBA-5F4A-4FBD-BC0F-75F5DEB82E8D}" dt="2025-06-03T14:12:01.762" v="16" actId="700"/>
          <ac:spMkLst>
            <pc:docMk/>
            <pc:sldMk cId="568065817" sldId="878"/>
            <ac:spMk id="14" creationId="{C99344CC-4D5F-A976-33E9-9CDBC86A9C69}"/>
          </ac:spMkLst>
        </pc:spChg>
        <pc:spChg chg="mod ord">
          <ac:chgData name="REINERTSEN Nate, EDU/SBS" userId="9179661c-9943-48ce-aed0-0d18650acacf" providerId="ADAL" clId="{1B902FBA-5F4A-4FBD-BC0F-75F5DEB82E8D}" dt="2025-06-03T14:12:01.802" v="17" actId="27636"/>
          <ac:spMkLst>
            <pc:docMk/>
            <pc:sldMk cId="568065817" sldId="878"/>
            <ac:spMk id="15" creationId="{6799B0A9-A1F1-A73C-7A68-A479117F5C8C}"/>
          </ac:spMkLst>
        </pc:spChg>
        <pc:spChg chg="mod ord">
          <ac:chgData name="REINERTSEN Nate, EDU/SBS" userId="9179661c-9943-48ce-aed0-0d18650acacf" providerId="ADAL" clId="{1B902FBA-5F4A-4FBD-BC0F-75F5DEB82E8D}" dt="2025-06-03T14:12:01.762" v="16" actId="700"/>
          <ac:spMkLst>
            <pc:docMk/>
            <pc:sldMk cId="568065817" sldId="878"/>
            <ac:spMk id="16" creationId="{1C0C61E1-6C3C-DB93-A8CF-9377B9498540}"/>
          </ac:spMkLst>
        </pc:spChg>
        <pc:spChg chg="mod ord">
          <ac:chgData name="REINERTSEN Nate, EDU/SBS" userId="9179661c-9943-48ce-aed0-0d18650acacf" providerId="ADAL" clId="{1B902FBA-5F4A-4FBD-BC0F-75F5DEB82E8D}" dt="2025-06-03T14:12:01.809" v="20" actId="27636"/>
          <ac:spMkLst>
            <pc:docMk/>
            <pc:sldMk cId="568065817" sldId="878"/>
            <ac:spMk id="17" creationId="{CAD27ED7-4097-6BD0-0AB8-CF7E9CD5ACB6}"/>
          </ac:spMkLst>
        </pc:spChg>
        <pc:spChg chg="mod ord">
          <ac:chgData name="REINERTSEN Nate, EDU/SBS" userId="9179661c-9943-48ce-aed0-0d18650acacf" providerId="ADAL" clId="{1B902FBA-5F4A-4FBD-BC0F-75F5DEB82E8D}" dt="2025-06-03T14:12:01.762" v="16" actId="700"/>
          <ac:spMkLst>
            <pc:docMk/>
            <pc:sldMk cId="568065817" sldId="878"/>
            <ac:spMk id="18" creationId="{E025917D-CFFE-8182-E123-6BC8B494D2B8}"/>
          </ac:spMkLst>
        </pc:spChg>
        <pc:spChg chg="mod ord">
          <ac:chgData name="REINERTSEN Nate, EDU/SBS" userId="9179661c-9943-48ce-aed0-0d18650acacf" providerId="ADAL" clId="{1B902FBA-5F4A-4FBD-BC0F-75F5DEB82E8D}" dt="2025-06-03T14:12:01.805" v="19" actId="27636"/>
          <ac:spMkLst>
            <pc:docMk/>
            <pc:sldMk cId="568065817" sldId="878"/>
            <ac:spMk id="19" creationId="{2C6DB3CE-994B-F6B8-D7F4-CCAFB7D83B4D}"/>
          </ac:spMkLst>
        </pc:spChg>
        <pc:spChg chg="mod ord">
          <ac:chgData name="REINERTSEN Nate, EDU/SBS" userId="9179661c-9943-48ce-aed0-0d18650acacf" providerId="ADAL" clId="{1B902FBA-5F4A-4FBD-BC0F-75F5DEB82E8D}" dt="2025-06-03T14:12:01.762" v="16" actId="700"/>
          <ac:spMkLst>
            <pc:docMk/>
            <pc:sldMk cId="568065817" sldId="878"/>
            <ac:spMk id="20" creationId="{BF693A22-4C8C-B657-0484-08BF9A503852}"/>
          </ac:spMkLst>
        </pc:spChg>
        <pc:spChg chg="mod ord">
          <ac:chgData name="REINERTSEN Nate, EDU/SBS" userId="9179661c-9943-48ce-aed0-0d18650acacf" providerId="ADAL" clId="{1B902FBA-5F4A-4FBD-BC0F-75F5DEB82E8D}" dt="2025-06-03T14:12:01.804" v="18" actId="27636"/>
          <ac:spMkLst>
            <pc:docMk/>
            <pc:sldMk cId="568065817" sldId="878"/>
            <ac:spMk id="21" creationId="{C684ECC0-9A38-8280-1B8E-C5EED91C17E1}"/>
          </ac:spMkLst>
        </pc:spChg>
        <pc:spChg chg="mod ord">
          <ac:chgData name="REINERTSEN Nate, EDU/SBS" userId="9179661c-9943-48ce-aed0-0d18650acacf" providerId="ADAL" clId="{1B902FBA-5F4A-4FBD-BC0F-75F5DEB82E8D}" dt="2025-06-03T14:12:01.762" v="16" actId="700"/>
          <ac:spMkLst>
            <pc:docMk/>
            <pc:sldMk cId="568065817" sldId="878"/>
            <ac:spMk id="22" creationId="{69CD641C-5219-D7B0-F2AB-28C2FB7FDF4B}"/>
          </ac:spMkLst>
        </pc:spChg>
        <pc:spChg chg="mod ord">
          <ac:chgData name="REINERTSEN Nate, EDU/SBS" userId="9179661c-9943-48ce-aed0-0d18650acacf" providerId="ADAL" clId="{1B902FBA-5F4A-4FBD-BC0F-75F5DEB82E8D}" dt="2025-06-03T14:12:01.762" v="16" actId="700"/>
          <ac:spMkLst>
            <pc:docMk/>
            <pc:sldMk cId="568065817" sldId="878"/>
            <ac:spMk id="23" creationId="{3F18EF30-E529-4FFC-FDF3-B1BB1204DCE4}"/>
          </ac:spMkLst>
        </pc:spChg>
      </pc:sldChg>
      <pc:sldChg chg="addSp delSp modSp add del mod ord modClrScheme chgLayout">
        <pc:chgData name="REINERTSEN Nate, EDU/SBS" userId="9179661c-9943-48ce-aed0-0d18650acacf" providerId="ADAL" clId="{1B902FBA-5F4A-4FBD-BC0F-75F5DEB82E8D}" dt="2025-06-03T14:16:36.799" v="66" actId="47"/>
        <pc:sldMkLst>
          <pc:docMk/>
          <pc:sldMk cId="2292017480" sldId="878"/>
        </pc:sldMkLst>
        <pc:spChg chg="mod">
          <ac:chgData name="REINERTSEN Nate, EDU/SBS" userId="9179661c-9943-48ce-aed0-0d18650acacf" providerId="ADAL" clId="{1B902FBA-5F4A-4FBD-BC0F-75F5DEB82E8D}" dt="2025-06-03T14:15:48.044" v="26" actId="1076"/>
          <ac:spMkLst>
            <pc:docMk/>
            <pc:sldMk cId="2292017480" sldId="878"/>
            <ac:spMk id="2" creationId="{E0B94B51-093B-63B4-3069-D93B5B0E5325}"/>
          </ac:spMkLst>
        </pc:spChg>
        <pc:spChg chg="add del mod ord">
          <ac:chgData name="REINERTSEN Nate, EDU/SBS" userId="9179661c-9943-48ce-aed0-0d18650acacf" providerId="ADAL" clId="{1B902FBA-5F4A-4FBD-BC0F-75F5DEB82E8D}" dt="2025-06-03T14:16:12.844" v="29" actId="700"/>
          <ac:spMkLst>
            <pc:docMk/>
            <pc:sldMk cId="2292017480" sldId="878"/>
            <ac:spMk id="3" creationId="{D8404964-8D25-1D98-E4F3-8C9A8C77B8E9}"/>
          </ac:spMkLst>
        </pc:spChg>
        <pc:spChg chg="mod ord">
          <ac:chgData name="REINERTSEN Nate, EDU/SBS" userId="9179661c-9943-48ce-aed0-0d18650acacf" providerId="ADAL" clId="{1B902FBA-5F4A-4FBD-BC0F-75F5DEB82E8D}" dt="2025-06-03T14:16:16.793" v="30" actId="700"/>
          <ac:spMkLst>
            <pc:docMk/>
            <pc:sldMk cId="2292017480" sldId="878"/>
            <ac:spMk id="4" creationId="{4BC0FDC2-D636-BEDA-999E-67D2330CD0B7}"/>
          </ac:spMkLst>
        </pc:spChg>
        <pc:spChg chg="add del mod ord">
          <ac:chgData name="REINERTSEN Nate, EDU/SBS" userId="9179661c-9943-48ce-aed0-0d18650acacf" providerId="ADAL" clId="{1B902FBA-5F4A-4FBD-BC0F-75F5DEB82E8D}" dt="2025-06-03T14:16:12.844" v="29" actId="700"/>
          <ac:spMkLst>
            <pc:docMk/>
            <pc:sldMk cId="2292017480" sldId="878"/>
            <ac:spMk id="5" creationId="{60117538-893E-495B-1574-864CC96AE1D6}"/>
          </ac:spMkLst>
        </pc:spChg>
        <pc:spChg chg="add mod ord">
          <ac:chgData name="REINERTSEN Nate, EDU/SBS" userId="9179661c-9943-48ce-aed0-0d18650acacf" providerId="ADAL" clId="{1B902FBA-5F4A-4FBD-BC0F-75F5DEB82E8D}" dt="2025-06-03T14:16:28.266" v="65" actId="20577"/>
          <ac:spMkLst>
            <pc:docMk/>
            <pc:sldMk cId="2292017480" sldId="878"/>
            <ac:spMk id="6" creationId="{F8E1BC0F-7A01-6E12-BB04-E94236C9D634}"/>
          </ac:spMkLst>
        </pc:spChg>
        <pc:spChg chg="mod ord">
          <ac:chgData name="REINERTSEN Nate, EDU/SBS" userId="9179661c-9943-48ce-aed0-0d18650acacf" providerId="ADAL" clId="{1B902FBA-5F4A-4FBD-BC0F-75F5DEB82E8D}" dt="2025-06-03T14:16:16.793" v="30" actId="700"/>
          <ac:spMkLst>
            <pc:docMk/>
            <pc:sldMk cId="2292017480" sldId="878"/>
            <ac:spMk id="8" creationId="{BF06BD8F-BE1D-0DCC-BE4F-D4CD411ECB8D}"/>
          </ac:spMkLst>
        </pc:spChg>
        <pc:spChg chg="mod ord">
          <ac:chgData name="REINERTSEN Nate, EDU/SBS" userId="9179661c-9943-48ce-aed0-0d18650acacf" providerId="ADAL" clId="{1B902FBA-5F4A-4FBD-BC0F-75F5DEB82E8D}" dt="2025-06-03T14:16:16.793" v="30" actId="700"/>
          <ac:spMkLst>
            <pc:docMk/>
            <pc:sldMk cId="2292017480" sldId="878"/>
            <ac:spMk id="9" creationId="{5F476275-79C9-BE4C-9134-6367A886D8BE}"/>
          </ac:spMkLst>
        </pc:spChg>
        <pc:spChg chg="mod ord">
          <ac:chgData name="REINERTSEN Nate, EDU/SBS" userId="9179661c-9943-48ce-aed0-0d18650acacf" providerId="ADAL" clId="{1B902FBA-5F4A-4FBD-BC0F-75F5DEB82E8D}" dt="2025-06-03T14:16:16.793" v="30" actId="700"/>
          <ac:spMkLst>
            <pc:docMk/>
            <pc:sldMk cId="2292017480" sldId="878"/>
            <ac:spMk id="15" creationId="{6799B0A9-A1F1-A73C-7A68-A479117F5C8C}"/>
          </ac:spMkLst>
        </pc:spChg>
        <pc:spChg chg="mod ord">
          <ac:chgData name="REINERTSEN Nate, EDU/SBS" userId="9179661c-9943-48ce-aed0-0d18650acacf" providerId="ADAL" clId="{1B902FBA-5F4A-4FBD-BC0F-75F5DEB82E8D}" dt="2025-06-03T14:16:16.813" v="32" actId="27636"/>
          <ac:spMkLst>
            <pc:docMk/>
            <pc:sldMk cId="2292017480" sldId="878"/>
            <ac:spMk id="16" creationId="{1C0C61E1-6C3C-DB93-A8CF-9377B9498540}"/>
          </ac:spMkLst>
        </pc:spChg>
        <pc:spChg chg="mod ord">
          <ac:chgData name="REINERTSEN Nate, EDU/SBS" userId="9179661c-9943-48ce-aed0-0d18650acacf" providerId="ADAL" clId="{1B902FBA-5F4A-4FBD-BC0F-75F5DEB82E8D}" dt="2025-06-03T14:16:16.793" v="30" actId="700"/>
          <ac:spMkLst>
            <pc:docMk/>
            <pc:sldMk cId="2292017480" sldId="878"/>
            <ac:spMk id="17" creationId="{CAD27ED7-4097-6BD0-0AB8-CF7E9CD5ACB6}"/>
          </ac:spMkLst>
        </pc:spChg>
        <pc:spChg chg="mod ord">
          <ac:chgData name="REINERTSEN Nate, EDU/SBS" userId="9179661c-9943-48ce-aed0-0d18650acacf" providerId="ADAL" clId="{1B902FBA-5F4A-4FBD-BC0F-75F5DEB82E8D}" dt="2025-06-03T14:16:16.813" v="31" actId="27636"/>
          <ac:spMkLst>
            <pc:docMk/>
            <pc:sldMk cId="2292017480" sldId="878"/>
            <ac:spMk id="18" creationId="{E025917D-CFFE-8182-E123-6BC8B494D2B8}"/>
          </ac:spMkLst>
        </pc:spChg>
        <pc:spChg chg="mod ord">
          <ac:chgData name="REINERTSEN Nate, EDU/SBS" userId="9179661c-9943-48ce-aed0-0d18650acacf" providerId="ADAL" clId="{1B902FBA-5F4A-4FBD-BC0F-75F5DEB82E8D}" dt="2025-06-03T14:16:16.793" v="30" actId="700"/>
          <ac:spMkLst>
            <pc:docMk/>
            <pc:sldMk cId="2292017480" sldId="878"/>
            <ac:spMk id="19" creationId="{2C6DB3CE-994B-F6B8-D7F4-CCAFB7D83B4D}"/>
          </ac:spMkLst>
        </pc:spChg>
        <pc:spChg chg="mod ord">
          <ac:chgData name="REINERTSEN Nate, EDU/SBS" userId="9179661c-9943-48ce-aed0-0d18650acacf" providerId="ADAL" clId="{1B902FBA-5F4A-4FBD-BC0F-75F5DEB82E8D}" dt="2025-06-03T14:16:16.813" v="33" actId="27636"/>
          <ac:spMkLst>
            <pc:docMk/>
            <pc:sldMk cId="2292017480" sldId="878"/>
            <ac:spMk id="20" creationId="{BF693A22-4C8C-B657-0484-08BF9A503852}"/>
          </ac:spMkLst>
        </pc:spChg>
      </pc:sldChg>
      <pc:sldChg chg="modSp mod">
        <pc:chgData name="REINERTSEN Nate, EDU/SBS" userId="9179661c-9943-48ce-aed0-0d18650acacf" providerId="ADAL" clId="{1B902FBA-5F4A-4FBD-BC0F-75F5DEB82E8D}" dt="2025-06-03T14:16:51.902" v="67" actId="1076"/>
        <pc:sldMkLst>
          <pc:docMk/>
          <pc:sldMk cId="2292017480" sldId="879"/>
        </pc:sldMkLst>
        <pc:spChg chg="mod">
          <ac:chgData name="REINERTSEN Nate, EDU/SBS" userId="9179661c-9943-48ce-aed0-0d18650acacf" providerId="ADAL" clId="{1B902FBA-5F4A-4FBD-BC0F-75F5DEB82E8D}" dt="2025-06-03T14:16:51.902" v="67" actId="1076"/>
          <ac:spMkLst>
            <pc:docMk/>
            <pc:sldMk cId="2292017480" sldId="879"/>
            <ac:spMk id="2" creationId="{E0B94B51-093B-63B4-3069-D93B5B0E5325}"/>
          </ac:spMkLst>
        </pc:spChg>
      </pc:sldChg>
      <pc:sldChg chg="add del">
        <pc:chgData name="REINERTSEN Nate, EDU/SBS" userId="9179661c-9943-48ce-aed0-0d18650acacf" providerId="ADAL" clId="{1B902FBA-5F4A-4FBD-BC0F-75F5DEB82E8D}" dt="2025-06-03T14:20:16.733" v="165" actId="2696"/>
        <pc:sldMkLst>
          <pc:docMk/>
          <pc:sldMk cId="2058212312" sldId="880"/>
        </pc:sldMkLst>
      </pc:sldChg>
      <pc:sldMasterChg chg="addSldLayout delSldLayout modSldLayout">
        <pc:chgData name="REINERTSEN Nate, EDU/SBS" userId="9179661c-9943-48ce-aed0-0d18650acacf" providerId="ADAL" clId="{1B902FBA-5F4A-4FBD-BC0F-75F5DEB82E8D}" dt="2025-06-03T14:20:16.733" v="165" actId="2696"/>
        <pc:sldMasterMkLst>
          <pc:docMk/>
          <pc:sldMasterMk cId="3943926007" sldId="2147483672"/>
        </pc:sldMasterMkLst>
        <pc:sldLayoutChg chg="addSp delSp modSp add mod replId modTransition">
          <pc:chgData name="REINERTSEN Nate, EDU/SBS" userId="9179661c-9943-48ce-aed0-0d18650acacf" providerId="ADAL" clId="{1B902FBA-5F4A-4FBD-BC0F-75F5DEB82E8D}" dt="2025-06-03T14:10:41.409" v="6" actId="207"/>
          <pc:sldLayoutMkLst>
            <pc:docMk/>
            <pc:sldMasterMk cId="3943926007" sldId="2147483672"/>
            <pc:sldLayoutMk cId="1644458293" sldId="2147483711"/>
          </pc:sldLayoutMkLst>
          <pc:spChg chg="add mod">
            <ac:chgData name="REINERTSEN Nate, EDU/SBS" userId="9179661c-9943-48ce-aed0-0d18650acacf" providerId="ADAL" clId="{1B902FBA-5F4A-4FBD-BC0F-75F5DEB82E8D}" dt="2025-06-03T14:10:16.601" v="5" actId="1076"/>
            <ac:spMkLst>
              <pc:docMk/>
              <pc:sldMasterMk cId="3943926007" sldId="2147483672"/>
              <pc:sldLayoutMk cId="1644458293" sldId="2147483711"/>
              <ac:spMk id="2" creationId="{69A929ED-B7FB-E5E7-D539-838F49117559}"/>
            </ac:spMkLst>
          </pc:spChg>
          <pc:spChg chg="add mod">
            <ac:chgData name="REINERTSEN Nate, EDU/SBS" userId="9179661c-9943-48ce-aed0-0d18650acacf" providerId="ADAL" clId="{1B902FBA-5F4A-4FBD-BC0F-75F5DEB82E8D}" dt="2025-06-03T14:10:16.601" v="5" actId="1076"/>
            <ac:spMkLst>
              <pc:docMk/>
              <pc:sldMasterMk cId="3943926007" sldId="2147483672"/>
              <pc:sldLayoutMk cId="1644458293" sldId="2147483711"/>
              <ac:spMk id="3" creationId="{31F3A15A-EFCB-C9DA-C654-C4C9020591B6}"/>
            </ac:spMkLst>
          </pc:spChg>
          <pc:spChg chg="add mod">
            <ac:chgData name="REINERTSEN Nate, EDU/SBS" userId="9179661c-9943-48ce-aed0-0d18650acacf" providerId="ADAL" clId="{1B902FBA-5F4A-4FBD-BC0F-75F5DEB82E8D}" dt="2025-06-03T14:10:41.409" v="6" actId="207"/>
            <ac:spMkLst>
              <pc:docMk/>
              <pc:sldMasterMk cId="3943926007" sldId="2147483672"/>
              <pc:sldLayoutMk cId="1644458293" sldId="2147483711"/>
              <ac:spMk id="5" creationId="{AB796553-2ED2-5956-EB5A-B5BD600249DB}"/>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19"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20"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21" creationId="{00000000-0000-0000-0000-000000000000}"/>
            </ac:spMkLst>
          </pc:spChg>
          <pc:spChg chg="del">
            <ac:chgData name="REINERTSEN Nate, EDU/SBS" userId="9179661c-9943-48ce-aed0-0d18650acacf" providerId="ADAL" clId="{1B902FBA-5F4A-4FBD-BC0F-75F5DEB82E8D}" dt="2025-06-03T14:10:01.519" v="2" actId="478"/>
            <ac:spMkLst>
              <pc:docMk/>
              <pc:sldMasterMk cId="3943926007" sldId="2147483672"/>
              <pc:sldLayoutMk cId="1644458293" sldId="2147483711"/>
              <ac:spMk id="22"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24"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26"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27"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28"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29"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30"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31"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33"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34"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35"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36"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37" creationId="{00000000-0000-0000-0000-000000000000}"/>
            </ac:spMkLst>
          </pc:spChg>
        </pc:sldLayoutChg>
        <pc:sldLayoutChg chg="del">
          <pc:chgData name="REINERTSEN Nate, EDU/SBS" userId="9179661c-9943-48ce-aed0-0d18650acacf" providerId="ADAL" clId="{1B902FBA-5F4A-4FBD-BC0F-75F5DEB82E8D}" dt="2025-06-03T14:20:16.733" v="165" actId="2696"/>
          <pc:sldLayoutMkLst>
            <pc:docMk/>
            <pc:sldMasterMk cId="3943926007" sldId="2147483672"/>
            <pc:sldLayoutMk cId="4119393203" sldId="2147483728"/>
          </pc:sldLayoutMkLst>
        </pc:sldLayoutChg>
      </pc:sldMasterChg>
    </pc:docChg>
  </pc:docChgLst>
  <pc:docChgLst>
    <pc:chgData name="REINERTSEN Nate, EDU/SBS" userId="9179661c-9943-48ce-aed0-0d18650acacf" providerId="ADAL" clId="{7EE3BD91-EE23-42B0-AAE2-8DDD4582273F}"/>
    <pc:docChg chg="custSel addSld modSld">
      <pc:chgData name="REINERTSEN Nate, EDU/SBS" userId="9179661c-9943-48ce-aed0-0d18650acacf" providerId="ADAL" clId="{7EE3BD91-EE23-42B0-AAE2-8DDD4582273F}" dt="2024-03-14T10:23:55.316" v="643" actId="255"/>
      <pc:docMkLst>
        <pc:docMk/>
      </pc:docMkLst>
      <pc:sldChg chg="addSp delSp modSp mod modClrScheme chgLayout">
        <pc:chgData name="REINERTSEN Nate, EDU/SBS" userId="9179661c-9943-48ce-aed0-0d18650acacf" providerId="ADAL" clId="{7EE3BD91-EE23-42B0-AAE2-8DDD4582273F}" dt="2024-03-14T10:16:04.626" v="20" actId="20577"/>
        <pc:sldMkLst>
          <pc:docMk/>
          <pc:sldMk cId="527131482" sldId="874"/>
        </pc:sldMkLst>
        <pc:spChg chg="add mod ord">
          <ac:chgData name="REINERTSEN Nate, EDU/SBS" userId="9179661c-9943-48ce-aed0-0d18650acacf" providerId="ADAL" clId="{7EE3BD91-EE23-42B0-AAE2-8DDD4582273F}" dt="2024-03-14T10:16:04.626" v="20" actId="20577"/>
          <ac:spMkLst>
            <pc:docMk/>
            <pc:sldMk cId="527131482" sldId="874"/>
            <ac:spMk id="2" creationId="{46E627B5-F784-1B38-FEE7-E575CE3D38B5}"/>
          </ac:spMkLst>
        </pc:spChg>
        <pc:spChg chg="del">
          <ac:chgData name="REINERTSEN Nate, EDU/SBS" userId="9179661c-9943-48ce-aed0-0d18650acacf" providerId="ADAL" clId="{7EE3BD91-EE23-42B0-AAE2-8DDD4582273F}" dt="2024-03-14T10:15:58.978" v="1" actId="700"/>
          <ac:spMkLst>
            <pc:docMk/>
            <pc:sldMk cId="527131482" sldId="874"/>
            <ac:spMk id="4" creationId="{C72DCD06-D272-934B-844C-49CAA8C73196}"/>
          </ac:spMkLst>
        </pc:spChg>
        <pc:spChg chg="del mod ord">
          <ac:chgData name="REINERTSEN Nate, EDU/SBS" userId="9179661c-9943-48ce-aed0-0d18650acacf" providerId="ADAL" clId="{7EE3BD91-EE23-42B0-AAE2-8DDD4582273F}" dt="2024-03-14T10:15:58.978" v="1" actId="700"/>
          <ac:spMkLst>
            <pc:docMk/>
            <pc:sldMk cId="527131482" sldId="874"/>
            <ac:spMk id="5" creationId="{31A5384B-BE56-E569-ECA1-F8183D55846F}"/>
          </ac:spMkLst>
        </pc:spChg>
      </pc:sldChg>
      <pc:sldChg chg="addSp delSp modSp add mod">
        <pc:chgData name="REINERTSEN Nate, EDU/SBS" userId="9179661c-9943-48ce-aed0-0d18650acacf" providerId="ADAL" clId="{7EE3BD91-EE23-42B0-AAE2-8DDD4582273F}" dt="2024-03-14T10:23:55.316" v="643" actId="255"/>
        <pc:sldMkLst>
          <pc:docMk/>
          <pc:sldMk cId="410752877" sldId="875"/>
        </pc:sldMkLst>
        <pc:spChg chg="mod">
          <ac:chgData name="REINERTSEN Nate, EDU/SBS" userId="9179661c-9943-48ce-aed0-0d18650acacf" providerId="ADAL" clId="{7EE3BD91-EE23-42B0-AAE2-8DDD4582273F}" dt="2024-03-14T10:16:11.709" v="27" actId="20577"/>
          <ac:spMkLst>
            <pc:docMk/>
            <pc:sldMk cId="410752877" sldId="875"/>
            <ac:spMk id="4" creationId="{4BC0FDC2-D636-BEDA-999E-67D2330CD0B7}"/>
          </ac:spMkLst>
        </pc:spChg>
        <pc:spChg chg="mod">
          <ac:chgData name="REINERTSEN Nate, EDU/SBS" userId="9179661c-9943-48ce-aed0-0d18650acacf" providerId="ADAL" clId="{7EE3BD91-EE23-42B0-AAE2-8DDD4582273F}" dt="2024-03-14T10:16:21.985" v="33" actId="27636"/>
          <ac:spMkLst>
            <pc:docMk/>
            <pc:sldMk cId="410752877" sldId="875"/>
            <ac:spMk id="14" creationId="{C99344CC-4D5F-A976-33E9-9CDBC86A9C69}"/>
          </ac:spMkLst>
        </pc:spChg>
        <pc:spChg chg="mod">
          <ac:chgData name="REINERTSEN Nate, EDU/SBS" userId="9179661c-9943-48ce-aed0-0d18650acacf" providerId="ADAL" clId="{7EE3BD91-EE23-42B0-AAE2-8DDD4582273F}" dt="2024-03-14T10:20:43.242" v="303" actId="20577"/>
          <ac:spMkLst>
            <pc:docMk/>
            <pc:sldMk cId="410752877" sldId="875"/>
            <ac:spMk id="15" creationId="{6799B0A9-A1F1-A73C-7A68-A479117F5C8C}"/>
          </ac:spMkLst>
        </pc:spChg>
        <pc:spChg chg="mod">
          <ac:chgData name="REINERTSEN Nate, EDU/SBS" userId="9179661c-9943-48ce-aed0-0d18650acacf" providerId="ADAL" clId="{7EE3BD91-EE23-42B0-AAE2-8DDD4582273F}" dt="2024-03-14T10:16:34.192" v="41" actId="27636"/>
          <ac:spMkLst>
            <pc:docMk/>
            <pc:sldMk cId="410752877" sldId="875"/>
            <ac:spMk id="16" creationId="{1C0C61E1-6C3C-DB93-A8CF-9377B9498540}"/>
          </ac:spMkLst>
        </pc:spChg>
        <pc:spChg chg="mod">
          <ac:chgData name="REINERTSEN Nate, EDU/SBS" userId="9179661c-9943-48ce-aed0-0d18650acacf" providerId="ADAL" clId="{7EE3BD91-EE23-42B0-AAE2-8DDD4582273F}" dt="2024-03-14T10:21:09.911" v="348" actId="20577"/>
          <ac:spMkLst>
            <pc:docMk/>
            <pc:sldMk cId="410752877" sldId="875"/>
            <ac:spMk id="17" creationId="{CAD27ED7-4097-6BD0-0AB8-CF7E9CD5ACB6}"/>
          </ac:spMkLst>
        </pc:spChg>
        <pc:spChg chg="mod">
          <ac:chgData name="REINERTSEN Nate, EDU/SBS" userId="9179661c-9943-48ce-aed0-0d18650acacf" providerId="ADAL" clId="{7EE3BD91-EE23-42B0-AAE2-8DDD4582273F}" dt="2024-03-14T10:16:31.096" v="39" actId="27636"/>
          <ac:spMkLst>
            <pc:docMk/>
            <pc:sldMk cId="410752877" sldId="875"/>
            <ac:spMk id="18" creationId="{E025917D-CFFE-8182-E123-6BC8B494D2B8}"/>
          </ac:spMkLst>
        </pc:spChg>
        <pc:spChg chg="mod">
          <ac:chgData name="REINERTSEN Nate, EDU/SBS" userId="9179661c-9943-48ce-aed0-0d18650acacf" providerId="ADAL" clId="{7EE3BD91-EE23-42B0-AAE2-8DDD4582273F}" dt="2024-03-14T10:22:46.905" v="527" actId="20577"/>
          <ac:spMkLst>
            <pc:docMk/>
            <pc:sldMk cId="410752877" sldId="875"/>
            <ac:spMk id="19" creationId="{2C6DB3CE-994B-F6B8-D7F4-CCAFB7D83B4D}"/>
          </ac:spMkLst>
        </pc:spChg>
        <pc:spChg chg="mod">
          <ac:chgData name="REINERTSEN Nate, EDU/SBS" userId="9179661c-9943-48ce-aed0-0d18650acacf" providerId="ADAL" clId="{7EE3BD91-EE23-42B0-AAE2-8DDD4582273F}" dt="2024-03-14T10:16:38.717" v="44" actId="27636"/>
          <ac:spMkLst>
            <pc:docMk/>
            <pc:sldMk cId="410752877" sldId="875"/>
            <ac:spMk id="20" creationId="{BF693A22-4C8C-B657-0484-08BF9A503852}"/>
          </ac:spMkLst>
        </pc:spChg>
        <pc:spChg chg="mod">
          <ac:chgData name="REINERTSEN Nate, EDU/SBS" userId="9179661c-9943-48ce-aed0-0d18650acacf" providerId="ADAL" clId="{7EE3BD91-EE23-42B0-AAE2-8DDD4582273F}" dt="2024-03-14T10:23:55.316" v="643" actId="255"/>
          <ac:spMkLst>
            <pc:docMk/>
            <pc:sldMk cId="410752877" sldId="875"/>
            <ac:spMk id="21" creationId="{C684ECC0-9A38-8280-1B8E-C5EED91C17E1}"/>
          </ac:spMkLst>
        </pc:spChg>
        <pc:spChg chg="mod">
          <ac:chgData name="REINERTSEN Nate, EDU/SBS" userId="9179661c-9943-48ce-aed0-0d18650acacf" providerId="ADAL" clId="{7EE3BD91-EE23-42B0-AAE2-8DDD4582273F}" dt="2024-03-14T10:16:17.323" v="30" actId="27636"/>
          <ac:spMkLst>
            <pc:docMk/>
            <pc:sldMk cId="410752877" sldId="875"/>
            <ac:spMk id="22" creationId="{69CD641C-5219-D7B0-F2AB-28C2FB7FDF4B}"/>
          </ac:spMkLst>
        </pc:spChg>
        <pc:spChg chg="mod">
          <ac:chgData name="REINERTSEN Nate, EDU/SBS" userId="9179661c-9943-48ce-aed0-0d18650acacf" providerId="ADAL" clId="{7EE3BD91-EE23-42B0-AAE2-8DDD4582273F}" dt="2024-03-14T10:20:12.859" v="267" actId="20577"/>
          <ac:spMkLst>
            <pc:docMk/>
            <pc:sldMk cId="410752877" sldId="875"/>
            <ac:spMk id="23" creationId="{3F18EF30-E529-4FFC-FDF3-B1BB1204DCE4}"/>
          </ac:spMkLst>
        </pc:spChg>
        <pc:graphicFrameChg chg="add del mod">
          <ac:chgData name="REINERTSEN Nate, EDU/SBS" userId="9179661c-9943-48ce-aed0-0d18650acacf" providerId="ADAL" clId="{7EE3BD91-EE23-42B0-AAE2-8DDD4582273F}" dt="2024-03-14T10:18:43.730" v="143"/>
          <ac:graphicFrameMkLst>
            <pc:docMk/>
            <pc:sldMk cId="410752877" sldId="875"/>
            <ac:graphicFrameMk id="2" creationId="{93CACBE2-A099-B61C-8F17-2D14BF1D8D64}"/>
          </ac:graphicFrameMkLst>
        </pc:graphicFrameChg>
        <pc:graphicFrameChg chg="add del mod">
          <ac:chgData name="REINERTSEN Nate, EDU/SBS" userId="9179661c-9943-48ce-aed0-0d18650acacf" providerId="ADAL" clId="{7EE3BD91-EE23-42B0-AAE2-8DDD4582273F}" dt="2024-03-14T10:19:19.026" v="159"/>
          <ac:graphicFrameMkLst>
            <pc:docMk/>
            <pc:sldMk cId="410752877" sldId="875"/>
            <ac:graphicFrameMk id="3" creationId="{802CBFEE-928D-0D36-F879-FD6D626488B4}"/>
          </ac:graphicFrameMkLst>
        </pc:graphicFrameChg>
        <pc:graphicFrameChg chg="add del mod">
          <ac:chgData name="REINERTSEN Nate, EDU/SBS" userId="9179661c-9943-48ce-aed0-0d18650acacf" providerId="ADAL" clId="{7EE3BD91-EE23-42B0-AAE2-8DDD4582273F}" dt="2024-03-14T10:19:23.360" v="162"/>
          <ac:graphicFrameMkLst>
            <pc:docMk/>
            <pc:sldMk cId="410752877" sldId="875"/>
            <ac:graphicFrameMk id="5" creationId="{42850E44-C30E-4064-83CC-C59D3D30EE12}"/>
          </ac:graphicFrameMkLst>
        </pc:graphicFrameChg>
        <pc:graphicFrameChg chg="add del mod">
          <ac:chgData name="REINERTSEN Nate, EDU/SBS" userId="9179661c-9943-48ce-aed0-0d18650acacf" providerId="ADAL" clId="{7EE3BD91-EE23-42B0-AAE2-8DDD4582273F}" dt="2024-03-14T10:19:31.214" v="165" actId="478"/>
          <ac:graphicFrameMkLst>
            <pc:docMk/>
            <pc:sldMk cId="410752877" sldId="875"/>
            <ac:graphicFrameMk id="6" creationId="{15A0276D-4233-DC6C-D646-92D08342F8D6}"/>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A0C386-A73C-4409-9A4C-A97BEB9A02BA}" type="doc">
      <dgm:prSet loTypeId="urn:microsoft.com/office/officeart/2005/8/layout/process3" loCatId="process" qsTypeId="urn:microsoft.com/office/officeart/2005/8/quickstyle/simple1" qsCatId="simple" csTypeId="urn:microsoft.com/office/officeart/2005/8/colors/colorful4" csCatId="colorful" phldr="1"/>
      <dgm:spPr/>
      <dgm:t>
        <a:bodyPr/>
        <a:lstStyle/>
        <a:p>
          <a:endParaRPr lang="en-GB"/>
        </a:p>
      </dgm:t>
    </dgm:pt>
    <dgm:pt modelId="{230B7845-F122-47FA-9A6C-B18F33DB8376}">
      <dgm:prSet phldrT="[Text]" custT="1"/>
      <dgm:spPr/>
      <dgm:t>
        <a:bodyPr/>
        <a:lstStyle/>
        <a:p>
          <a:r>
            <a:rPr lang="en-GB" sz="1800" dirty="0"/>
            <a:t>Drafting</a:t>
          </a:r>
        </a:p>
      </dgm:t>
    </dgm:pt>
    <dgm:pt modelId="{9787FDE5-9B61-42CE-930F-5E985996527F}" type="parTrans" cxnId="{910E9A70-C259-4B01-8D91-933841C1379B}">
      <dgm:prSet/>
      <dgm:spPr/>
      <dgm:t>
        <a:bodyPr/>
        <a:lstStyle/>
        <a:p>
          <a:endParaRPr lang="en-GB"/>
        </a:p>
      </dgm:t>
    </dgm:pt>
    <dgm:pt modelId="{5496C091-7F40-41D6-BF2B-C7E60D0465D9}" type="sibTrans" cxnId="{910E9A70-C259-4B01-8D91-933841C1379B}">
      <dgm:prSet/>
      <dgm:spPr/>
      <dgm:t>
        <a:bodyPr/>
        <a:lstStyle/>
        <a:p>
          <a:endParaRPr lang="en-GB"/>
        </a:p>
      </dgm:t>
    </dgm:pt>
    <dgm:pt modelId="{24F4B705-F524-4B75-8D51-3521D8824BD1}">
      <dgm:prSet phldrT="[Text]" custT="1"/>
      <dgm:spPr/>
      <dgm:t>
        <a:bodyPr anchor="ctr"/>
        <a:lstStyle/>
        <a:p>
          <a:pPr algn="ctr">
            <a:buNone/>
          </a:pPr>
          <a:r>
            <a:rPr lang="en-GB" sz="1400" dirty="0"/>
            <a:t>Item writing</a:t>
          </a:r>
        </a:p>
      </dgm:t>
    </dgm:pt>
    <dgm:pt modelId="{06F95BDF-253D-41F5-A338-CB866EBD2098}" type="parTrans" cxnId="{45412A1B-6E61-4306-8E34-097DB55E8B81}">
      <dgm:prSet/>
      <dgm:spPr/>
      <dgm:t>
        <a:bodyPr/>
        <a:lstStyle/>
        <a:p>
          <a:endParaRPr lang="en-GB"/>
        </a:p>
      </dgm:t>
    </dgm:pt>
    <dgm:pt modelId="{7FFC01D8-B0FF-454B-AC33-31257D5B1982}" type="sibTrans" cxnId="{45412A1B-6E61-4306-8E34-097DB55E8B81}">
      <dgm:prSet/>
      <dgm:spPr/>
      <dgm:t>
        <a:bodyPr/>
        <a:lstStyle/>
        <a:p>
          <a:endParaRPr lang="en-GB"/>
        </a:p>
      </dgm:t>
    </dgm:pt>
    <dgm:pt modelId="{F6BD3B31-0152-4A86-AA15-905247FE3119}">
      <dgm:prSet phldrT="[Text]" custT="1"/>
      <dgm:spPr/>
      <dgm:t>
        <a:bodyPr/>
        <a:lstStyle/>
        <a:p>
          <a:r>
            <a:rPr lang="en-GB" sz="1800" dirty="0"/>
            <a:t>Internal Review</a:t>
          </a:r>
        </a:p>
      </dgm:t>
    </dgm:pt>
    <dgm:pt modelId="{474C3E7C-099C-4B7F-9A72-1B1344B37B50}" type="parTrans" cxnId="{C842FA9C-19C8-4066-AACC-F64B0592429F}">
      <dgm:prSet/>
      <dgm:spPr/>
      <dgm:t>
        <a:bodyPr/>
        <a:lstStyle/>
        <a:p>
          <a:endParaRPr lang="en-GB"/>
        </a:p>
      </dgm:t>
    </dgm:pt>
    <dgm:pt modelId="{6A62C96D-D5A8-4EF3-9540-C86CCED9F619}" type="sibTrans" cxnId="{C842FA9C-19C8-4066-AACC-F64B0592429F}">
      <dgm:prSet/>
      <dgm:spPr/>
      <dgm:t>
        <a:bodyPr/>
        <a:lstStyle/>
        <a:p>
          <a:endParaRPr lang="en-GB"/>
        </a:p>
      </dgm:t>
    </dgm:pt>
    <dgm:pt modelId="{F4087318-C415-4801-BAF5-B95D1D39527D}">
      <dgm:prSet phldrT="[Text]" custT="1"/>
      <dgm:spPr/>
      <dgm:t>
        <a:bodyPr anchor="ctr"/>
        <a:lstStyle/>
        <a:p>
          <a:pPr algn="ctr">
            <a:buNone/>
          </a:pPr>
          <a:r>
            <a:rPr lang="en-GB" sz="1400" dirty="0"/>
            <a:t>Cognitive Walkthroughs</a:t>
          </a:r>
        </a:p>
      </dgm:t>
    </dgm:pt>
    <dgm:pt modelId="{4D9D5657-4526-4AD8-8E69-FDD6DBB1F2C8}" type="parTrans" cxnId="{F15B2441-1BC1-43CA-8BC2-5DD8EB612437}">
      <dgm:prSet/>
      <dgm:spPr/>
      <dgm:t>
        <a:bodyPr/>
        <a:lstStyle/>
        <a:p>
          <a:endParaRPr lang="en-GB"/>
        </a:p>
      </dgm:t>
    </dgm:pt>
    <dgm:pt modelId="{8561FCCB-4330-4884-AF38-E96B9205E591}" type="sibTrans" cxnId="{F15B2441-1BC1-43CA-8BC2-5DD8EB612437}">
      <dgm:prSet/>
      <dgm:spPr/>
      <dgm:t>
        <a:bodyPr/>
        <a:lstStyle/>
        <a:p>
          <a:endParaRPr lang="en-GB"/>
        </a:p>
      </dgm:t>
    </dgm:pt>
    <dgm:pt modelId="{DA686DD8-EF97-4876-AE09-BF978C7E118E}">
      <dgm:prSet phldrT="[Text]" custT="1"/>
      <dgm:spPr/>
      <dgm:t>
        <a:bodyPr/>
        <a:lstStyle/>
        <a:p>
          <a:r>
            <a:rPr lang="en-GB" sz="1800" dirty="0"/>
            <a:t>External Review</a:t>
          </a:r>
        </a:p>
      </dgm:t>
    </dgm:pt>
    <dgm:pt modelId="{EE6DFE33-5927-437F-9C54-C24D588F3FAB}" type="parTrans" cxnId="{836ED222-1EEA-4F2F-828F-661D81AEED64}">
      <dgm:prSet/>
      <dgm:spPr/>
      <dgm:t>
        <a:bodyPr/>
        <a:lstStyle/>
        <a:p>
          <a:endParaRPr lang="en-GB"/>
        </a:p>
      </dgm:t>
    </dgm:pt>
    <dgm:pt modelId="{9DE05A7B-609C-4DEF-803E-6D0ED05C0F14}" type="sibTrans" cxnId="{836ED222-1EEA-4F2F-828F-661D81AEED64}">
      <dgm:prSet/>
      <dgm:spPr/>
      <dgm:t>
        <a:bodyPr/>
        <a:lstStyle/>
        <a:p>
          <a:endParaRPr lang="en-GB"/>
        </a:p>
      </dgm:t>
    </dgm:pt>
    <dgm:pt modelId="{1C1A9260-9C84-4A91-B097-ACE4FB04FC7A}">
      <dgm:prSet phldrT="[Text]" custT="1"/>
      <dgm:spPr/>
      <dgm:t>
        <a:bodyPr anchor="ctr"/>
        <a:lstStyle/>
        <a:p>
          <a:pPr algn="ctr">
            <a:buNone/>
          </a:pPr>
          <a:r>
            <a:rPr lang="en-GB" sz="1400" dirty="0"/>
            <a:t>Expert Review Groups</a:t>
          </a:r>
        </a:p>
      </dgm:t>
    </dgm:pt>
    <dgm:pt modelId="{9832FF3D-55B4-47D7-B8F4-F7F64A4F88C9}" type="parTrans" cxnId="{01AA1A1D-8AFD-4451-8311-DC8B7687FBC8}">
      <dgm:prSet/>
      <dgm:spPr/>
      <dgm:t>
        <a:bodyPr/>
        <a:lstStyle/>
        <a:p>
          <a:endParaRPr lang="en-GB"/>
        </a:p>
      </dgm:t>
    </dgm:pt>
    <dgm:pt modelId="{8891D6A9-8686-497E-8C15-921DF5BD6E78}" type="sibTrans" cxnId="{01AA1A1D-8AFD-4451-8311-DC8B7687FBC8}">
      <dgm:prSet/>
      <dgm:spPr/>
      <dgm:t>
        <a:bodyPr/>
        <a:lstStyle/>
        <a:p>
          <a:endParaRPr lang="en-GB"/>
        </a:p>
      </dgm:t>
    </dgm:pt>
    <dgm:pt modelId="{00EEB33B-8BD0-44A5-9C75-C6158056601E}">
      <dgm:prSet phldrT="[Text]" custT="1"/>
      <dgm:spPr/>
      <dgm:t>
        <a:bodyPr/>
        <a:lstStyle/>
        <a:p>
          <a:r>
            <a:rPr lang="en-GB" sz="1800" dirty="0"/>
            <a:t>Field Trial</a:t>
          </a:r>
        </a:p>
      </dgm:t>
    </dgm:pt>
    <dgm:pt modelId="{66DBDF2F-6EC0-4DD0-AD05-722BF5E4DF43}" type="parTrans" cxnId="{4F78CD62-9B4B-48CD-AC4D-E8EDC3BD4EA0}">
      <dgm:prSet/>
      <dgm:spPr/>
      <dgm:t>
        <a:bodyPr/>
        <a:lstStyle/>
        <a:p>
          <a:endParaRPr lang="en-GB"/>
        </a:p>
      </dgm:t>
    </dgm:pt>
    <dgm:pt modelId="{7AB1526C-0547-46C7-98ED-675118D6D774}" type="sibTrans" cxnId="{4F78CD62-9B4B-48CD-AC4D-E8EDC3BD4EA0}">
      <dgm:prSet/>
      <dgm:spPr/>
      <dgm:t>
        <a:bodyPr/>
        <a:lstStyle/>
        <a:p>
          <a:endParaRPr lang="en-GB"/>
        </a:p>
      </dgm:t>
    </dgm:pt>
    <dgm:pt modelId="{F8135D54-A515-436A-AA2F-6F3E57088DFF}">
      <dgm:prSet phldrT="[Text]" custT="1"/>
      <dgm:spPr/>
      <dgm:t>
        <a:bodyPr/>
        <a:lstStyle/>
        <a:p>
          <a:r>
            <a:rPr lang="en-GB" sz="1800" dirty="0"/>
            <a:t>Psychometric review</a:t>
          </a:r>
        </a:p>
      </dgm:t>
    </dgm:pt>
    <dgm:pt modelId="{092F0B74-00FB-4799-AA29-D3E88AD7B7A7}" type="parTrans" cxnId="{1F18BE77-216C-4303-A37B-23B4ECA1338F}">
      <dgm:prSet/>
      <dgm:spPr/>
      <dgm:t>
        <a:bodyPr/>
        <a:lstStyle/>
        <a:p>
          <a:endParaRPr lang="en-GB"/>
        </a:p>
      </dgm:t>
    </dgm:pt>
    <dgm:pt modelId="{57D508F4-1145-4985-BA89-B040CF41804F}" type="sibTrans" cxnId="{1F18BE77-216C-4303-A37B-23B4ECA1338F}">
      <dgm:prSet/>
      <dgm:spPr/>
      <dgm:t>
        <a:bodyPr/>
        <a:lstStyle/>
        <a:p>
          <a:endParaRPr lang="en-GB"/>
        </a:p>
      </dgm:t>
    </dgm:pt>
    <dgm:pt modelId="{A74BD737-1877-4DAB-92BD-5B4B3F3A5267}">
      <dgm:prSet phldrT="[Text]" custT="1"/>
      <dgm:spPr/>
      <dgm:t>
        <a:bodyPr anchor="ctr"/>
        <a:lstStyle/>
        <a:p>
          <a:pPr algn="ctr">
            <a:buNone/>
          </a:pPr>
          <a:r>
            <a:rPr lang="en-GB" sz="1400" dirty="0"/>
            <a:t>Gather response data</a:t>
          </a:r>
        </a:p>
      </dgm:t>
    </dgm:pt>
    <dgm:pt modelId="{73767C73-0C62-4A2E-9396-FCB6ED17DCC2}" type="parTrans" cxnId="{F2D72F26-6DF3-4FF4-B559-E75999AB5D91}">
      <dgm:prSet/>
      <dgm:spPr/>
      <dgm:t>
        <a:bodyPr/>
        <a:lstStyle/>
        <a:p>
          <a:endParaRPr lang="en-GB"/>
        </a:p>
      </dgm:t>
    </dgm:pt>
    <dgm:pt modelId="{8E60439B-A247-4FE0-869C-D7AB95AD0825}" type="sibTrans" cxnId="{F2D72F26-6DF3-4FF4-B559-E75999AB5D91}">
      <dgm:prSet/>
      <dgm:spPr/>
      <dgm:t>
        <a:bodyPr/>
        <a:lstStyle/>
        <a:p>
          <a:endParaRPr lang="en-GB"/>
        </a:p>
      </dgm:t>
    </dgm:pt>
    <dgm:pt modelId="{2DA710A3-4BB6-41FF-8BB4-0CF757749C79}">
      <dgm:prSet phldrT="[Text]" custT="1"/>
      <dgm:spPr/>
      <dgm:t>
        <a:bodyPr anchor="ctr"/>
        <a:lstStyle/>
        <a:p>
          <a:pPr algn="ctr">
            <a:buNone/>
          </a:pPr>
          <a:r>
            <a:rPr lang="en-GB" sz="1400" dirty="0"/>
            <a:t>Fit model(s); check item functioning</a:t>
          </a:r>
        </a:p>
      </dgm:t>
    </dgm:pt>
    <dgm:pt modelId="{D52A3544-DC17-4CB1-873F-5FD86DA720B5}" type="parTrans" cxnId="{DE1F7F9E-B417-490A-BA9C-159B931FBCD3}">
      <dgm:prSet/>
      <dgm:spPr/>
      <dgm:t>
        <a:bodyPr/>
        <a:lstStyle/>
        <a:p>
          <a:endParaRPr lang="en-GB"/>
        </a:p>
      </dgm:t>
    </dgm:pt>
    <dgm:pt modelId="{88DBD26B-56A6-415F-9806-D8C6732957A6}" type="sibTrans" cxnId="{DE1F7F9E-B417-490A-BA9C-159B931FBCD3}">
      <dgm:prSet/>
      <dgm:spPr/>
      <dgm:t>
        <a:bodyPr/>
        <a:lstStyle/>
        <a:p>
          <a:endParaRPr lang="en-GB"/>
        </a:p>
      </dgm:t>
    </dgm:pt>
    <dgm:pt modelId="{A718BAE8-5118-4BD1-9A4F-1E9E6B6C9CCF}">
      <dgm:prSet phldrT="[Text]" custT="1"/>
      <dgm:spPr/>
      <dgm:t>
        <a:bodyPr anchor="ctr"/>
        <a:lstStyle/>
        <a:p>
          <a:pPr algn="ctr">
            <a:buNone/>
          </a:pPr>
          <a:r>
            <a:rPr lang="en-GB" sz="1400" dirty="0"/>
            <a:t>(a.k.a. ‘panels’)</a:t>
          </a:r>
        </a:p>
      </dgm:t>
    </dgm:pt>
    <dgm:pt modelId="{554C139A-C7B1-44E1-9AB3-1F10F9A1E471}" type="parTrans" cxnId="{9821BAF7-BA4E-4AEA-9A08-A8F3120493FA}">
      <dgm:prSet/>
      <dgm:spPr/>
      <dgm:t>
        <a:bodyPr/>
        <a:lstStyle/>
        <a:p>
          <a:endParaRPr lang="en-GB"/>
        </a:p>
      </dgm:t>
    </dgm:pt>
    <dgm:pt modelId="{01569E48-1838-49E0-8E09-00F789F50F5B}" type="sibTrans" cxnId="{9821BAF7-BA4E-4AEA-9A08-A8F3120493FA}">
      <dgm:prSet/>
      <dgm:spPr/>
      <dgm:t>
        <a:bodyPr/>
        <a:lstStyle/>
        <a:p>
          <a:endParaRPr lang="en-GB"/>
        </a:p>
      </dgm:t>
    </dgm:pt>
    <dgm:pt modelId="{000EF8EF-FEEC-4E0E-BCB8-D2CC4B1A14C2}" type="pres">
      <dgm:prSet presAssocID="{5EA0C386-A73C-4409-9A4C-A97BEB9A02BA}" presName="linearFlow" presStyleCnt="0">
        <dgm:presLayoutVars>
          <dgm:dir/>
          <dgm:animLvl val="lvl"/>
          <dgm:resizeHandles val="exact"/>
        </dgm:presLayoutVars>
      </dgm:prSet>
      <dgm:spPr/>
    </dgm:pt>
    <dgm:pt modelId="{1AA2E317-3D4C-470E-B802-76FD0CB671AE}" type="pres">
      <dgm:prSet presAssocID="{230B7845-F122-47FA-9A6C-B18F33DB8376}" presName="composite" presStyleCnt="0"/>
      <dgm:spPr/>
    </dgm:pt>
    <dgm:pt modelId="{4397E182-66A5-419A-AF33-DF466B2EF10C}" type="pres">
      <dgm:prSet presAssocID="{230B7845-F122-47FA-9A6C-B18F33DB8376}" presName="parTx" presStyleLbl="node1" presStyleIdx="0" presStyleCnt="5">
        <dgm:presLayoutVars>
          <dgm:chMax val="0"/>
          <dgm:chPref val="0"/>
          <dgm:bulletEnabled val="1"/>
        </dgm:presLayoutVars>
      </dgm:prSet>
      <dgm:spPr/>
    </dgm:pt>
    <dgm:pt modelId="{626958D0-D193-46C2-8942-AE5109280793}" type="pres">
      <dgm:prSet presAssocID="{230B7845-F122-47FA-9A6C-B18F33DB8376}" presName="parSh" presStyleLbl="node1" presStyleIdx="0" presStyleCnt="5" custScaleX="134442" custScaleY="293337" custLinFactNeighborY="-98960"/>
      <dgm:spPr/>
    </dgm:pt>
    <dgm:pt modelId="{DAD96285-5DCC-43D8-BAED-16D23543EBDC}" type="pres">
      <dgm:prSet presAssocID="{230B7845-F122-47FA-9A6C-B18F33DB8376}" presName="desTx" presStyleLbl="fgAcc1" presStyleIdx="0" presStyleCnt="5" custScaleX="142946" custScaleY="113947" custLinFactNeighborX="-2881" custLinFactNeighborY="-28189">
        <dgm:presLayoutVars>
          <dgm:bulletEnabled val="1"/>
        </dgm:presLayoutVars>
      </dgm:prSet>
      <dgm:spPr/>
    </dgm:pt>
    <dgm:pt modelId="{BABB6214-7E75-4F7E-9A6E-8ECA00E2C8AF}" type="pres">
      <dgm:prSet presAssocID="{5496C091-7F40-41D6-BF2B-C7E60D0465D9}" presName="sibTrans" presStyleLbl="sibTrans2D1" presStyleIdx="0" presStyleCnt="4" custLinFactY="73539" custLinFactNeighborX="20938" custLinFactNeighborY="100000"/>
      <dgm:spPr/>
    </dgm:pt>
    <dgm:pt modelId="{A47324F3-604E-4B8A-9334-9B0DF2244B4E}" type="pres">
      <dgm:prSet presAssocID="{5496C091-7F40-41D6-BF2B-C7E60D0465D9}" presName="connTx" presStyleLbl="sibTrans2D1" presStyleIdx="0" presStyleCnt="4"/>
      <dgm:spPr/>
    </dgm:pt>
    <dgm:pt modelId="{7C27781D-05C4-4738-8EC5-B94A9DE506B6}" type="pres">
      <dgm:prSet presAssocID="{F6BD3B31-0152-4A86-AA15-905247FE3119}" presName="composite" presStyleCnt="0"/>
      <dgm:spPr/>
    </dgm:pt>
    <dgm:pt modelId="{6C5A3687-D897-4ECB-9CF7-B49972DEBAB4}" type="pres">
      <dgm:prSet presAssocID="{F6BD3B31-0152-4A86-AA15-905247FE3119}" presName="parTx" presStyleLbl="node1" presStyleIdx="0" presStyleCnt="5">
        <dgm:presLayoutVars>
          <dgm:chMax val="0"/>
          <dgm:chPref val="0"/>
          <dgm:bulletEnabled val="1"/>
        </dgm:presLayoutVars>
      </dgm:prSet>
      <dgm:spPr/>
    </dgm:pt>
    <dgm:pt modelId="{03C25BB6-4061-4ABC-83D4-18F76ACD4B06}" type="pres">
      <dgm:prSet presAssocID="{F6BD3B31-0152-4A86-AA15-905247FE3119}" presName="parSh" presStyleLbl="node1" presStyleIdx="1" presStyleCnt="5" custScaleX="134442" custScaleY="293337" custLinFactNeighborY="-98960"/>
      <dgm:spPr/>
    </dgm:pt>
    <dgm:pt modelId="{89D61672-B127-43BB-87A9-556FABDD916F}" type="pres">
      <dgm:prSet presAssocID="{F6BD3B31-0152-4A86-AA15-905247FE3119}" presName="desTx" presStyleLbl="fgAcc1" presStyleIdx="1" presStyleCnt="5" custScaleX="142946" custScaleY="113947" custLinFactNeighborX="-2881" custLinFactNeighborY="-28189">
        <dgm:presLayoutVars>
          <dgm:bulletEnabled val="1"/>
        </dgm:presLayoutVars>
      </dgm:prSet>
      <dgm:spPr/>
    </dgm:pt>
    <dgm:pt modelId="{DB955FDF-9B01-49C2-8DAE-81017FB77F83}" type="pres">
      <dgm:prSet presAssocID="{6A62C96D-D5A8-4EF3-9540-C86CCED9F619}" presName="sibTrans" presStyleLbl="sibTrans2D1" presStyleIdx="1" presStyleCnt="4" custLinFactY="73539" custLinFactNeighborX="20938" custLinFactNeighborY="100000"/>
      <dgm:spPr/>
    </dgm:pt>
    <dgm:pt modelId="{7F4631B4-1FD2-47DC-BA32-E907F28D5F73}" type="pres">
      <dgm:prSet presAssocID="{6A62C96D-D5A8-4EF3-9540-C86CCED9F619}" presName="connTx" presStyleLbl="sibTrans2D1" presStyleIdx="1" presStyleCnt="4"/>
      <dgm:spPr/>
    </dgm:pt>
    <dgm:pt modelId="{F8130082-C6DA-44FD-9BAD-3BDCB24875E3}" type="pres">
      <dgm:prSet presAssocID="{DA686DD8-EF97-4876-AE09-BF978C7E118E}" presName="composite" presStyleCnt="0"/>
      <dgm:spPr/>
    </dgm:pt>
    <dgm:pt modelId="{4C7B535A-33C1-486D-815B-E18CE7AAF12F}" type="pres">
      <dgm:prSet presAssocID="{DA686DD8-EF97-4876-AE09-BF978C7E118E}" presName="parTx" presStyleLbl="node1" presStyleIdx="1" presStyleCnt="5">
        <dgm:presLayoutVars>
          <dgm:chMax val="0"/>
          <dgm:chPref val="0"/>
          <dgm:bulletEnabled val="1"/>
        </dgm:presLayoutVars>
      </dgm:prSet>
      <dgm:spPr/>
    </dgm:pt>
    <dgm:pt modelId="{0EB0141B-A278-430B-B43E-B9021DE6FD5C}" type="pres">
      <dgm:prSet presAssocID="{DA686DD8-EF97-4876-AE09-BF978C7E118E}" presName="parSh" presStyleLbl="node1" presStyleIdx="2" presStyleCnt="5" custScaleX="134442" custScaleY="293337" custLinFactNeighborY="-98960"/>
      <dgm:spPr/>
    </dgm:pt>
    <dgm:pt modelId="{A6A70A3B-C4DC-406E-8803-8BAD7BF0C0E8}" type="pres">
      <dgm:prSet presAssocID="{DA686DD8-EF97-4876-AE09-BF978C7E118E}" presName="desTx" presStyleLbl="fgAcc1" presStyleIdx="2" presStyleCnt="5" custScaleX="142946" custScaleY="113947" custLinFactNeighborX="-2881" custLinFactNeighborY="-28189">
        <dgm:presLayoutVars>
          <dgm:bulletEnabled val="1"/>
        </dgm:presLayoutVars>
      </dgm:prSet>
      <dgm:spPr/>
    </dgm:pt>
    <dgm:pt modelId="{6385DF05-58FE-4CB2-9F48-AAEF8A4A004A}" type="pres">
      <dgm:prSet presAssocID="{9DE05A7B-609C-4DEF-803E-6D0ED05C0F14}" presName="sibTrans" presStyleLbl="sibTrans2D1" presStyleIdx="2" presStyleCnt="4" custLinFactY="73539" custLinFactNeighborX="20938" custLinFactNeighborY="100000"/>
      <dgm:spPr/>
    </dgm:pt>
    <dgm:pt modelId="{7AA3B056-D7FC-4CF0-AE73-47764B694067}" type="pres">
      <dgm:prSet presAssocID="{9DE05A7B-609C-4DEF-803E-6D0ED05C0F14}" presName="connTx" presStyleLbl="sibTrans2D1" presStyleIdx="2" presStyleCnt="4"/>
      <dgm:spPr/>
    </dgm:pt>
    <dgm:pt modelId="{6AFC323F-4F97-4363-ADC8-894602BCA3ED}" type="pres">
      <dgm:prSet presAssocID="{00EEB33B-8BD0-44A5-9C75-C6158056601E}" presName="composite" presStyleCnt="0"/>
      <dgm:spPr/>
    </dgm:pt>
    <dgm:pt modelId="{C1D7C6F9-FEBC-4C3C-925E-8D833DDEDB66}" type="pres">
      <dgm:prSet presAssocID="{00EEB33B-8BD0-44A5-9C75-C6158056601E}" presName="parTx" presStyleLbl="node1" presStyleIdx="2" presStyleCnt="5">
        <dgm:presLayoutVars>
          <dgm:chMax val="0"/>
          <dgm:chPref val="0"/>
          <dgm:bulletEnabled val="1"/>
        </dgm:presLayoutVars>
      </dgm:prSet>
      <dgm:spPr/>
    </dgm:pt>
    <dgm:pt modelId="{23D670D2-19AF-4207-B6A1-63ABAA15CE10}" type="pres">
      <dgm:prSet presAssocID="{00EEB33B-8BD0-44A5-9C75-C6158056601E}" presName="parSh" presStyleLbl="node1" presStyleIdx="3" presStyleCnt="5" custScaleX="134442" custScaleY="293337" custLinFactNeighborY="-98960"/>
      <dgm:spPr/>
    </dgm:pt>
    <dgm:pt modelId="{EFC2DF77-CC93-4967-A08F-12D1BD732A0D}" type="pres">
      <dgm:prSet presAssocID="{00EEB33B-8BD0-44A5-9C75-C6158056601E}" presName="desTx" presStyleLbl="fgAcc1" presStyleIdx="3" presStyleCnt="5" custScaleX="142946" custScaleY="113947" custLinFactNeighborX="-2881" custLinFactNeighborY="-28189">
        <dgm:presLayoutVars>
          <dgm:bulletEnabled val="1"/>
        </dgm:presLayoutVars>
      </dgm:prSet>
      <dgm:spPr/>
    </dgm:pt>
    <dgm:pt modelId="{91E19E7F-7830-4297-AEAE-6AE7C3C4AB0F}" type="pres">
      <dgm:prSet presAssocID="{7AB1526C-0547-46C7-98ED-675118D6D774}" presName="sibTrans" presStyleLbl="sibTrans2D1" presStyleIdx="3" presStyleCnt="4" custLinFactY="73539" custLinFactNeighborX="20938" custLinFactNeighborY="100000"/>
      <dgm:spPr/>
    </dgm:pt>
    <dgm:pt modelId="{032A236E-55EA-4B26-BF4A-A8472BB0CE1F}" type="pres">
      <dgm:prSet presAssocID="{7AB1526C-0547-46C7-98ED-675118D6D774}" presName="connTx" presStyleLbl="sibTrans2D1" presStyleIdx="3" presStyleCnt="4"/>
      <dgm:spPr/>
    </dgm:pt>
    <dgm:pt modelId="{58C39C7D-1375-482F-80E5-F5E76C795FC1}" type="pres">
      <dgm:prSet presAssocID="{F8135D54-A515-436A-AA2F-6F3E57088DFF}" presName="composite" presStyleCnt="0"/>
      <dgm:spPr/>
    </dgm:pt>
    <dgm:pt modelId="{8F1EA811-0BD7-4CDB-9DCF-F059BD13C6A9}" type="pres">
      <dgm:prSet presAssocID="{F8135D54-A515-436A-AA2F-6F3E57088DFF}" presName="parTx" presStyleLbl="node1" presStyleIdx="3" presStyleCnt="5">
        <dgm:presLayoutVars>
          <dgm:chMax val="0"/>
          <dgm:chPref val="0"/>
          <dgm:bulletEnabled val="1"/>
        </dgm:presLayoutVars>
      </dgm:prSet>
      <dgm:spPr/>
    </dgm:pt>
    <dgm:pt modelId="{3B48B536-4F3F-44AD-9EC5-6723F8D76F99}" type="pres">
      <dgm:prSet presAssocID="{F8135D54-A515-436A-AA2F-6F3E57088DFF}" presName="parSh" presStyleLbl="node1" presStyleIdx="4" presStyleCnt="5" custScaleX="134442" custScaleY="293337" custLinFactNeighborY="-98960"/>
      <dgm:spPr/>
    </dgm:pt>
    <dgm:pt modelId="{459D620B-4315-42AA-A486-A734CA957926}" type="pres">
      <dgm:prSet presAssocID="{F8135D54-A515-436A-AA2F-6F3E57088DFF}" presName="desTx" presStyleLbl="fgAcc1" presStyleIdx="4" presStyleCnt="5" custScaleX="142946" custScaleY="113947" custLinFactNeighborX="-3705" custLinFactNeighborY="-28189">
        <dgm:presLayoutVars>
          <dgm:bulletEnabled val="1"/>
        </dgm:presLayoutVars>
      </dgm:prSet>
      <dgm:spPr/>
    </dgm:pt>
  </dgm:ptLst>
  <dgm:cxnLst>
    <dgm:cxn modelId="{2176BD0D-E6A3-4CB7-A26D-C658631DA442}" type="presOf" srcId="{9DE05A7B-609C-4DEF-803E-6D0ED05C0F14}" destId="{6385DF05-58FE-4CB2-9F48-AAEF8A4A004A}" srcOrd="0" destOrd="0" presId="urn:microsoft.com/office/officeart/2005/8/layout/process3"/>
    <dgm:cxn modelId="{2445020F-4C84-4C1D-BADB-DE37D9BCFC0C}" type="presOf" srcId="{F8135D54-A515-436A-AA2F-6F3E57088DFF}" destId="{3B48B536-4F3F-44AD-9EC5-6723F8D76F99}" srcOrd="1" destOrd="0" presId="urn:microsoft.com/office/officeart/2005/8/layout/process3"/>
    <dgm:cxn modelId="{45412A1B-6E61-4306-8E34-097DB55E8B81}" srcId="{230B7845-F122-47FA-9A6C-B18F33DB8376}" destId="{24F4B705-F524-4B75-8D51-3521D8824BD1}" srcOrd="0" destOrd="0" parTransId="{06F95BDF-253D-41F5-A338-CB866EBD2098}" sibTransId="{7FFC01D8-B0FF-454B-AC33-31257D5B1982}"/>
    <dgm:cxn modelId="{01AA1A1D-8AFD-4451-8311-DC8B7687FBC8}" srcId="{DA686DD8-EF97-4876-AE09-BF978C7E118E}" destId="{1C1A9260-9C84-4A91-B097-ACE4FB04FC7A}" srcOrd="0" destOrd="0" parTransId="{9832FF3D-55B4-47D7-B8F4-F7F64A4F88C9}" sibTransId="{8891D6A9-8686-497E-8C15-921DF5BD6E78}"/>
    <dgm:cxn modelId="{CFF48C22-1A6B-4511-9EC2-B9A7BACD1D9B}" type="presOf" srcId="{24F4B705-F524-4B75-8D51-3521D8824BD1}" destId="{DAD96285-5DCC-43D8-BAED-16D23543EBDC}" srcOrd="0" destOrd="0" presId="urn:microsoft.com/office/officeart/2005/8/layout/process3"/>
    <dgm:cxn modelId="{836ED222-1EEA-4F2F-828F-661D81AEED64}" srcId="{5EA0C386-A73C-4409-9A4C-A97BEB9A02BA}" destId="{DA686DD8-EF97-4876-AE09-BF978C7E118E}" srcOrd="2" destOrd="0" parTransId="{EE6DFE33-5927-437F-9C54-C24D588F3FAB}" sibTransId="{9DE05A7B-609C-4DEF-803E-6D0ED05C0F14}"/>
    <dgm:cxn modelId="{42A81625-6F4C-4E20-8328-DE86758300DF}" type="presOf" srcId="{2DA710A3-4BB6-41FF-8BB4-0CF757749C79}" destId="{459D620B-4315-42AA-A486-A734CA957926}" srcOrd="0" destOrd="0" presId="urn:microsoft.com/office/officeart/2005/8/layout/process3"/>
    <dgm:cxn modelId="{F2D72F26-6DF3-4FF4-B559-E75999AB5D91}" srcId="{00EEB33B-8BD0-44A5-9C75-C6158056601E}" destId="{A74BD737-1877-4DAB-92BD-5B4B3F3A5267}" srcOrd="0" destOrd="0" parTransId="{73767C73-0C62-4A2E-9396-FCB6ED17DCC2}" sibTransId="{8E60439B-A247-4FE0-869C-D7AB95AD0825}"/>
    <dgm:cxn modelId="{B6273726-5199-42F7-9967-F1329FDA0C97}" type="presOf" srcId="{6A62C96D-D5A8-4EF3-9540-C86CCED9F619}" destId="{DB955FDF-9B01-49C2-8DAE-81017FB77F83}" srcOrd="0" destOrd="0" presId="urn:microsoft.com/office/officeart/2005/8/layout/process3"/>
    <dgm:cxn modelId="{B66C822B-3550-44A5-9B54-6BB63B01016F}" type="presOf" srcId="{F4087318-C415-4801-BAF5-B95D1D39527D}" destId="{89D61672-B127-43BB-87A9-556FABDD916F}" srcOrd="0" destOrd="0" presId="urn:microsoft.com/office/officeart/2005/8/layout/process3"/>
    <dgm:cxn modelId="{6EDB0631-D3F9-42FA-BF50-493BF308268F}" type="presOf" srcId="{F6BD3B31-0152-4A86-AA15-905247FE3119}" destId="{03C25BB6-4061-4ABC-83D4-18F76ACD4B06}" srcOrd="1" destOrd="0" presId="urn:microsoft.com/office/officeart/2005/8/layout/process3"/>
    <dgm:cxn modelId="{F15B2441-1BC1-43CA-8BC2-5DD8EB612437}" srcId="{F6BD3B31-0152-4A86-AA15-905247FE3119}" destId="{F4087318-C415-4801-BAF5-B95D1D39527D}" srcOrd="0" destOrd="0" parTransId="{4D9D5657-4526-4AD8-8E69-FDD6DBB1F2C8}" sibTransId="{8561FCCB-4330-4884-AF38-E96B9205E591}"/>
    <dgm:cxn modelId="{EBA41042-E621-465E-92C8-1BCE7F09507B}" type="presOf" srcId="{230B7845-F122-47FA-9A6C-B18F33DB8376}" destId="{626958D0-D193-46C2-8942-AE5109280793}" srcOrd="1" destOrd="0" presId="urn:microsoft.com/office/officeart/2005/8/layout/process3"/>
    <dgm:cxn modelId="{4F78CD62-9B4B-48CD-AC4D-E8EDC3BD4EA0}" srcId="{5EA0C386-A73C-4409-9A4C-A97BEB9A02BA}" destId="{00EEB33B-8BD0-44A5-9C75-C6158056601E}" srcOrd="3" destOrd="0" parTransId="{66DBDF2F-6EC0-4DD0-AD05-722BF5E4DF43}" sibTransId="{7AB1526C-0547-46C7-98ED-675118D6D774}"/>
    <dgm:cxn modelId="{1CF78963-F156-4211-82FB-51A9F32C3FE3}" type="presOf" srcId="{5EA0C386-A73C-4409-9A4C-A97BEB9A02BA}" destId="{000EF8EF-FEEC-4E0E-BCB8-D2CC4B1A14C2}" srcOrd="0" destOrd="0" presId="urn:microsoft.com/office/officeart/2005/8/layout/process3"/>
    <dgm:cxn modelId="{FB6D3F47-1321-46B5-BC38-29677A87846D}" type="presOf" srcId="{7AB1526C-0547-46C7-98ED-675118D6D774}" destId="{032A236E-55EA-4B26-BF4A-A8472BB0CE1F}" srcOrd="1" destOrd="0" presId="urn:microsoft.com/office/officeart/2005/8/layout/process3"/>
    <dgm:cxn modelId="{FD0C3A68-6316-408F-B03B-71B1ED9A2438}" type="presOf" srcId="{00EEB33B-8BD0-44A5-9C75-C6158056601E}" destId="{23D670D2-19AF-4207-B6A1-63ABAA15CE10}" srcOrd="1" destOrd="0" presId="urn:microsoft.com/office/officeart/2005/8/layout/process3"/>
    <dgm:cxn modelId="{910E9A70-C259-4B01-8D91-933841C1379B}" srcId="{5EA0C386-A73C-4409-9A4C-A97BEB9A02BA}" destId="{230B7845-F122-47FA-9A6C-B18F33DB8376}" srcOrd="0" destOrd="0" parTransId="{9787FDE5-9B61-42CE-930F-5E985996527F}" sibTransId="{5496C091-7F40-41D6-BF2B-C7E60D0465D9}"/>
    <dgm:cxn modelId="{5D642F71-E602-4F02-9CC8-93D3F3F45356}" type="presOf" srcId="{F6BD3B31-0152-4A86-AA15-905247FE3119}" destId="{6C5A3687-D897-4ECB-9CF7-B49972DEBAB4}" srcOrd="0" destOrd="0" presId="urn:microsoft.com/office/officeart/2005/8/layout/process3"/>
    <dgm:cxn modelId="{986DAB57-77C6-4D0F-B7B7-59A9579945E3}" type="presOf" srcId="{5496C091-7F40-41D6-BF2B-C7E60D0465D9}" destId="{BABB6214-7E75-4F7E-9A6E-8ECA00E2C8AF}" srcOrd="0" destOrd="0" presId="urn:microsoft.com/office/officeart/2005/8/layout/process3"/>
    <dgm:cxn modelId="{1F18BE77-216C-4303-A37B-23B4ECA1338F}" srcId="{5EA0C386-A73C-4409-9A4C-A97BEB9A02BA}" destId="{F8135D54-A515-436A-AA2F-6F3E57088DFF}" srcOrd="4" destOrd="0" parTransId="{092F0B74-00FB-4799-AA29-D3E88AD7B7A7}" sibTransId="{57D508F4-1145-4985-BA89-B040CF41804F}"/>
    <dgm:cxn modelId="{BDC4965A-9D60-460A-AE8D-11BEDE6982EC}" type="presOf" srcId="{00EEB33B-8BD0-44A5-9C75-C6158056601E}" destId="{C1D7C6F9-FEBC-4C3C-925E-8D833DDEDB66}" srcOrd="0" destOrd="0" presId="urn:microsoft.com/office/officeart/2005/8/layout/process3"/>
    <dgm:cxn modelId="{D0092A7E-B911-43A2-826A-59357E2CAA5F}" type="presOf" srcId="{9DE05A7B-609C-4DEF-803E-6D0ED05C0F14}" destId="{7AA3B056-D7FC-4CF0-AE73-47764B694067}" srcOrd="1" destOrd="0" presId="urn:microsoft.com/office/officeart/2005/8/layout/process3"/>
    <dgm:cxn modelId="{E5E73785-81D9-42A4-8269-523E6BCEFD31}" type="presOf" srcId="{DA686DD8-EF97-4876-AE09-BF978C7E118E}" destId="{0EB0141B-A278-430B-B43E-B9021DE6FD5C}" srcOrd="1" destOrd="0" presId="urn:microsoft.com/office/officeart/2005/8/layout/process3"/>
    <dgm:cxn modelId="{C842FA9C-19C8-4066-AACC-F64B0592429F}" srcId="{5EA0C386-A73C-4409-9A4C-A97BEB9A02BA}" destId="{F6BD3B31-0152-4A86-AA15-905247FE3119}" srcOrd="1" destOrd="0" parTransId="{474C3E7C-099C-4B7F-9A72-1B1344B37B50}" sibTransId="{6A62C96D-D5A8-4EF3-9540-C86CCED9F619}"/>
    <dgm:cxn modelId="{DE1F7F9E-B417-490A-BA9C-159B931FBCD3}" srcId="{F8135D54-A515-436A-AA2F-6F3E57088DFF}" destId="{2DA710A3-4BB6-41FF-8BB4-0CF757749C79}" srcOrd="0" destOrd="0" parTransId="{D52A3544-DC17-4CB1-873F-5FD86DA720B5}" sibTransId="{88DBD26B-56A6-415F-9806-D8C6732957A6}"/>
    <dgm:cxn modelId="{7F1FB3B0-A8C0-45D5-A9C7-9A377AE7B7D0}" type="presOf" srcId="{230B7845-F122-47FA-9A6C-B18F33DB8376}" destId="{4397E182-66A5-419A-AF33-DF466B2EF10C}" srcOrd="0" destOrd="0" presId="urn:microsoft.com/office/officeart/2005/8/layout/process3"/>
    <dgm:cxn modelId="{366052BE-46F7-454B-A39B-3CD23DDCDE83}" type="presOf" srcId="{7AB1526C-0547-46C7-98ED-675118D6D774}" destId="{91E19E7F-7830-4297-AEAE-6AE7C3C4AB0F}" srcOrd="0" destOrd="0" presId="urn:microsoft.com/office/officeart/2005/8/layout/process3"/>
    <dgm:cxn modelId="{8F426FC5-503F-46BE-B06B-54B934392EC5}" type="presOf" srcId="{1C1A9260-9C84-4A91-B097-ACE4FB04FC7A}" destId="{A6A70A3B-C4DC-406E-8803-8BAD7BF0C0E8}" srcOrd="0" destOrd="0" presId="urn:microsoft.com/office/officeart/2005/8/layout/process3"/>
    <dgm:cxn modelId="{B0D5EDC8-811C-4C7E-884E-90B7BC9A4E4D}" type="presOf" srcId="{6A62C96D-D5A8-4EF3-9540-C86CCED9F619}" destId="{7F4631B4-1FD2-47DC-BA32-E907F28D5F73}" srcOrd="1" destOrd="0" presId="urn:microsoft.com/office/officeart/2005/8/layout/process3"/>
    <dgm:cxn modelId="{DF547FC9-1290-46D8-ABFA-A15B55676FA8}" type="presOf" srcId="{DA686DD8-EF97-4876-AE09-BF978C7E118E}" destId="{4C7B535A-33C1-486D-815B-E18CE7AAF12F}" srcOrd="0" destOrd="0" presId="urn:microsoft.com/office/officeart/2005/8/layout/process3"/>
    <dgm:cxn modelId="{6A2664D7-1EF5-4D9A-B2A0-B3337DFC76A7}" type="presOf" srcId="{A718BAE8-5118-4BD1-9A4F-1E9E6B6C9CCF}" destId="{89D61672-B127-43BB-87A9-556FABDD916F}" srcOrd="0" destOrd="1" presId="urn:microsoft.com/office/officeart/2005/8/layout/process3"/>
    <dgm:cxn modelId="{360EB6E4-EA20-440A-8D2F-54AD7FFCDD45}" type="presOf" srcId="{5496C091-7F40-41D6-BF2B-C7E60D0465D9}" destId="{A47324F3-604E-4B8A-9334-9B0DF2244B4E}" srcOrd="1" destOrd="0" presId="urn:microsoft.com/office/officeart/2005/8/layout/process3"/>
    <dgm:cxn modelId="{DAB1E2EF-7ED4-46FF-928D-92C75E5EC0E4}" type="presOf" srcId="{F8135D54-A515-436A-AA2F-6F3E57088DFF}" destId="{8F1EA811-0BD7-4CDB-9DCF-F059BD13C6A9}" srcOrd="0" destOrd="0" presId="urn:microsoft.com/office/officeart/2005/8/layout/process3"/>
    <dgm:cxn modelId="{FE024DF4-7F05-4154-94B5-3C6C7784330E}" type="presOf" srcId="{A74BD737-1877-4DAB-92BD-5B4B3F3A5267}" destId="{EFC2DF77-CC93-4967-A08F-12D1BD732A0D}" srcOrd="0" destOrd="0" presId="urn:microsoft.com/office/officeart/2005/8/layout/process3"/>
    <dgm:cxn modelId="{9821BAF7-BA4E-4AEA-9A08-A8F3120493FA}" srcId="{F6BD3B31-0152-4A86-AA15-905247FE3119}" destId="{A718BAE8-5118-4BD1-9A4F-1E9E6B6C9CCF}" srcOrd="1" destOrd="0" parTransId="{554C139A-C7B1-44E1-9AB3-1F10F9A1E471}" sibTransId="{01569E48-1838-49E0-8E09-00F789F50F5B}"/>
    <dgm:cxn modelId="{927B4946-6EE4-4902-A9E6-FCA51F7AF740}" type="presParOf" srcId="{000EF8EF-FEEC-4E0E-BCB8-D2CC4B1A14C2}" destId="{1AA2E317-3D4C-470E-B802-76FD0CB671AE}" srcOrd="0" destOrd="0" presId="urn:microsoft.com/office/officeart/2005/8/layout/process3"/>
    <dgm:cxn modelId="{88C97A6C-178D-4CC1-AF78-C1037BB1CA5E}" type="presParOf" srcId="{1AA2E317-3D4C-470E-B802-76FD0CB671AE}" destId="{4397E182-66A5-419A-AF33-DF466B2EF10C}" srcOrd="0" destOrd="0" presId="urn:microsoft.com/office/officeart/2005/8/layout/process3"/>
    <dgm:cxn modelId="{1E3AF2DB-FF82-4017-BCD9-034D06A656E5}" type="presParOf" srcId="{1AA2E317-3D4C-470E-B802-76FD0CB671AE}" destId="{626958D0-D193-46C2-8942-AE5109280793}" srcOrd="1" destOrd="0" presId="urn:microsoft.com/office/officeart/2005/8/layout/process3"/>
    <dgm:cxn modelId="{6DC6D7BF-2540-46FC-AEE7-6D7A5CFD8323}" type="presParOf" srcId="{1AA2E317-3D4C-470E-B802-76FD0CB671AE}" destId="{DAD96285-5DCC-43D8-BAED-16D23543EBDC}" srcOrd="2" destOrd="0" presId="urn:microsoft.com/office/officeart/2005/8/layout/process3"/>
    <dgm:cxn modelId="{69985AFE-9F0F-49A8-B433-F92B05BC12B6}" type="presParOf" srcId="{000EF8EF-FEEC-4E0E-BCB8-D2CC4B1A14C2}" destId="{BABB6214-7E75-4F7E-9A6E-8ECA00E2C8AF}" srcOrd="1" destOrd="0" presId="urn:microsoft.com/office/officeart/2005/8/layout/process3"/>
    <dgm:cxn modelId="{7E84C512-589A-4ED7-ADEB-D3073F8E178D}" type="presParOf" srcId="{BABB6214-7E75-4F7E-9A6E-8ECA00E2C8AF}" destId="{A47324F3-604E-4B8A-9334-9B0DF2244B4E}" srcOrd="0" destOrd="0" presId="urn:microsoft.com/office/officeart/2005/8/layout/process3"/>
    <dgm:cxn modelId="{A96F461A-510A-4E34-88D3-4C25A9033276}" type="presParOf" srcId="{000EF8EF-FEEC-4E0E-BCB8-D2CC4B1A14C2}" destId="{7C27781D-05C4-4738-8EC5-B94A9DE506B6}" srcOrd="2" destOrd="0" presId="urn:microsoft.com/office/officeart/2005/8/layout/process3"/>
    <dgm:cxn modelId="{ED857B90-DDC9-484A-80BA-B9E10401281E}" type="presParOf" srcId="{7C27781D-05C4-4738-8EC5-B94A9DE506B6}" destId="{6C5A3687-D897-4ECB-9CF7-B49972DEBAB4}" srcOrd="0" destOrd="0" presId="urn:microsoft.com/office/officeart/2005/8/layout/process3"/>
    <dgm:cxn modelId="{D2B50EC3-A6DC-4EEA-9F80-34ABC6F22525}" type="presParOf" srcId="{7C27781D-05C4-4738-8EC5-B94A9DE506B6}" destId="{03C25BB6-4061-4ABC-83D4-18F76ACD4B06}" srcOrd="1" destOrd="0" presId="urn:microsoft.com/office/officeart/2005/8/layout/process3"/>
    <dgm:cxn modelId="{60305562-59E4-4BCB-9262-B9569C617151}" type="presParOf" srcId="{7C27781D-05C4-4738-8EC5-B94A9DE506B6}" destId="{89D61672-B127-43BB-87A9-556FABDD916F}" srcOrd="2" destOrd="0" presId="urn:microsoft.com/office/officeart/2005/8/layout/process3"/>
    <dgm:cxn modelId="{8429D8B3-FD11-44BA-9A89-C575EFC3D7F7}" type="presParOf" srcId="{000EF8EF-FEEC-4E0E-BCB8-D2CC4B1A14C2}" destId="{DB955FDF-9B01-49C2-8DAE-81017FB77F83}" srcOrd="3" destOrd="0" presId="urn:microsoft.com/office/officeart/2005/8/layout/process3"/>
    <dgm:cxn modelId="{402C4ED2-28FC-4AA0-9863-DC8562B3D595}" type="presParOf" srcId="{DB955FDF-9B01-49C2-8DAE-81017FB77F83}" destId="{7F4631B4-1FD2-47DC-BA32-E907F28D5F73}" srcOrd="0" destOrd="0" presId="urn:microsoft.com/office/officeart/2005/8/layout/process3"/>
    <dgm:cxn modelId="{29BB4183-415F-4473-85F3-9291FC5DE346}" type="presParOf" srcId="{000EF8EF-FEEC-4E0E-BCB8-D2CC4B1A14C2}" destId="{F8130082-C6DA-44FD-9BAD-3BDCB24875E3}" srcOrd="4" destOrd="0" presId="urn:microsoft.com/office/officeart/2005/8/layout/process3"/>
    <dgm:cxn modelId="{D7DDB6D9-ECF9-458B-82F5-13778C338AFE}" type="presParOf" srcId="{F8130082-C6DA-44FD-9BAD-3BDCB24875E3}" destId="{4C7B535A-33C1-486D-815B-E18CE7AAF12F}" srcOrd="0" destOrd="0" presId="urn:microsoft.com/office/officeart/2005/8/layout/process3"/>
    <dgm:cxn modelId="{3881E867-731C-497A-B9D3-3EEDD9F80AA1}" type="presParOf" srcId="{F8130082-C6DA-44FD-9BAD-3BDCB24875E3}" destId="{0EB0141B-A278-430B-B43E-B9021DE6FD5C}" srcOrd="1" destOrd="0" presId="urn:microsoft.com/office/officeart/2005/8/layout/process3"/>
    <dgm:cxn modelId="{B290E44B-2863-4DB5-9E7B-51253C1D7C06}" type="presParOf" srcId="{F8130082-C6DA-44FD-9BAD-3BDCB24875E3}" destId="{A6A70A3B-C4DC-406E-8803-8BAD7BF0C0E8}" srcOrd="2" destOrd="0" presId="urn:microsoft.com/office/officeart/2005/8/layout/process3"/>
    <dgm:cxn modelId="{67603B0D-5FCE-4231-AB1D-E76A9FB8BF1B}" type="presParOf" srcId="{000EF8EF-FEEC-4E0E-BCB8-D2CC4B1A14C2}" destId="{6385DF05-58FE-4CB2-9F48-AAEF8A4A004A}" srcOrd="5" destOrd="0" presId="urn:microsoft.com/office/officeart/2005/8/layout/process3"/>
    <dgm:cxn modelId="{BF7FEB89-E270-4EE1-A023-EC0C895CF5A4}" type="presParOf" srcId="{6385DF05-58FE-4CB2-9F48-AAEF8A4A004A}" destId="{7AA3B056-D7FC-4CF0-AE73-47764B694067}" srcOrd="0" destOrd="0" presId="urn:microsoft.com/office/officeart/2005/8/layout/process3"/>
    <dgm:cxn modelId="{8F15F360-AAF5-4922-8FED-252E8B401265}" type="presParOf" srcId="{000EF8EF-FEEC-4E0E-BCB8-D2CC4B1A14C2}" destId="{6AFC323F-4F97-4363-ADC8-894602BCA3ED}" srcOrd="6" destOrd="0" presId="urn:microsoft.com/office/officeart/2005/8/layout/process3"/>
    <dgm:cxn modelId="{3E3C38AE-86A0-47CC-8567-F9678EFC6FFA}" type="presParOf" srcId="{6AFC323F-4F97-4363-ADC8-894602BCA3ED}" destId="{C1D7C6F9-FEBC-4C3C-925E-8D833DDEDB66}" srcOrd="0" destOrd="0" presId="urn:microsoft.com/office/officeart/2005/8/layout/process3"/>
    <dgm:cxn modelId="{D457E7CF-CF06-4244-A2DC-0818F9C4005A}" type="presParOf" srcId="{6AFC323F-4F97-4363-ADC8-894602BCA3ED}" destId="{23D670D2-19AF-4207-B6A1-63ABAA15CE10}" srcOrd="1" destOrd="0" presId="urn:microsoft.com/office/officeart/2005/8/layout/process3"/>
    <dgm:cxn modelId="{BD90723E-FC12-45B8-AC93-8626C912ED53}" type="presParOf" srcId="{6AFC323F-4F97-4363-ADC8-894602BCA3ED}" destId="{EFC2DF77-CC93-4967-A08F-12D1BD732A0D}" srcOrd="2" destOrd="0" presId="urn:microsoft.com/office/officeart/2005/8/layout/process3"/>
    <dgm:cxn modelId="{2EDFC125-E939-4BB5-91D4-B4C4E0A81396}" type="presParOf" srcId="{000EF8EF-FEEC-4E0E-BCB8-D2CC4B1A14C2}" destId="{91E19E7F-7830-4297-AEAE-6AE7C3C4AB0F}" srcOrd="7" destOrd="0" presId="urn:microsoft.com/office/officeart/2005/8/layout/process3"/>
    <dgm:cxn modelId="{9B17E1AE-36E8-49EF-8D8B-AABEC396A8A2}" type="presParOf" srcId="{91E19E7F-7830-4297-AEAE-6AE7C3C4AB0F}" destId="{032A236E-55EA-4B26-BF4A-A8472BB0CE1F}" srcOrd="0" destOrd="0" presId="urn:microsoft.com/office/officeart/2005/8/layout/process3"/>
    <dgm:cxn modelId="{B1BBEEDE-0256-4A14-985C-968F522B5020}" type="presParOf" srcId="{000EF8EF-FEEC-4E0E-BCB8-D2CC4B1A14C2}" destId="{58C39C7D-1375-482F-80E5-F5E76C795FC1}" srcOrd="8" destOrd="0" presId="urn:microsoft.com/office/officeart/2005/8/layout/process3"/>
    <dgm:cxn modelId="{5407C589-E5D7-40F3-97A4-3EE52A5A6A10}" type="presParOf" srcId="{58C39C7D-1375-482F-80E5-F5E76C795FC1}" destId="{8F1EA811-0BD7-4CDB-9DCF-F059BD13C6A9}" srcOrd="0" destOrd="0" presId="urn:microsoft.com/office/officeart/2005/8/layout/process3"/>
    <dgm:cxn modelId="{50703BA2-1D12-4C4B-9234-CD91AC064815}" type="presParOf" srcId="{58C39C7D-1375-482F-80E5-F5E76C795FC1}" destId="{3B48B536-4F3F-44AD-9EC5-6723F8D76F99}" srcOrd="1" destOrd="0" presId="urn:microsoft.com/office/officeart/2005/8/layout/process3"/>
    <dgm:cxn modelId="{2257C700-EB10-47F1-BBBE-ADE55B6CEAA1}" type="presParOf" srcId="{58C39C7D-1375-482F-80E5-F5E76C795FC1}" destId="{459D620B-4315-42AA-A486-A734CA957926}"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958D0-D193-46C2-8942-AE5109280793}">
      <dsp:nvSpPr>
        <dsp:cNvPr id="0" name=""/>
        <dsp:cNvSpPr/>
      </dsp:nvSpPr>
      <dsp:spPr>
        <a:xfrm>
          <a:off x="16152" y="0"/>
          <a:ext cx="1625874" cy="185860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GB" sz="1800" kern="1200" dirty="0"/>
            <a:t>Drafting</a:t>
          </a:r>
        </a:p>
      </dsp:txBody>
      <dsp:txXfrm>
        <a:off x="16152" y="0"/>
        <a:ext cx="1625874" cy="152576"/>
      </dsp:txXfrm>
    </dsp:sp>
    <dsp:sp modelId="{DAD96285-5DCC-43D8-BAED-16D23543EBDC}">
      <dsp:nvSpPr>
        <dsp:cNvPr id="0" name=""/>
        <dsp:cNvSpPr/>
      </dsp:nvSpPr>
      <dsp:spPr>
        <a:xfrm>
          <a:off x="177587" y="706488"/>
          <a:ext cx="1728718" cy="16819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114300" lvl="1" indent="-114300" algn="ctr" defTabSz="622300">
            <a:lnSpc>
              <a:spcPct val="90000"/>
            </a:lnSpc>
            <a:spcBef>
              <a:spcPct val="0"/>
            </a:spcBef>
            <a:spcAft>
              <a:spcPct val="15000"/>
            </a:spcAft>
            <a:buNone/>
          </a:pPr>
          <a:r>
            <a:rPr lang="en-GB" sz="1400" kern="1200" dirty="0"/>
            <a:t>Item writing</a:t>
          </a:r>
        </a:p>
      </dsp:txBody>
      <dsp:txXfrm>
        <a:off x="226851" y="755752"/>
        <a:ext cx="1630190" cy="1583457"/>
      </dsp:txXfrm>
    </dsp:sp>
    <dsp:sp modelId="{BABB6214-7E75-4F7E-9A6E-8ECA00E2C8AF}">
      <dsp:nvSpPr>
        <dsp:cNvPr id="0" name=""/>
        <dsp:cNvSpPr/>
      </dsp:nvSpPr>
      <dsp:spPr>
        <a:xfrm>
          <a:off x="1925301" y="448256"/>
          <a:ext cx="415919" cy="30109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GB" sz="400" kern="1200"/>
        </a:p>
      </dsp:txBody>
      <dsp:txXfrm>
        <a:off x="1925301" y="508475"/>
        <a:ext cx="325591" cy="180655"/>
      </dsp:txXfrm>
    </dsp:sp>
    <dsp:sp modelId="{03C25BB6-4061-4ABC-83D4-18F76ACD4B06}">
      <dsp:nvSpPr>
        <dsp:cNvPr id="0" name=""/>
        <dsp:cNvSpPr/>
      </dsp:nvSpPr>
      <dsp:spPr>
        <a:xfrm>
          <a:off x="2426781" y="0"/>
          <a:ext cx="1625874" cy="1858606"/>
        </a:xfrm>
        <a:prstGeom prst="roundRect">
          <a:avLst>
            <a:gd name="adj" fmla="val 10000"/>
          </a:avLst>
        </a:prstGeom>
        <a:solidFill>
          <a:schemeClr val="accent4">
            <a:hueOff val="2013176"/>
            <a:satOff val="752"/>
            <a:lumOff val="-26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GB" sz="1800" kern="1200" dirty="0"/>
            <a:t>Internal Review</a:t>
          </a:r>
        </a:p>
      </dsp:txBody>
      <dsp:txXfrm>
        <a:off x="2426781" y="0"/>
        <a:ext cx="1625874" cy="152576"/>
      </dsp:txXfrm>
    </dsp:sp>
    <dsp:sp modelId="{89D61672-B127-43BB-87A9-556FABDD916F}">
      <dsp:nvSpPr>
        <dsp:cNvPr id="0" name=""/>
        <dsp:cNvSpPr/>
      </dsp:nvSpPr>
      <dsp:spPr>
        <a:xfrm>
          <a:off x="2588217" y="706488"/>
          <a:ext cx="1728718" cy="16819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2013176"/>
              <a:satOff val="752"/>
              <a:lumOff val="-26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114300" lvl="1" indent="-114300" algn="ctr" defTabSz="622300">
            <a:lnSpc>
              <a:spcPct val="90000"/>
            </a:lnSpc>
            <a:spcBef>
              <a:spcPct val="0"/>
            </a:spcBef>
            <a:spcAft>
              <a:spcPct val="15000"/>
            </a:spcAft>
            <a:buNone/>
          </a:pPr>
          <a:r>
            <a:rPr lang="en-GB" sz="1400" kern="1200" dirty="0"/>
            <a:t>Cognitive Walkthroughs</a:t>
          </a:r>
        </a:p>
        <a:p>
          <a:pPr marL="114300" lvl="1" indent="-114300" algn="ctr" defTabSz="622300">
            <a:lnSpc>
              <a:spcPct val="90000"/>
            </a:lnSpc>
            <a:spcBef>
              <a:spcPct val="0"/>
            </a:spcBef>
            <a:spcAft>
              <a:spcPct val="15000"/>
            </a:spcAft>
            <a:buNone/>
          </a:pPr>
          <a:r>
            <a:rPr lang="en-GB" sz="1400" kern="1200" dirty="0"/>
            <a:t>(a.k.a. ‘panels’)</a:t>
          </a:r>
        </a:p>
      </dsp:txBody>
      <dsp:txXfrm>
        <a:off x="2637481" y="755752"/>
        <a:ext cx="1630190" cy="1583457"/>
      </dsp:txXfrm>
    </dsp:sp>
    <dsp:sp modelId="{DB955FDF-9B01-49C2-8DAE-81017FB77F83}">
      <dsp:nvSpPr>
        <dsp:cNvPr id="0" name=""/>
        <dsp:cNvSpPr/>
      </dsp:nvSpPr>
      <dsp:spPr>
        <a:xfrm>
          <a:off x="4335930" y="448256"/>
          <a:ext cx="415919" cy="301093"/>
        </a:xfrm>
        <a:prstGeom prst="rightArrow">
          <a:avLst>
            <a:gd name="adj1" fmla="val 60000"/>
            <a:gd name="adj2" fmla="val 50000"/>
          </a:avLst>
        </a:prstGeom>
        <a:solidFill>
          <a:schemeClr val="accent4">
            <a:hueOff val="2684235"/>
            <a:satOff val="1003"/>
            <a:lumOff val="-359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GB" sz="400" kern="1200"/>
        </a:p>
      </dsp:txBody>
      <dsp:txXfrm>
        <a:off x="4335930" y="508475"/>
        <a:ext cx="325591" cy="180655"/>
      </dsp:txXfrm>
    </dsp:sp>
    <dsp:sp modelId="{0EB0141B-A278-430B-B43E-B9021DE6FD5C}">
      <dsp:nvSpPr>
        <dsp:cNvPr id="0" name=""/>
        <dsp:cNvSpPr/>
      </dsp:nvSpPr>
      <dsp:spPr>
        <a:xfrm>
          <a:off x="4837411" y="0"/>
          <a:ext cx="1625874" cy="1858606"/>
        </a:xfrm>
        <a:prstGeom prst="roundRect">
          <a:avLst>
            <a:gd name="adj" fmla="val 10000"/>
          </a:avLst>
        </a:prstGeom>
        <a:solidFill>
          <a:schemeClr val="accent4">
            <a:hueOff val="4026352"/>
            <a:satOff val="150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GB" sz="1800" kern="1200" dirty="0"/>
            <a:t>External Review</a:t>
          </a:r>
        </a:p>
      </dsp:txBody>
      <dsp:txXfrm>
        <a:off x="4837411" y="0"/>
        <a:ext cx="1625874" cy="152576"/>
      </dsp:txXfrm>
    </dsp:sp>
    <dsp:sp modelId="{A6A70A3B-C4DC-406E-8803-8BAD7BF0C0E8}">
      <dsp:nvSpPr>
        <dsp:cNvPr id="0" name=""/>
        <dsp:cNvSpPr/>
      </dsp:nvSpPr>
      <dsp:spPr>
        <a:xfrm>
          <a:off x="4998846" y="706488"/>
          <a:ext cx="1728718" cy="16819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4026352"/>
              <a:satOff val="1505"/>
              <a:lumOff val="-53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114300" lvl="1" indent="-114300" algn="ctr" defTabSz="622300">
            <a:lnSpc>
              <a:spcPct val="90000"/>
            </a:lnSpc>
            <a:spcBef>
              <a:spcPct val="0"/>
            </a:spcBef>
            <a:spcAft>
              <a:spcPct val="15000"/>
            </a:spcAft>
            <a:buNone/>
          </a:pPr>
          <a:r>
            <a:rPr lang="en-GB" sz="1400" kern="1200" dirty="0"/>
            <a:t>Expert Review Groups</a:t>
          </a:r>
        </a:p>
      </dsp:txBody>
      <dsp:txXfrm>
        <a:off x="5048110" y="755752"/>
        <a:ext cx="1630190" cy="1583457"/>
      </dsp:txXfrm>
    </dsp:sp>
    <dsp:sp modelId="{6385DF05-58FE-4CB2-9F48-AAEF8A4A004A}">
      <dsp:nvSpPr>
        <dsp:cNvPr id="0" name=""/>
        <dsp:cNvSpPr/>
      </dsp:nvSpPr>
      <dsp:spPr>
        <a:xfrm>
          <a:off x="6746559" y="448256"/>
          <a:ext cx="415919" cy="301093"/>
        </a:xfrm>
        <a:prstGeom prst="rightArrow">
          <a:avLst>
            <a:gd name="adj1" fmla="val 60000"/>
            <a:gd name="adj2" fmla="val 50000"/>
          </a:avLst>
        </a:prstGeom>
        <a:solidFill>
          <a:schemeClr val="accent4">
            <a:hueOff val="5368470"/>
            <a:satOff val="2007"/>
            <a:lumOff val="-718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GB" sz="400" kern="1200"/>
        </a:p>
      </dsp:txBody>
      <dsp:txXfrm>
        <a:off x="6746559" y="508475"/>
        <a:ext cx="325591" cy="180655"/>
      </dsp:txXfrm>
    </dsp:sp>
    <dsp:sp modelId="{23D670D2-19AF-4207-B6A1-63ABAA15CE10}">
      <dsp:nvSpPr>
        <dsp:cNvPr id="0" name=""/>
        <dsp:cNvSpPr/>
      </dsp:nvSpPr>
      <dsp:spPr>
        <a:xfrm>
          <a:off x="7248040" y="0"/>
          <a:ext cx="1625874" cy="1858606"/>
        </a:xfrm>
        <a:prstGeom prst="roundRect">
          <a:avLst>
            <a:gd name="adj" fmla="val 10000"/>
          </a:avLst>
        </a:prstGeom>
        <a:solidFill>
          <a:schemeClr val="accent4">
            <a:hueOff val="6039529"/>
            <a:satOff val="2257"/>
            <a:lumOff val="-80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GB" sz="1800" kern="1200" dirty="0"/>
            <a:t>Field Trial</a:t>
          </a:r>
        </a:p>
      </dsp:txBody>
      <dsp:txXfrm>
        <a:off x="7248040" y="0"/>
        <a:ext cx="1625874" cy="152576"/>
      </dsp:txXfrm>
    </dsp:sp>
    <dsp:sp modelId="{EFC2DF77-CC93-4967-A08F-12D1BD732A0D}">
      <dsp:nvSpPr>
        <dsp:cNvPr id="0" name=""/>
        <dsp:cNvSpPr/>
      </dsp:nvSpPr>
      <dsp:spPr>
        <a:xfrm>
          <a:off x="7409475" y="706488"/>
          <a:ext cx="1728718" cy="16819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6039529"/>
              <a:satOff val="2257"/>
              <a:lumOff val="-80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114300" lvl="1" indent="-114300" algn="ctr" defTabSz="622300">
            <a:lnSpc>
              <a:spcPct val="90000"/>
            </a:lnSpc>
            <a:spcBef>
              <a:spcPct val="0"/>
            </a:spcBef>
            <a:spcAft>
              <a:spcPct val="15000"/>
            </a:spcAft>
            <a:buNone/>
          </a:pPr>
          <a:r>
            <a:rPr lang="en-GB" sz="1400" kern="1200" dirty="0"/>
            <a:t>Gather response data</a:t>
          </a:r>
        </a:p>
      </dsp:txBody>
      <dsp:txXfrm>
        <a:off x="7458739" y="755752"/>
        <a:ext cx="1630190" cy="1583457"/>
      </dsp:txXfrm>
    </dsp:sp>
    <dsp:sp modelId="{91E19E7F-7830-4297-AEAE-6AE7C3C4AB0F}">
      <dsp:nvSpPr>
        <dsp:cNvPr id="0" name=""/>
        <dsp:cNvSpPr/>
      </dsp:nvSpPr>
      <dsp:spPr>
        <a:xfrm>
          <a:off x="9157189" y="448256"/>
          <a:ext cx="415919" cy="301093"/>
        </a:xfrm>
        <a:prstGeom prst="rightArrow">
          <a:avLst>
            <a:gd name="adj1" fmla="val 60000"/>
            <a:gd name="adj2" fmla="val 50000"/>
          </a:avLst>
        </a:prstGeom>
        <a:solidFill>
          <a:schemeClr val="accent4">
            <a:hueOff val="8052705"/>
            <a:satOff val="3010"/>
            <a:lumOff val="-1078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GB" sz="400" kern="1200"/>
        </a:p>
      </dsp:txBody>
      <dsp:txXfrm>
        <a:off x="9157189" y="508475"/>
        <a:ext cx="325591" cy="180655"/>
      </dsp:txXfrm>
    </dsp:sp>
    <dsp:sp modelId="{3B48B536-4F3F-44AD-9EC5-6723F8D76F99}">
      <dsp:nvSpPr>
        <dsp:cNvPr id="0" name=""/>
        <dsp:cNvSpPr/>
      </dsp:nvSpPr>
      <dsp:spPr>
        <a:xfrm>
          <a:off x="9658669" y="0"/>
          <a:ext cx="1625874" cy="1858606"/>
        </a:xfrm>
        <a:prstGeom prst="roundRect">
          <a:avLst>
            <a:gd name="adj" fmla="val 10000"/>
          </a:avLst>
        </a:prstGeom>
        <a:solidFill>
          <a:schemeClr val="accent4">
            <a:hueOff val="8052705"/>
            <a:satOff val="3010"/>
            <a:lumOff val="-10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GB" sz="1800" kern="1200" dirty="0"/>
            <a:t>Psychometric review</a:t>
          </a:r>
        </a:p>
      </dsp:txBody>
      <dsp:txXfrm>
        <a:off x="9658669" y="0"/>
        <a:ext cx="1625874" cy="152576"/>
      </dsp:txXfrm>
    </dsp:sp>
    <dsp:sp modelId="{459D620B-4315-42AA-A486-A734CA957926}">
      <dsp:nvSpPr>
        <dsp:cNvPr id="0" name=""/>
        <dsp:cNvSpPr/>
      </dsp:nvSpPr>
      <dsp:spPr>
        <a:xfrm>
          <a:off x="9810139" y="706488"/>
          <a:ext cx="1728718" cy="16819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8052705"/>
              <a:satOff val="3010"/>
              <a:lumOff val="-107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114300" lvl="1" indent="-114300" algn="ctr" defTabSz="622300">
            <a:lnSpc>
              <a:spcPct val="90000"/>
            </a:lnSpc>
            <a:spcBef>
              <a:spcPct val="0"/>
            </a:spcBef>
            <a:spcAft>
              <a:spcPct val="15000"/>
            </a:spcAft>
            <a:buNone/>
          </a:pPr>
          <a:r>
            <a:rPr lang="en-GB" sz="1400" kern="1200" dirty="0"/>
            <a:t>Fit model(s); check item functioning</a:t>
          </a:r>
        </a:p>
      </dsp:txBody>
      <dsp:txXfrm>
        <a:off x="9859403" y="755752"/>
        <a:ext cx="1630190" cy="158345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1EEDF-6E6B-4E64-957F-6FA666DAE532}" type="datetimeFigureOut">
              <a:rPr lang="en-GB" smtClean="0"/>
              <a:t>05/06/2025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2B005-7DC6-4734-A9CB-BF8706E59AA8}" type="slidenum">
              <a:rPr lang="en-GB" smtClean="0"/>
              <a:t>‹#›</a:t>
            </a:fld>
            <a:endParaRPr lang="en-GB"/>
          </a:p>
        </p:txBody>
      </p:sp>
    </p:spTree>
    <p:extLst>
      <p:ext uri="{BB962C8B-B14F-4D97-AF65-F5344CB8AC3E}">
        <p14:creationId xmlns:p14="http://schemas.microsoft.com/office/powerpoint/2010/main" val="1928052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8C9CA1-7A83-4C37-BC2F-D3F934A26B8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6497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18" name="Picture 1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9" name="Text Placeholder 14"/>
          <p:cNvSpPr>
            <a:spLocks noGrp="1"/>
          </p:cNvSpPr>
          <p:nvPr>
            <p:ph type="body" sz="quarter" idx="14" hasCustomPrompt="1"/>
          </p:nvPr>
        </p:nvSpPr>
        <p:spPr>
          <a:xfrm>
            <a:off x="1391477" y="1988840"/>
            <a:ext cx="9025003" cy="117093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4267" b="1" baseline="0">
                <a:solidFill>
                  <a:schemeClr val="bg1"/>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Add Title</a:t>
            </a:r>
          </a:p>
        </p:txBody>
      </p:sp>
      <p:sp>
        <p:nvSpPr>
          <p:cNvPr id="10" name="Text Placeholder 14"/>
          <p:cNvSpPr>
            <a:spLocks noGrp="1"/>
          </p:cNvSpPr>
          <p:nvPr>
            <p:ph type="body" sz="quarter" idx="15" hasCustomPrompt="1"/>
          </p:nvPr>
        </p:nvSpPr>
        <p:spPr>
          <a:xfrm>
            <a:off x="1391260" y="3159777"/>
            <a:ext cx="9025003" cy="80511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1">
                <a:solidFill>
                  <a:srgbClr val="022249"/>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Subtitle</a:t>
            </a:r>
          </a:p>
        </p:txBody>
      </p:sp>
      <p:sp>
        <p:nvSpPr>
          <p:cNvPr id="11" name="Text Placeholder 14"/>
          <p:cNvSpPr>
            <a:spLocks noGrp="1"/>
          </p:cNvSpPr>
          <p:nvPr>
            <p:ph type="body" sz="quarter" idx="16" hasCustomPrompt="1"/>
          </p:nvPr>
        </p:nvSpPr>
        <p:spPr>
          <a:xfrm>
            <a:off x="1391261" y="4604752"/>
            <a:ext cx="6624953" cy="328273"/>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21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speakers name</a:t>
            </a:r>
          </a:p>
        </p:txBody>
      </p:sp>
      <p:sp>
        <p:nvSpPr>
          <p:cNvPr id="12" name="Text Placeholder 14"/>
          <p:cNvSpPr>
            <a:spLocks noGrp="1"/>
          </p:cNvSpPr>
          <p:nvPr>
            <p:ph type="body" sz="quarter" idx="17" hasCustomPrompt="1"/>
          </p:nvPr>
        </p:nvSpPr>
        <p:spPr>
          <a:xfrm>
            <a:off x="1391260" y="5775041"/>
            <a:ext cx="6866117" cy="328273"/>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err="1"/>
              <a:t>dd</a:t>
            </a:r>
            <a:r>
              <a:rPr lang="en-US" dirty="0"/>
              <a:t> Month </a:t>
            </a:r>
            <a:r>
              <a:rPr lang="en-US" dirty="0" err="1"/>
              <a:t>yyyy</a:t>
            </a:r>
            <a:endParaRPr lang="en-US" dirty="0"/>
          </a:p>
        </p:txBody>
      </p:sp>
      <p:sp>
        <p:nvSpPr>
          <p:cNvPr id="13" name="Text Placeholder 14"/>
          <p:cNvSpPr>
            <a:spLocks noGrp="1"/>
          </p:cNvSpPr>
          <p:nvPr>
            <p:ph type="body" sz="quarter" idx="18" hasCustomPrompt="1"/>
          </p:nvPr>
        </p:nvSpPr>
        <p:spPr>
          <a:xfrm>
            <a:off x="1391261" y="4933025"/>
            <a:ext cx="6624953" cy="402204"/>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867"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name of directorate</a:t>
            </a:r>
          </a:p>
        </p:txBody>
      </p:sp>
      <p:cxnSp>
        <p:nvCxnSpPr>
          <p:cNvPr id="15" name="Straight Connector 14"/>
          <p:cNvCxnSpPr/>
          <p:nvPr/>
        </p:nvCxnSpPr>
        <p:spPr>
          <a:xfrm>
            <a:off x="1524000" y="4452723"/>
            <a:ext cx="1787691"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95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item List">
    <p:spTree>
      <p:nvGrpSpPr>
        <p:cNvPr id="1" name=""/>
        <p:cNvGrpSpPr/>
        <p:nvPr/>
      </p:nvGrpSpPr>
      <p:grpSpPr>
        <a:xfrm>
          <a:off x="0" y="0"/>
          <a:ext cx="0" cy="0"/>
          <a:chOff x="0" y="0"/>
          <a:chExt cx="0" cy="0"/>
        </a:xfrm>
      </p:grpSpPr>
      <p:sp>
        <p:nvSpPr>
          <p:cNvPr id="19" name="Rectangle 18"/>
          <p:cNvSpPr/>
          <p:nvPr/>
        </p:nvSpPr>
        <p:spPr>
          <a:xfrm>
            <a:off x="2879131" y="1980457"/>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678360" y="1980457"/>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28684" y="198045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879131" y="3081491"/>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678360" y="3081491"/>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28684" y="308149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879131" y="4182525"/>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678360" y="4182525"/>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28684" y="418252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678360" y="5259835"/>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28684" y="525983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2" name="Text Placeholder 13"/>
          <p:cNvSpPr>
            <a:spLocks noGrp="1"/>
          </p:cNvSpPr>
          <p:nvPr>
            <p:ph type="body" sz="quarter" idx="14" hasCustomPrompt="1"/>
          </p:nvPr>
        </p:nvSpPr>
        <p:spPr>
          <a:xfrm>
            <a:off x="515938" y="1148508"/>
            <a:ext cx="11160125" cy="670859"/>
          </a:xfrm>
          <a:prstGeom prst="rect">
            <a:avLst/>
          </a:prstGeom>
          <a:solidFill>
            <a:schemeClr val="bg1">
              <a:lumMod val="95000"/>
            </a:schemeClr>
          </a:solidFill>
        </p:spPr>
        <p:txBody>
          <a:bodyPr anchor="ctr">
            <a:normAutofit/>
          </a:bodyPr>
          <a:lstStyle>
            <a:lvl1pPr marL="0" indent="0" algn="ctr">
              <a:buNone/>
              <a:defRPr sz="1400" baseline="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This is a placeholder for a short introduction text to the slide. </a:t>
            </a:r>
            <a:r>
              <a:rPr lang="en-US" dirty="0" err="1"/>
              <a:t>Aliquam</a:t>
            </a:r>
            <a:r>
              <a:rPr lang="en-US" dirty="0"/>
              <a:t> </a:t>
            </a:r>
            <a:r>
              <a:rPr lang="en-US" dirty="0" err="1"/>
              <a:t>erat</a:t>
            </a:r>
            <a:r>
              <a:rPr lang="en-US" dirty="0"/>
              <a:t> </a:t>
            </a:r>
            <a:r>
              <a:rPr lang="en-US" dirty="0" err="1"/>
              <a:t>volutpat</a:t>
            </a:r>
            <a:r>
              <a:rPr lang="en-US" dirty="0"/>
              <a:t>. </a:t>
            </a:r>
            <a:br>
              <a:rPr lang="en-US" dirty="0"/>
            </a:br>
            <a:r>
              <a:rPr lang="en-US" dirty="0"/>
              <a:t>Nam vitae </a:t>
            </a:r>
            <a:r>
              <a:rPr lang="en-US" dirty="0" err="1"/>
              <a:t>vulputate</a:t>
            </a:r>
            <a:r>
              <a:rPr lang="en-US" dirty="0"/>
              <a:t> </a:t>
            </a:r>
            <a:r>
              <a:rPr lang="en-US" dirty="0" err="1"/>
              <a:t>tortor</a:t>
            </a:r>
            <a:r>
              <a:rPr lang="en-US" dirty="0"/>
              <a:t>. Nam </a:t>
            </a:r>
            <a:r>
              <a:rPr lang="en-US" dirty="0" err="1"/>
              <a:t>eget</a:t>
            </a:r>
            <a:r>
              <a:rPr lang="en-US" dirty="0"/>
              <a:t> </a:t>
            </a:r>
            <a:r>
              <a:rPr lang="en-US" dirty="0" err="1"/>
              <a:t>metus</a:t>
            </a:r>
            <a:r>
              <a:rPr lang="en-US" dirty="0"/>
              <a:t> </a:t>
            </a:r>
            <a:r>
              <a:rPr lang="en-US" dirty="0" err="1"/>
              <a:t>leo</a:t>
            </a:r>
            <a:r>
              <a:rPr lang="en-US" dirty="0"/>
              <a:t>. Maecenas dictum ex </a:t>
            </a:r>
            <a:r>
              <a:rPr lang="en-US" dirty="0" err="1"/>
              <a:t>sed</a:t>
            </a:r>
            <a:r>
              <a:rPr lang="en-US" dirty="0"/>
              <a:t> </a:t>
            </a:r>
            <a:r>
              <a:rPr lang="en-US" dirty="0" err="1"/>
              <a:t>neque</a:t>
            </a:r>
            <a:r>
              <a:rPr lang="en-US" dirty="0"/>
              <a:t> cursus </a:t>
            </a:r>
            <a:r>
              <a:rPr lang="en-US" dirty="0" err="1"/>
              <a:t>eleifend</a:t>
            </a:r>
            <a:r>
              <a:rPr lang="en-US" dirty="0"/>
              <a:t>. </a:t>
            </a:r>
            <a:r>
              <a:rPr lang="en-US" dirty="0" err="1"/>
              <a:t>Cras</a:t>
            </a:r>
            <a:r>
              <a:rPr lang="en-US" dirty="0"/>
              <a:t> </a:t>
            </a:r>
            <a:r>
              <a:rPr lang="en-US" dirty="0" err="1"/>
              <a:t>luctus</a:t>
            </a:r>
            <a:r>
              <a:rPr lang="en-US" dirty="0"/>
              <a:t> </a:t>
            </a:r>
            <a:r>
              <a:rPr lang="en-US" dirty="0" err="1"/>
              <a:t>bibendum</a:t>
            </a:r>
            <a:r>
              <a:rPr lang="en-US" dirty="0"/>
              <a:t> pharetra.</a:t>
            </a:r>
            <a:endParaRPr lang="en-GB" dirty="0"/>
          </a:p>
        </p:txBody>
      </p:sp>
      <p:sp>
        <p:nvSpPr>
          <p:cNvPr id="26" name="Rectangle 25"/>
          <p:cNvSpPr/>
          <p:nvPr/>
        </p:nvSpPr>
        <p:spPr>
          <a:xfrm>
            <a:off x="2879131" y="1980457"/>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879131" y="3081491"/>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879131" y="4182525"/>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879131" y="5259835"/>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63448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item List">
    <p:spTree>
      <p:nvGrpSpPr>
        <p:cNvPr id="1" name=""/>
        <p:cNvGrpSpPr/>
        <p:nvPr/>
      </p:nvGrpSpPr>
      <p:grpSpPr>
        <a:xfrm>
          <a:off x="0" y="0"/>
          <a:ext cx="0" cy="0"/>
          <a:chOff x="0" y="0"/>
          <a:chExt cx="0" cy="0"/>
        </a:xfrm>
      </p:grpSpPr>
      <p:sp>
        <p:nvSpPr>
          <p:cNvPr id="19" name="Rectangle 18"/>
          <p:cNvSpPr/>
          <p:nvPr/>
        </p:nvSpPr>
        <p:spPr>
          <a:xfrm>
            <a:off x="2904490" y="1152853"/>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703719" y="1152853"/>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54043" y="1152853"/>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904490" y="2253887"/>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703719" y="2253887"/>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54043" y="225388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904490" y="3354921"/>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703719" y="3354921"/>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54043" y="335492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703719" y="4432231"/>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54043" y="443223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6" name="Rectangle 25"/>
          <p:cNvSpPr/>
          <p:nvPr/>
        </p:nvSpPr>
        <p:spPr>
          <a:xfrm>
            <a:off x="2904490" y="1152853"/>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904490" y="2253887"/>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904490" y="3354921"/>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904490" y="4432231"/>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
        <p:nvSpPr>
          <p:cNvPr id="2" name="Text Placeholder 20">
            <a:extLst>
              <a:ext uri="{FF2B5EF4-FFF2-40B4-BE49-F238E27FC236}">
                <a16:creationId xmlns:a16="http://schemas.microsoft.com/office/drawing/2014/main" id="{69A929ED-B7FB-E5E7-D539-838F49117559}"/>
              </a:ext>
            </a:extLst>
          </p:cNvPr>
          <p:cNvSpPr>
            <a:spLocks noGrp="1"/>
          </p:cNvSpPr>
          <p:nvPr>
            <p:ph type="body" sz="quarter" idx="30" hasCustomPrompt="1"/>
          </p:nvPr>
        </p:nvSpPr>
        <p:spPr>
          <a:xfrm>
            <a:off x="703719" y="5456351"/>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 name="Text Placeholder 20">
            <a:extLst>
              <a:ext uri="{FF2B5EF4-FFF2-40B4-BE49-F238E27FC236}">
                <a16:creationId xmlns:a16="http://schemas.microsoft.com/office/drawing/2014/main" id="{31F3A15A-EFCB-C9DA-C654-C4C9020591B6}"/>
              </a:ext>
            </a:extLst>
          </p:cNvPr>
          <p:cNvSpPr>
            <a:spLocks noGrp="1"/>
          </p:cNvSpPr>
          <p:nvPr>
            <p:ph type="body" sz="quarter" idx="31" hasCustomPrompt="1"/>
          </p:nvPr>
        </p:nvSpPr>
        <p:spPr>
          <a:xfrm>
            <a:off x="3154043" y="545635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5" name="Rectangle 4">
            <a:extLst>
              <a:ext uri="{FF2B5EF4-FFF2-40B4-BE49-F238E27FC236}">
                <a16:creationId xmlns:a16="http://schemas.microsoft.com/office/drawing/2014/main" id="{AB796553-2ED2-5956-EB5A-B5BD600249DB}"/>
              </a:ext>
            </a:extLst>
          </p:cNvPr>
          <p:cNvSpPr/>
          <p:nvPr userDrawn="1"/>
        </p:nvSpPr>
        <p:spPr>
          <a:xfrm>
            <a:off x="2904490" y="5456351"/>
            <a:ext cx="148235" cy="90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Tree>
    <p:extLst>
      <p:ext uri="{BB962C8B-B14F-4D97-AF65-F5344CB8AC3E}">
        <p14:creationId xmlns:p14="http://schemas.microsoft.com/office/powerpoint/2010/main" val="1644458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Last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6" name="Text Placeholder 14"/>
          <p:cNvSpPr>
            <a:spLocks noGrp="1"/>
          </p:cNvSpPr>
          <p:nvPr>
            <p:ph type="body" sz="quarter" idx="14" hasCustomPrompt="1"/>
          </p:nvPr>
        </p:nvSpPr>
        <p:spPr>
          <a:xfrm>
            <a:off x="2044954" y="2900942"/>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53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Thank you or </a:t>
            </a:r>
            <a:r>
              <a:rPr lang="en-US" dirty="0" err="1"/>
              <a:t>QnA</a:t>
            </a:r>
            <a:endParaRPr lang="en-US" dirty="0"/>
          </a:p>
        </p:txBody>
      </p:sp>
    </p:spTree>
    <p:extLst>
      <p:ext uri="{BB962C8B-B14F-4D97-AF65-F5344CB8AC3E}">
        <p14:creationId xmlns:p14="http://schemas.microsoft.com/office/powerpoint/2010/main" val="2034800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18" name="Picture 1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9" name="Text Placeholder 14"/>
          <p:cNvSpPr>
            <a:spLocks noGrp="1"/>
          </p:cNvSpPr>
          <p:nvPr>
            <p:ph type="body" sz="quarter" idx="14" hasCustomPrompt="1"/>
          </p:nvPr>
        </p:nvSpPr>
        <p:spPr>
          <a:xfrm>
            <a:off x="1391477" y="1988840"/>
            <a:ext cx="9025003" cy="117093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4267" b="1" baseline="0">
                <a:solidFill>
                  <a:schemeClr val="bg1"/>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Add Title</a:t>
            </a:r>
          </a:p>
        </p:txBody>
      </p:sp>
      <p:sp>
        <p:nvSpPr>
          <p:cNvPr id="10" name="Text Placeholder 14"/>
          <p:cNvSpPr>
            <a:spLocks noGrp="1"/>
          </p:cNvSpPr>
          <p:nvPr>
            <p:ph type="body" sz="quarter" idx="15" hasCustomPrompt="1"/>
          </p:nvPr>
        </p:nvSpPr>
        <p:spPr>
          <a:xfrm>
            <a:off x="1391260" y="3159777"/>
            <a:ext cx="9025003" cy="80511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1">
                <a:solidFill>
                  <a:srgbClr val="022249"/>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Subtitle</a:t>
            </a:r>
          </a:p>
        </p:txBody>
      </p:sp>
      <p:sp>
        <p:nvSpPr>
          <p:cNvPr id="11" name="Text Placeholder 14"/>
          <p:cNvSpPr>
            <a:spLocks noGrp="1"/>
          </p:cNvSpPr>
          <p:nvPr>
            <p:ph type="body" sz="quarter" idx="16" hasCustomPrompt="1"/>
          </p:nvPr>
        </p:nvSpPr>
        <p:spPr>
          <a:xfrm>
            <a:off x="1391261" y="4604752"/>
            <a:ext cx="6624953" cy="328273"/>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21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speakers name</a:t>
            </a:r>
          </a:p>
        </p:txBody>
      </p:sp>
      <p:sp>
        <p:nvSpPr>
          <p:cNvPr id="12" name="Text Placeholder 14"/>
          <p:cNvSpPr>
            <a:spLocks noGrp="1"/>
          </p:cNvSpPr>
          <p:nvPr>
            <p:ph type="body" sz="quarter" idx="17" hasCustomPrompt="1"/>
          </p:nvPr>
        </p:nvSpPr>
        <p:spPr>
          <a:xfrm>
            <a:off x="1391260" y="5775041"/>
            <a:ext cx="6866117" cy="328273"/>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err="1"/>
              <a:t>dd</a:t>
            </a:r>
            <a:r>
              <a:rPr lang="en-US" dirty="0"/>
              <a:t> Month </a:t>
            </a:r>
            <a:r>
              <a:rPr lang="en-US" dirty="0" err="1"/>
              <a:t>yyyy</a:t>
            </a:r>
            <a:endParaRPr lang="en-US" dirty="0"/>
          </a:p>
        </p:txBody>
      </p:sp>
      <p:sp>
        <p:nvSpPr>
          <p:cNvPr id="13" name="Text Placeholder 14"/>
          <p:cNvSpPr>
            <a:spLocks noGrp="1"/>
          </p:cNvSpPr>
          <p:nvPr>
            <p:ph type="body" sz="quarter" idx="18" hasCustomPrompt="1"/>
          </p:nvPr>
        </p:nvSpPr>
        <p:spPr>
          <a:xfrm>
            <a:off x="1391261" y="4933025"/>
            <a:ext cx="6624953" cy="402204"/>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867"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name of directorate</a:t>
            </a:r>
          </a:p>
        </p:txBody>
      </p:sp>
      <p:cxnSp>
        <p:nvCxnSpPr>
          <p:cNvPr id="15" name="Straight Connector 14"/>
          <p:cNvCxnSpPr/>
          <p:nvPr/>
        </p:nvCxnSpPr>
        <p:spPr>
          <a:xfrm>
            <a:off x="1524000" y="4452723"/>
            <a:ext cx="1787691"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21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on Cov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cxnSp>
        <p:nvCxnSpPr>
          <p:cNvPr id="8" name="Straight Connector 7"/>
          <p:cNvCxnSpPr/>
          <p:nvPr/>
        </p:nvCxnSpPr>
        <p:spPr>
          <a:xfrm>
            <a:off x="5663844" y="2948947"/>
            <a:ext cx="864313"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
        <p:nvSpPr>
          <p:cNvPr id="9" name="Text Placeholder 14"/>
          <p:cNvSpPr>
            <a:spLocks noGrp="1"/>
          </p:cNvSpPr>
          <p:nvPr>
            <p:ph type="body" sz="quarter" idx="14" hasCustomPrompt="1"/>
          </p:nvPr>
        </p:nvSpPr>
        <p:spPr>
          <a:xfrm>
            <a:off x="2044954" y="3308510"/>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3200"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text </a:t>
            </a:r>
            <a:br>
              <a:rPr lang="en-US" dirty="0"/>
            </a:br>
            <a:r>
              <a:rPr lang="en-US" dirty="0"/>
              <a:t>Title of the section</a:t>
            </a:r>
          </a:p>
        </p:txBody>
      </p:sp>
      <p:sp>
        <p:nvSpPr>
          <p:cNvPr id="13" name="Text Placeholder 14"/>
          <p:cNvSpPr>
            <a:spLocks noGrp="1"/>
          </p:cNvSpPr>
          <p:nvPr>
            <p:ph type="body" sz="quarter" idx="15" hasCustomPrompt="1"/>
          </p:nvPr>
        </p:nvSpPr>
        <p:spPr>
          <a:xfrm>
            <a:off x="5615944" y="2282461"/>
            <a:ext cx="960112" cy="613848"/>
          </a:xfrm>
          <a:prstGeom prst="rect">
            <a:avLst/>
          </a:prstGeom>
        </p:spPr>
        <p:txBody>
          <a:bodyPr anchor="ctr">
            <a:no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4800" b="1" baseline="0">
                <a:solidFill>
                  <a:srgbClr val="032E6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XX</a:t>
            </a:r>
          </a:p>
        </p:txBody>
      </p:sp>
    </p:spTree>
    <p:extLst>
      <p:ext uri="{BB962C8B-B14F-4D97-AF65-F5344CB8AC3E}">
        <p14:creationId xmlns:p14="http://schemas.microsoft.com/office/powerpoint/2010/main" val="3123396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0504099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hart_EDU_PP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2D7B-E879-4803-90ED-B678EA878877}"/>
              </a:ext>
            </a:extLst>
          </p:cNvPr>
          <p:cNvSpPr>
            <a:spLocks noGrp="1"/>
          </p:cNvSpPr>
          <p:nvPr>
            <p:ph type="title"/>
          </p:nvPr>
        </p:nvSpPr>
        <p:spPr>
          <a:xfrm>
            <a:off x="1007435" y="204576"/>
            <a:ext cx="9575899" cy="748104"/>
          </a:xfrm>
        </p:spPr>
        <p:txBody>
          <a:bodyPr>
            <a:noAutofit/>
          </a:bodyPr>
          <a:lstStyle/>
          <a:p>
            <a:r>
              <a:rPr lang="en-US"/>
              <a:t>Click to edit Master title style</a:t>
            </a:r>
            <a:endParaRPr lang="en-GB"/>
          </a:p>
        </p:txBody>
      </p:sp>
      <p:sp>
        <p:nvSpPr>
          <p:cNvPr id="4" name="Chart Placeholder 3">
            <a:extLst>
              <a:ext uri="{FF2B5EF4-FFF2-40B4-BE49-F238E27FC236}">
                <a16:creationId xmlns:a16="http://schemas.microsoft.com/office/drawing/2014/main" id="{F47AC1D6-467E-499E-81B5-77F8A85D15D2}"/>
              </a:ext>
            </a:extLst>
          </p:cNvPr>
          <p:cNvSpPr>
            <a:spLocks noGrp="1"/>
          </p:cNvSpPr>
          <p:nvPr>
            <p:ph type="chart" sz="quarter" idx="10"/>
          </p:nvPr>
        </p:nvSpPr>
        <p:spPr>
          <a:xfrm>
            <a:off x="254000" y="1625600"/>
            <a:ext cx="11802533" cy="5088467"/>
          </a:xfrm>
        </p:spPr>
        <p:txBody>
          <a:bodyPr/>
          <a:lstStyle>
            <a:lvl1pPr marL="0" indent="0">
              <a:buNone/>
              <a:defRPr>
                <a:solidFill>
                  <a:schemeClr val="bg1"/>
                </a:solidFill>
              </a:defRPr>
            </a:lvl1pPr>
          </a:lstStyle>
          <a:p>
            <a:r>
              <a:rPr lang="en-US" dirty="0"/>
              <a:t>Click icon to add chart</a:t>
            </a:r>
            <a:endParaRPr lang="en-GB" dirty="0"/>
          </a:p>
        </p:txBody>
      </p:sp>
      <p:sp>
        <p:nvSpPr>
          <p:cNvPr id="6" name="Text Placeholder 5">
            <a:extLst>
              <a:ext uri="{FF2B5EF4-FFF2-40B4-BE49-F238E27FC236}">
                <a16:creationId xmlns:a16="http://schemas.microsoft.com/office/drawing/2014/main" id="{4487192B-BC10-4E48-8F89-C1088BB59BF3}"/>
              </a:ext>
            </a:extLst>
          </p:cNvPr>
          <p:cNvSpPr>
            <a:spLocks noGrp="1"/>
          </p:cNvSpPr>
          <p:nvPr>
            <p:ph type="body" sz="quarter" idx="11" hasCustomPrompt="1"/>
          </p:nvPr>
        </p:nvSpPr>
        <p:spPr>
          <a:xfrm>
            <a:off x="254000" y="1138100"/>
            <a:ext cx="11802533" cy="350930"/>
          </a:xfrm>
        </p:spPr>
        <p:txBody>
          <a:bodyPr>
            <a:spAutoFit/>
          </a:bodyPr>
          <a:lstStyle>
            <a:lvl1pPr marL="0" indent="0" algn="ctr">
              <a:buNone/>
              <a:defRPr sz="1867"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subtitle</a:t>
            </a:r>
            <a:endParaRPr lang="en-GB" dirty="0"/>
          </a:p>
        </p:txBody>
      </p:sp>
      <p:sp>
        <p:nvSpPr>
          <p:cNvPr id="8" name="Content Placeholder 7">
            <a:extLst>
              <a:ext uri="{FF2B5EF4-FFF2-40B4-BE49-F238E27FC236}">
                <a16:creationId xmlns:a16="http://schemas.microsoft.com/office/drawing/2014/main" id="{DC4CFB44-5BF6-4D6A-AB95-136AAA3CC9FF}"/>
              </a:ext>
            </a:extLst>
          </p:cNvPr>
          <p:cNvSpPr>
            <a:spLocks noGrp="1"/>
          </p:cNvSpPr>
          <p:nvPr>
            <p:ph sz="quarter" idx="12" hasCustomPrompt="1"/>
          </p:nvPr>
        </p:nvSpPr>
        <p:spPr>
          <a:xfrm>
            <a:off x="10583333" y="673173"/>
            <a:ext cx="1473200" cy="279508"/>
          </a:xfrm>
        </p:spPr>
        <p:txBody>
          <a:bodyPr>
            <a:noAutofit/>
          </a:bodyPr>
          <a:lstStyle>
            <a:lvl1pPr marL="0" indent="0" algn="r">
              <a:buNone/>
              <a:defRPr sz="1600"/>
            </a:lvl1pPr>
            <a:lvl2pPr marL="457189" indent="0">
              <a:buFont typeface="Arial" panose="020B0604020202020204" pitchFamily="34" charset="0"/>
              <a:buNone/>
              <a:defRPr sz="1600"/>
            </a:lvl2pPr>
            <a:lvl3pPr marL="914377" indent="0">
              <a:buNone/>
              <a:defRPr sz="1600"/>
            </a:lvl3pPr>
            <a:lvl4pPr marL="1371566" indent="0">
              <a:buNone/>
              <a:defRPr sz="1600"/>
            </a:lvl4pPr>
            <a:lvl5pPr marL="1828754" indent="0">
              <a:buNone/>
              <a:defRPr sz="1600"/>
            </a:lvl5pPr>
          </a:lstStyle>
          <a:p>
            <a:pPr lvl="0"/>
            <a:r>
              <a:rPr lang="en-US" dirty="0"/>
              <a:t>Figure #</a:t>
            </a:r>
            <a:endParaRPr lang="en-GB" dirty="0"/>
          </a:p>
        </p:txBody>
      </p:sp>
    </p:spTree>
    <p:extLst>
      <p:ext uri="{BB962C8B-B14F-4D97-AF65-F5344CB8AC3E}">
        <p14:creationId xmlns:p14="http://schemas.microsoft.com/office/powerpoint/2010/main" val="12086544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14"/>
          <p:cNvSpPr>
            <a:spLocks noGrp="1"/>
          </p:cNvSpPr>
          <p:nvPr>
            <p:ph type="body" sz="quarter" idx="14" hasCustomPrompt="1"/>
          </p:nvPr>
        </p:nvSpPr>
        <p:spPr>
          <a:xfrm>
            <a:off x="696406" y="1316765"/>
            <a:ext cx="10799188" cy="4972419"/>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4"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746602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2 Columns)">
    <p:spTree>
      <p:nvGrpSpPr>
        <p:cNvPr id="1" name=""/>
        <p:cNvGrpSpPr/>
        <p:nvPr/>
      </p:nvGrpSpPr>
      <p:grpSpPr>
        <a:xfrm>
          <a:off x="0" y="0"/>
          <a:ext cx="0" cy="0"/>
          <a:chOff x="0" y="0"/>
          <a:chExt cx="0" cy="0"/>
        </a:xfrm>
      </p:grpSpPr>
      <p:sp>
        <p:nvSpPr>
          <p:cNvPr id="13" name="Text Placeholder 14"/>
          <p:cNvSpPr>
            <a:spLocks noGrp="1"/>
          </p:cNvSpPr>
          <p:nvPr>
            <p:ph type="body" sz="quarter" idx="14" hasCustomPrompt="1"/>
          </p:nvPr>
        </p:nvSpPr>
        <p:spPr>
          <a:xfrm>
            <a:off x="696407" y="131676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14" name="Text Placeholder 14"/>
          <p:cNvSpPr>
            <a:spLocks noGrp="1"/>
          </p:cNvSpPr>
          <p:nvPr>
            <p:ph type="body" sz="quarter" idx="15" hasCustomPrompt="1"/>
          </p:nvPr>
        </p:nvSpPr>
        <p:spPr>
          <a:xfrm>
            <a:off x="6197599" y="132010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735461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5376597" cy="4183387"/>
          </a:xfrm>
          <a:prstGeom prst="rect">
            <a:avLst/>
          </a:prstGeom>
          <a:solidFill>
            <a:srgbClr val="E7F2FF"/>
          </a:solidFill>
        </p:spPr>
        <p:txBody>
          <a:bodyPr lIns="180000" tIns="180000" rIns="180000" bIns="180000">
            <a:no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6" name="Content Placeholder 2"/>
          <p:cNvSpPr>
            <a:spLocks noGrp="1"/>
          </p:cNvSpPr>
          <p:nvPr>
            <p:ph idx="15" hasCustomPrompt="1"/>
          </p:nvPr>
        </p:nvSpPr>
        <p:spPr>
          <a:xfrm>
            <a:off x="6192337" y="2309487"/>
            <a:ext cx="5384679" cy="4183387"/>
          </a:xfrm>
          <a:prstGeom prst="rect">
            <a:avLst/>
          </a:prstGeom>
          <a:solidFill>
            <a:srgbClr val="D2EEE9"/>
          </a:solidFill>
        </p:spPr>
        <p:txBody>
          <a:bodyPr lIns="180000" tIns="180000" rIns="180000" bIns="180000">
            <a:norm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 </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9" name="Text Placeholder 18"/>
          <p:cNvSpPr>
            <a:spLocks noGrp="1"/>
          </p:cNvSpPr>
          <p:nvPr>
            <p:ph type="body" sz="quarter" idx="16" hasCustomPrompt="1"/>
          </p:nvPr>
        </p:nvSpPr>
        <p:spPr>
          <a:xfrm>
            <a:off x="623392" y="1707537"/>
            <a:ext cx="5376597"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6192011" y="1707535"/>
            <a:ext cx="5385016"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cxnSp>
        <p:nvCxnSpPr>
          <p:cNvPr id="3" name="Straight Connector 2"/>
          <p:cNvCxnSpPr/>
          <p:nvPr/>
        </p:nvCxnSpPr>
        <p:spPr>
          <a:xfrm>
            <a:off x="623392" y="6501341"/>
            <a:ext cx="5376597"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192011" y="6501341"/>
            <a:ext cx="5376597"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52089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Cov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cxnSp>
        <p:nvCxnSpPr>
          <p:cNvPr id="8" name="Straight Connector 7"/>
          <p:cNvCxnSpPr/>
          <p:nvPr/>
        </p:nvCxnSpPr>
        <p:spPr>
          <a:xfrm>
            <a:off x="5663844" y="2948947"/>
            <a:ext cx="864313"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
        <p:nvSpPr>
          <p:cNvPr id="9" name="Text Placeholder 14"/>
          <p:cNvSpPr>
            <a:spLocks noGrp="1"/>
          </p:cNvSpPr>
          <p:nvPr>
            <p:ph type="body" sz="quarter" idx="14" hasCustomPrompt="1"/>
          </p:nvPr>
        </p:nvSpPr>
        <p:spPr>
          <a:xfrm>
            <a:off x="2044954" y="3308510"/>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3200"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text </a:t>
            </a:r>
            <a:br>
              <a:rPr lang="en-US" dirty="0"/>
            </a:br>
            <a:r>
              <a:rPr lang="en-US" dirty="0"/>
              <a:t>Title of the section</a:t>
            </a:r>
          </a:p>
        </p:txBody>
      </p:sp>
      <p:sp>
        <p:nvSpPr>
          <p:cNvPr id="13" name="Text Placeholder 14"/>
          <p:cNvSpPr>
            <a:spLocks noGrp="1"/>
          </p:cNvSpPr>
          <p:nvPr>
            <p:ph type="body" sz="quarter" idx="15" hasCustomPrompt="1"/>
          </p:nvPr>
        </p:nvSpPr>
        <p:spPr>
          <a:xfrm>
            <a:off x="5615944" y="2282461"/>
            <a:ext cx="960112" cy="613848"/>
          </a:xfrm>
          <a:prstGeom prst="rect">
            <a:avLst/>
          </a:prstGeom>
        </p:spPr>
        <p:txBody>
          <a:bodyPr anchor="ctr">
            <a:no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4800" b="1" baseline="0">
                <a:solidFill>
                  <a:srgbClr val="032E6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XX</a:t>
            </a:r>
          </a:p>
        </p:txBody>
      </p:sp>
    </p:spTree>
    <p:extLst>
      <p:ext uri="{BB962C8B-B14F-4D97-AF65-F5344CB8AC3E}">
        <p14:creationId xmlns:p14="http://schemas.microsoft.com/office/powerpoint/2010/main" val="2409810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3552395"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19" name="Text Placeholder 18"/>
          <p:cNvSpPr>
            <a:spLocks noGrp="1"/>
          </p:cNvSpPr>
          <p:nvPr>
            <p:ph type="body" sz="quarter" idx="16" hasCustomPrompt="1"/>
          </p:nvPr>
        </p:nvSpPr>
        <p:spPr>
          <a:xfrm>
            <a:off x="623392" y="1707537"/>
            <a:ext cx="3552395"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4319803" y="1707535"/>
            <a:ext cx="3552395"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4319803" y="2312337"/>
            <a:ext cx="3552395"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1" name="Content Placeholder 2"/>
          <p:cNvSpPr>
            <a:spLocks noGrp="1"/>
          </p:cNvSpPr>
          <p:nvPr>
            <p:ph idx="19" hasCustomPrompt="1"/>
          </p:nvPr>
        </p:nvSpPr>
        <p:spPr>
          <a:xfrm>
            <a:off x="8016213" y="2306636"/>
            <a:ext cx="3552395"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2" name="Text Placeholder 18"/>
          <p:cNvSpPr>
            <a:spLocks noGrp="1"/>
          </p:cNvSpPr>
          <p:nvPr>
            <p:ph type="body" sz="quarter" idx="20" hasCustomPrompt="1"/>
          </p:nvPr>
        </p:nvSpPr>
        <p:spPr>
          <a:xfrm>
            <a:off x="8016213" y="1714775"/>
            <a:ext cx="3552395"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cxnSp>
        <p:nvCxnSpPr>
          <p:cNvPr id="27" name="Straight Connector 26"/>
          <p:cNvCxnSpPr/>
          <p:nvPr/>
        </p:nvCxnSpPr>
        <p:spPr>
          <a:xfrm>
            <a:off x="623392" y="6501341"/>
            <a:ext cx="3552395"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19803" y="6501341"/>
            <a:ext cx="3552395"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16213" y="6503160"/>
            <a:ext cx="3552395"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123365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2592288"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19" name="Text Placeholder 18"/>
          <p:cNvSpPr>
            <a:spLocks noGrp="1"/>
          </p:cNvSpPr>
          <p:nvPr>
            <p:ph type="body" sz="quarter" idx="16" hasCustomPrompt="1"/>
          </p:nvPr>
        </p:nvSpPr>
        <p:spPr>
          <a:xfrm>
            <a:off x="623392" y="1707537"/>
            <a:ext cx="2592288"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3413047" y="1707535"/>
            <a:ext cx="2592288"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3406263" y="2312337"/>
            <a:ext cx="2599072"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1" name="Content Placeholder 2"/>
          <p:cNvSpPr>
            <a:spLocks noGrp="1"/>
          </p:cNvSpPr>
          <p:nvPr>
            <p:ph idx="19" hasCustomPrompt="1"/>
          </p:nvPr>
        </p:nvSpPr>
        <p:spPr>
          <a:xfrm>
            <a:off x="6189133" y="2306636"/>
            <a:ext cx="2583568"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2" name="Text Placeholder 18"/>
          <p:cNvSpPr>
            <a:spLocks noGrp="1"/>
          </p:cNvSpPr>
          <p:nvPr>
            <p:ph type="body" sz="quarter" idx="20" hasCustomPrompt="1"/>
          </p:nvPr>
        </p:nvSpPr>
        <p:spPr>
          <a:xfrm>
            <a:off x="6189133" y="1714775"/>
            <a:ext cx="2583568"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0" name="Text Placeholder 18"/>
          <p:cNvSpPr>
            <a:spLocks noGrp="1"/>
          </p:cNvSpPr>
          <p:nvPr>
            <p:ph type="body" sz="quarter" idx="23" hasCustomPrompt="1"/>
          </p:nvPr>
        </p:nvSpPr>
        <p:spPr>
          <a:xfrm>
            <a:off x="8958880" y="1704685"/>
            <a:ext cx="2592288" cy="473327"/>
          </a:xfrm>
          <a:prstGeom prst="rect">
            <a:avLst/>
          </a:prstGeom>
          <a:solidFill>
            <a:srgbClr val="6C016F"/>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2" name="Content Placeholder 2"/>
          <p:cNvSpPr>
            <a:spLocks noGrp="1"/>
          </p:cNvSpPr>
          <p:nvPr>
            <p:ph idx="24" hasCustomPrompt="1"/>
          </p:nvPr>
        </p:nvSpPr>
        <p:spPr>
          <a:xfrm>
            <a:off x="8952096" y="2309487"/>
            <a:ext cx="2599072" cy="4183387"/>
          </a:xfrm>
          <a:prstGeom prst="rect">
            <a:avLst/>
          </a:prstGeom>
          <a:solidFill>
            <a:srgbClr val="FBF3FB"/>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cxnSp>
        <p:nvCxnSpPr>
          <p:cNvPr id="34" name="Straight Connector 33"/>
          <p:cNvCxnSpPr/>
          <p:nvPr/>
        </p:nvCxnSpPr>
        <p:spPr>
          <a:xfrm>
            <a:off x="3406263" y="6501341"/>
            <a:ext cx="2599072"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3392" y="6501341"/>
            <a:ext cx="2599072"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189133" y="6501341"/>
            <a:ext cx="2583568"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952096" y="6501341"/>
            <a:ext cx="2599072" cy="0"/>
          </a:xfrm>
          <a:prstGeom prst="line">
            <a:avLst/>
          </a:prstGeom>
          <a:ln w="25400">
            <a:solidFill>
              <a:srgbClr val="6C016F"/>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5007782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item List">
    <p:spTree>
      <p:nvGrpSpPr>
        <p:cNvPr id="1" name=""/>
        <p:cNvGrpSpPr/>
        <p:nvPr/>
      </p:nvGrpSpPr>
      <p:grpSpPr>
        <a:xfrm>
          <a:off x="0" y="0"/>
          <a:ext cx="0" cy="0"/>
          <a:chOff x="0" y="0"/>
          <a:chExt cx="0" cy="0"/>
        </a:xfrm>
      </p:grpSpPr>
      <p:sp>
        <p:nvSpPr>
          <p:cNvPr id="19" name="Rectangle 18"/>
          <p:cNvSpPr/>
          <p:nvPr/>
        </p:nvSpPr>
        <p:spPr>
          <a:xfrm>
            <a:off x="2879131" y="1980457"/>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678360" y="1980457"/>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28684" y="198045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879131" y="3081491"/>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678360" y="3081491"/>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28684" y="308149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879131" y="4182525"/>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678360" y="4182525"/>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28684" y="418252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678360" y="5259835"/>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28684" y="525983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2" name="Text Placeholder 13"/>
          <p:cNvSpPr>
            <a:spLocks noGrp="1"/>
          </p:cNvSpPr>
          <p:nvPr>
            <p:ph type="body" sz="quarter" idx="14" hasCustomPrompt="1"/>
          </p:nvPr>
        </p:nvSpPr>
        <p:spPr>
          <a:xfrm>
            <a:off x="515938" y="1148508"/>
            <a:ext cx="11160125" cy="670859"/>
          </a:xfrm>
          <a:prstGeom prst="rect">
            <a:avLst/>
          </a:prstGeom>
          <a:solidFill>
            <a:schemeClr val="bg1">
              <a:lumMod val="95000"/>
            </a:schemeClr>
          </a:solidFill>
        </p:spPr>
        <p:txBody>
          <a:bodyPr anchor="ctr">
            <a:normAutofit/>
          </a:bodyPr>
          <a:lstStyle>
            <a:lvl1pPr marL="0" indent="0" algn="ctr">
              <a:buNone/>
              <a:defRPr sz="1400" baseline="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This is a placeholder for a short introduction text to the slide. </a:t>
            </a:r>
            <a:r>
              <a:rPr lang="en-US" dirty="0" err="1"/>
              <a:t>Aliquam</a:t>
            </a:r>
            <a:r>
              <a:rPr lang="en-US" dirty="0"/>
              <a:t> </a:t>
            </a:r>
            <a:r>
              <a:rPr lang="en-US" dirty="0" err="1"/>
              <a:t>erat</a:t>
            </a:r>
            <a:r>
              <a:rPr lang="en-US" dirty="0"/>
              <a:t> </a:t>
            </a:r>
            <a:r>
              <a:rPr lang="en-US" dirty="0" err="1"/>
              <a:t>volutpat</a:t>
            </a:r>
            <a:r>
              <a:rPr lang="en-US" dirty="0"/>
              <a:t>. </a:t>
            </a:r>
            <a:br>
              <a:rPr lang="en-US" dirty="0"/>
            </a:br>
            <a:r>
              <a:rPr lang="en-US" dirty="0"/>
              <a:t>Nam vitae </a:t>
            </a:r>
            <a:r>
              <a:rPr lang="en-US" dirty="0" err="1"/>
              <a:t>vulputate</a:t>
            </a:r>
            <a:r>
              <a:rPr lang="en-US" dirty="0"/>
              <a:t> </a:t>
            </a:r>
            <a:r>
              <a:rPr lang="en-US" dirty="0" err="1"/>
              <a:t>tortor</a:t>
            </a:r>
            <a:r>
              <a:rPr lang="en-US" dirty="0"/>
              <a:t>. Nam </a:t>
            </a:r>
            <a:r>
              <a:rPr lang="en-US" dirty="0" err="1"/>
              <a:t>eget</a:t>
            </a:r>
            <a:r>
              <a:rPr lang="en-US" dirty="0"/>
              <a:t> </a:t>
            </a:r>
            <a:r>
              <a:rPr lang="en-US" dirty="0" err="1"/>
              <a:t>metus</a:t>
            </a:r>
            <a:r>
              <a:rPr lang="en-US" dirty="0"/>
              <a:t> </a:t>
            </a:r>
            <a:r>
              <a:rPr lang="en-US" dirty="0" err="1"/>
              <a:t>leo</a:t>
            </a:r>
            <a:r>
              <a:rPr lang="en-US" dirty="0"/>
              <a:t>. Maecenas dictum ex </a:t>
            </a:r>
            <a:r>
              <a:rPr lang="en-US" dirty="0" err="1"/>
              <a:t>sed</a:t>
            </a:r>
            <a:r>
              <a:rPr lang="en-US" dirty="0"/>
              <a:t> </a:t>
            </a:r>
            <a:r>
              <a:rPr lang="en-US" dirty="0" err="1"/>
              <a:t>neque</a:t>
            </a:r>
            <a:r>
              <a:rPr lang="en-US" dirty="0"/>
              <a:t> cursus </a:t>
            </a:r>
            <a:r>
              <a:rPr lang="en-US" dirty="0" err="1"/>
              <a:t>eleifend</a:t>
            </a:r>
            <a:r>
              <a:rPr lang="en-US" dirty="0"/>
              <a:t>. </a:t>
            </a:r>
            <a:r>
              <a:rPr lang="en-US" dirty="0" err="1"/>
              <a:t>Cras</a:t>
            </a:r>
            <a:r>
              <a:rPr lang="en-US" dirty="0"/>
              <a:t> </a:t>
            </a:r>
            <a:r>
              <a:rPr lang="en-US" dirty="0" err="1"/>
              <a:t>luctus</a:t>
            </a:r>
            <a:r>
              <a:rPr lang="en-US" dirty="0"/>
              <a:t> </a:t>
            </a:r>
            <a:r>
              <a:rPr lang="en-US" dirty="0" err="1"/>
              <a:t>bibendum</a:t>
            </a:r>
            <a:r>
              <a:rPr lang="en-US" dirty="0"/>
              <a:t> pharetra.</a:t>
            </a:r>
            <a:endParaRPr lang="en-GB" dirty="0"/>
          </a:p>
        </p:txBody>
      </p:sp>
      <p:sp>
        <p:nvSpPr>
          <p:cNvPr id="26" name="Rectangle 25"/>
          <p:cNvSpPr/>
          <p:nvPr/>
        </p:nvSpPr>
        <p:spPr>
          <a:xfrm>
            <a:off x="2879131" y="1980457"/>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879131" y="3081491"/>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879131" y="4182525"/>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879131" y="5259835"/>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6933450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Last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6" name="Text Placeholder 14"/>
          <p:cNvSpPr>
            <a:spLocks noGrp="1"/>
          </p:cNvSpPr>
          <p:nvPr>
            <p:ph type="body" sz="quarter" idx="14" hasCustomPrompt="1"/>
          </p:nvPr>
        </p:nvSpPr>
        <p:spPr>
          <a:xfrm>
            <a:off x="2044954" y="2900942"/>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53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Thank you or </a:t>
            </a:r>
            <a:r>
              <a:rPr lang="en-US" dirty="0" err="1"/>
              <a:t>QnA</a:t>
            </a:r>
            <a:endParaRPr lang="en-US" dirty="0"/>
          </a:p>
        </p:txBody>
      </p:sp>
    </p:spTree>
    <p:extLst>
      <p:ext uri="{BB962C8B-B14F-4D97-AF65-F5344CB8AC3E}">
        <p14:creationId xmlns:p14="http://schemas.microsoft.com/office/powerpoint/2010/main" val="30884971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18" name="Picture 1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9" name="Text Placeholder 14"/>
          <p:cNvSpPr>
            <a:spLocks noGrp="1"/>
          </p:cNvSpPr>
          <p:nvPr>
            <p:ph type="body" sz="quarter" idx="14" hasCustomPrompt="1"/>
          </p:nvPr>
        </p:nvSpPr>
        <p:spPr>
          <a:xfrm>
            <a:off x="1391477" y="1988840"/>
            <a:ext cx="9025003" cy="117093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4267" b="1" baseline="0">
                <a:solidFill>
                  <a:schemeClr val="bg1"/>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Add Title</a:t>
            </a:r>
          </a:p>
        </p:txBody>
      </p:sp>
      <p:sp>
        <p:nvSpPr>
          <p:cNvPr id="10" name="Text Placeholder 14"/>
          <p:cNvSpPr>
            <a:spLocks noGrp="1"/>
          </p:cNvSpPr>
          <p:nvPr>
            <p:ph type="body" sz="quarter" idx="15" hasCustomPrompt="1"/>
          </p:nvPr>
        </p:nvSpPr>
        <p:spPr>
          <a:xfrm>
            <a:off x="1391260" y="3159777"/>
            <a:ext cx="9025003" cy="80511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1">
                <a:solidFill>
                  <a:srgbClr val="022249"/>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Subtitle</a:t>
            </a:r>
          </a:p>
        </p:txBody>
      </p:sp>
      <p:sp>
        <p:nvSpPr>
          <p:cNvPr id="11" name="Text Placeholder 14"/>
          <p:cNvSpPr>
            <a:spLocks noGrp="1"/>
          </p:cNvSpPr>
          <p:nvPr>
            <p:ph type="body" sz="quarter" idx="16" hasCustomPrompt="1"/>
          </p:nvPr>
        </p:nvSpPr>
        <p:spPr>
          <a:xfrm>
            <a:off x="1391261" y="4604752"/>
            <a:ext cx="6624953" cy="328273"/>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21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speakers name</a:t>
            </a:r>
          </a:p>
        </p:txBody>
      </p:sp>
      <p:sp>
        <p:nvSpPr>
          <p:cNvPr id="12" name="Text Placeholder 14"/>
          <p:cNvSpPr>
            <a:spLocks noGrp="1"/>
          </p:cNvSpPr>
          <p:nvPr>
            <p:ph type="body" sz="quarter" idx="17" hasCustomPrompt="1"/>
          </p:nvPr>
        </p:nvSpPr>
        <p:spPr>
          <a:xfrm>
            <a:off x="1391260" y="5775041"/>
            <a:ext cx="6866117" cy="328273"/>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err="1"/>
              <a:t>dd</a:t>
            </a:r>
            <a:r>
              <a:rPr lang="en-US" dirty="0"/>
              <a:t> Month </a:t>
            </a:r>
            <a:r>
              <a:rPr lang="en-US" dirty="0" err="1"/>
              <a:t>yyyy</a:t>
            </a:r>
            <a:endParaRPr lang="en-US" dirty="0"/>
          </a:p>
        </p:txBody>
      </p:sp>
      <p:sp>
        <p:nvSpPr>
          <p:cNvPr id="13" name="Text Placeholder 14"/>
          <p:cNvSpPr>
            <a:spLocks noGrp="1"/>
          </p:cNvSpPr>
          <p:nvPr>
            <p:ph type="body" sz="quarter" idx="18" hasCustomPrompt="1"/>
          </p:nvPr>
        </p:nvSpPr>
        <p:spPr>
          <a:xfrm>
            <a:off x="1391261" y="4933025"/>
            <a:ext cx="6624953" cy="402204"/>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867"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name of directorate</a:t>
            </a:r>
          </a:p>
        </p:txBody>
      </p:sp>
      <p:cxnSp>
        <p:nvCxnSpPr>
          <p:cNvPr id="15" name="Straight Connector 14"/>
          <p:cNvCxnSpPr/>
          <p:nvPr/>
        </p:nvCxnSpPr>
        <p:spPr>
          <a:xfrm>
            <a:off x="1524000" y="4452723"/>
            <a:ext cx="1787691"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E424250-3F97-63B5-C3C9-D1E0A7DC870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03296" y="4528875"/>
            <a:ext cx="1423957" cy="1574439"/>
          </a:xfrm>
          <a:prstGeom prst="rect">
            <a:avLst/>
          </a:prstGeom>
        </p:spPr>
      </p:pic>
    </p:spTree>
    <p:extLst>
      <p:ext uri="{BB962C8B-B14F-4D97-AF65-F5344CB8AC3E}">
        <p14:creationId xmlns:p14="http://schemas.microsoft.com/office/powerpoint/2010/main" val="30830587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ection Cov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cxnSp>
        <p:nvCxnSpPr>
          <p:cNvPr id="8" name="Straight Connector 7"/>
          <p:cNvCxnSpPr/>
          <p:nvPr/>
        </p:nvCxnSpPr>
        <p:spPr>
          <a:xfrm>
            <a:off x="5663844" y="2948947"/>
            <a:ext cx="864313"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
        <p:nvSpPr>
          <p:cNvPr id="9" name="Text Placeholder 14"/>
          <p:cNvSpPr>
            <a:spLocks noGrp="1"/>
          </p:cNvSpPr>
          <p:nvPr>
            <p:ph type="body" sz="quarter" idx="14" hasCustomPrompt="1"/>
          </p:nvPr>
        </p:nvSpPr>
        <p:spPr>
          <a:xfrm>
            <a:off x="2044954" y="3308510"/>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3200"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text </a:t>
            </a:r>
            <a:br>
              <a:rPr lang="en-US" dirty="0"/>
            </a:br>
            <a:r>
              <a:rPr lang="en-US" dirty="0"/>
              <a:t>Title of the section</a:t>
            </a:r>
          </a:p>
        </p:txBody>
      </p:sp>
      <p:sp>
        <p:nvSpPr>
          <p:cNvPr id="13" name="Text Placeholder 14"/>
          <p:cNvSpPr>
            <a:spLocks noGrp="1"/>
          </p:cNvSpPr>
          <p:nvPr>
            <p:ph type="body" sz="quarter" idx="15" hasCustomPrompt="1"/>
          </p:nvPr>
        </p:nvSpPr>
        <p:spPr>
          <a:xfrm>
            <a:off x="5615944" y="2282461"/>
            <a:ext cx="960112" cy="613848"/>
          </a:xfrm>
          <a:prstGeom prst="rect">
            <a:avLst/>
          </a:prstGeom>
        </p:spPr>
        <p:txBody>
          <a:bodyPr anchor="ctr">
            <a:no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4800" b="1" baseline="0">
                <a:solidFill>
                  <a:srgbClr val="032E6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XX</a:t>
            </a:r>
          </a:p>
        </p:txBody>
      </p:sp>
      <p:pic>
        <p:nvPicPr>
          <p:cNvPr id="2" name="Picture 1">
            <a:extLst>
              <a:ext uri="{FF2B5EF4-FFF2-40B4-BE49-F238E27FC236}">
                <a16:creationId xmlns:a16="http://schemas.microsoft.com/office/drawing/2014/main" id="{6FFAE792-A025-A89F-42A8-55C6F5831DF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7354" y="4364627"/>
            <a:ext cx="1423957" cy="1574439"/>
          </a:xfrm>
          <a:prstGeom prst="rect">
            <a:avLst/>
          </a:prstGeom>
        </p:spPr>
      </p:pic>
    </p:spTree>
    <p:extLst>
      <p:ext uri="{BB962C8B-B14F-4D97-AF65-F5344CB8AC3E}">
        <p14:creationId xmlns:p14="http://schemas.microsoft.com/office/powerpoint/2010/main" val="35467807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51716066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hart_EDU_PP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2D7B-E879-4803-90ED-B678EA878877}"/>
              </a:ext>
            </a:extLst>
          </p:cNvPr>
          <p:cNvSpPr>
            <a:spLocks noGrp="1"/>
          </p:cNvSpPr>
          <p:nvPr>
            <p:ph type="title"/>
          </p:nvPr>
        </p:nvSpPr>
        <p:spPr>
          <a:xfrm>
            <a:off x="1007435" y="204576"/>
            <a:ext cx="9575899" cy="748104"/>
          </a:xfrm>
        </p:spPr>
        <p:txBody>
          <a:bodyPr>
            <a:noAutofit/>
          </a:bodyPr>
          <a:lstStyle/>
          <a:p>
            <a:r>
              <a:rPr lang="en-US"/>
              <a:t>Click to edit Master title style</a:t>
            </a:r>
            <a:endParaRPr lang="en-GB"/>
          </a:p>
        </p:txBody>
      </p:sp>
      <p:sp>
        <p:nvSpPr>
          <p:cNvPr id="4" name="Chart Placeholder 3">
            <a:extLst>
              <a:ext uri="{FF2B5EF4-FFF2-40B4-BE49-F238E27FC236}">
                <a16:creationId xmlns:a16="http://schemas.microsoft.com/office/drawing/2014/main" id="{F47AC1D6-467E-499E-81B5-77F8A85D15D2}"/>
              </a:ext>
            </a:extLst>
          </p:cNvPr>
          <p:cNvSpPr>
            <a:spLocks noGrp="1"/>
          </p:cNvSpPr>
          <p:nvPr>
            <p:ph type="chart" sz="quarter" idx="10"/>
          </p:nvPr>
        </p:nvSpPr>
        <p:spPr>
          <a:xfrm>
            <a:off x="254000" y="1625600"/>
            <a:ext cx="11802533" cy="5088467"/>
          </a:xfrm>
        </p:spPr>
        <p:txBody>
          <a:bodyPr/>
          <a:lstStyle>
            <a:lvl1pPr marL="0" indent="0">
              <a:buNone/>
              <a:defRPr>
                <a:solidFill>
                  <a:schemeClr val="bg1"/>
                </a:solidFill>
              </a:defRPr>
            </a:lvl1pPr>
          </a:lstStyle>
          <a:p>
            <a:r>
              <a:rPr lang="en-US" dirty="0"/>
              <a:t>Click icon to add chart</a:t>
            </a:r>
            <a:endParaRPr lang="en-GB" dirty="0"/>
          </a:p>
        </p:txBody>
      </p:sp>
      <p:sp>
        <p:nvSpPr>
          <p:cNvPr id="6" name="Text Placeholder 5">
            <a:extLst>
              <a:ext uri="{FF2B5EF4-FFF2-40B4-BE49-F238E27FC236}">
                <a16:creationId xmlns:a16="http://schemas.microsoft.com/office/drawing/2014/main" id="{4487192B-BC10-4E48-8F89-C1088BB59BF3}"/>
              </a:ext>
            </a:extLst>
          </p:cNvPr>
          <p:cNvSpPr>
            <a:spLocks noGrp="1"/>
          </p:cNvSpPr>
          <p:nvPr>
            <p:ph type="body" sz="quarter" idx="11" hasCustomPrompt="1"/>
          </p:nvPr>
        </p:nvSpPr>
        <p:spPr>
          <a:xfrm>
            <a:off x="254000" y="1138100"/>
            <a:ext cx="11802533" cy="350930"/>
          </a:xfrm>
        </p:spPr>
        <p:txBody>
          <a:bodyPr>
            <a:spAutoFit/>
          </a:bodyPr>
          <a:lstStyle>
            <a:lvl1pPr marL="0" indent="0" algn="ctr">
              <a:buNone/>
              <a:defRPr sz="1867"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subtitle</a:t>
            </a:r>
            <a:endParaRPr lang="en-GB" dirty="0"/>
          </a:p>
        </p:txBody>
      </p:sp>
      <p:sp>
        <p:nvSpPr>
          <p:cNvPr id="8" name="Content Placeholder 7">
            <a:extLst>
              <a:ext uri="{FF2B5EF4-FFF2-40B4-BE49-F238E27FC236}">
                <a16:creationId xmlns:a16="http://schemas.microsoft.com/office/drawing/2014/main" id="{DC4CFB44-5BF6-4D6A-AB95-136AAA3CC9FF}"/>
              </a:ext>
            </a:extLst>
          </p:cNvPr>
          <p:cNvSpPr>
            <a:spLocks noGrp="1"/>
          </p:cNvSpPr>
          <p:nvPr>
            <p:ph sz="quarter" idx="12" hasCustomPrompt="1"/>
          </p:nvPr>
        </p:nvSpPr>
        <p:spPr>
          <a:xfrm>
            <a:off x="10583333" y="673173"/>
            <a:ext cx="1473200" cy="279508"/>
          </a:xfrm>
        </p:spPr>
        <p:txBody>
          <a:bodyPr>
            <a:noAutofit/>
          </a:bodyPr>
          <a:lstStyle>
            <a:lvl1pPr marL="0" indent="0" algn="r">
              <a:buNone/>
              <a:defRPr sz="1600"/>
            </a:lvl1pPr>
            <a:lvl2pPr marL="457189" indent="0">
              <a:buFont typeface="Arial" panose="020B0604020202020204" pitchFamily="34" charset="0"/>
              <a:buNone/>
              <a:defRPr sz="1600"/>
            </a:lvl2pPr>
            <a:lvl3pPr marL="914377" indent="0">
              <a:buNone/>
              <a:defRPr sz="1600"/>
            </a:lvl3pPr>
            <a:lvl4pPr marL="1371566" indent="0">
              <a:buNone/>
              <a:defRPr sz="1600"/>
            </a:lvl4pPr>
            <a:lvl5pPr marL="1828754" indent="0">
              <a:buNone/>
              <a:defRPr sz="1600"/>
            </a:lvl5pPr>
          </a:lstStyle>
          <a:p>
            <a:pPr lvl="0"/>
            <a:r>
              <a:rPr lang="en-US" dirty="0"/>
              <a:t>Figure #</a:t>
            </a:r>
            <a:endParaRPr lang="en-GB" dirty="0"/>
          </a:p>
        </p:txBody>
      </p:sp>
    </p:spTree>
    <p:extLst>
      <p:ext uri="{BB962C8B-B14F-4D97-AF65-F5344CB8AC3E}">
        <p14:creationId xmlns:p14="http://schemas.microsoft.com/office/powerpoint/2010/main" val="4244823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14"/>
          <p:cNvSpPr>
            <a:spLocks noGrp="1"/>
          </p:cNvSpPr>
          <p:nvPr>
            <p:ph type="body" sz="quarter" idx="14" hasCustomPrompt="1"/>
          </p:nvPr>
        </p:nvSpPr>
        <p:spPr>
          <a:xfrm>
            <a:off x="696406" y="1316765"/>
            <a:ext cx="10799188" cy="4972419"/>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4"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0929702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ontent (2 Columns)">
    <p:spTree>
      <p:nvGrpSpPr>
        <p:cNvPr id="1" name=""/>
        <p:cNvGrpSpPr/>
        <p:nvPr/>
      </p:nvGrpSpPr>
      <p:grpSpPr>
        <a:xfrm>
          <a:off x="0" y="0"/>
          <a:ext cx="0" cy="0"/>
          <a:chOff x="0" y="0"/>
          <a:chExt cx="0" cy="0"/>
        </a:xfrm>
      </p:grpSpPr>
      <p:sp>
        <p:nvSpPr>
          <p:cNvPr id="13" name="Text Placeholder 14"/>
          <p:cNvSpPr>
            <a:spLocks noGrp="1"/>
          </p:cNvSpPr>
          <p:nvPr>
            <p:ph type="body" sz="quarter" idx="14" hasCustomPrompt="1"/>
          </p:nvPr>
        </p:nvSpPr>
        <p:spPr>
          <a:xfrm>
            <a:off x="696407" y="131676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14" name="Text Placeholder 14"/>
          <p:cNvSpPr>
            <a:spLocks noGrp="1"/>
          </p:cNvSpPr>
          <p:nvPr>
            <p:ph type="body" sz="quarter" idx="15" hasCustomPrompt="1"/>
          </p:nvPr>
        </p:nvSpPr>
        <p:spPr>
          <a:xfrm>
            <a:off x="6197599" y="132010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25221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9551532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5376597" cy="4183387"/>
          </a:xfrm>
          <a:prstGeom prst="rect">
            <a:avLst/>
          </a:prstGeom>
          <a:solidFill>
            <a:srgbClr val="E7F2FF"/>
          </a:solidFill>
        </p:spPr>
        <p:txBody>
          <a:bodyPr lIns="180000" tIns="180000" rIns="180000" bIns="180000">
            <a:no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6" name="Content Placeholder 2"/>
          <p:cNvSpPr>
            <a:spLocks noGrp="1"/>
          </p:cNvSpPr>
          <p:nvPr>
            <p:ph idx="15" hasCustomPrompt="1"/>
          </p:nvPr>
        </p:nvSpPr>
        <p:spPr>
          <a:xfrm>
            <a:off x="6192337" y="2309487"/>
            <a:ext cx="5384679" cy="4183387"/>
          </a:xfrm>
          <a:prstGeom prst="rect">
            <a:avLst/>
          </a:prstGeom>
          <a:solidFill>
            <a:srgbClr val="D2EEE9"/>
          </a:solidFill>
        </p:spPr>
        <p:txBody>
          <a:bodyPr lIns="180000" tIns="180000" rIns="180000" bIns="180000">
            <a:norm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 </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9" name="Text Placeholder 18"/>
          <p:cNvSpPr>
            <a:spLocks noGrp="1"/>
          </p:cNvSpPr>
          <p:nvPr>
            <p:ph type="body" sz="quarter" idx="16" hasCustomPrompt="1"/>
          </p:nvPr>
        </p:nvSpPr>
        <p:spPr>
          <a:xfrm>
            <a:off x="623392" y="1707537"/>
            <a:ext cx="5376597"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6192011" y="1707535"/>
            <a:ext cx="5385016"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cxnSp>
        <p:nvCxnSpPr>
          <p:cNvPr id="3" name="Straight Connector 2"/>
          <p:cNvCxnSpPr/>
          <p:nvPr/>
        </p:nvCxnSpPr>
        <p:spPr>
          <a:xfrm>
            <a:off x="623392" y="6501341"/>
            <a:ext cx="5376597"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192011" y="6501341"/>
            <a:ext cx="5376597"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2105293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3552395"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19" name="Text Placeholder 18"/>
          <p:cNvSpPr>
            <a:spLocks noGrp="1"/>
          </p:cNvSpPr>
          <p:nvPr>
            <p:ph type="body" sz="quarter" idx="16" hasCustomPrompt="1"/>
          </p:nvPr>
        </p:nvSpPr>
        <p:spPr>
          <a:xfrm>
            <a:off x="623392" y="1707537"/>
            <a:ext cx="3552395"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4319803" y="1707535"/>
            <a:ext cx="3552395"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4319803" y="2312337"/>
            <a:ext cx="3552395"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1" name="Content Placeholder 2"/>
          <p:cNvSpPr>
            <a:spLocks noGrp="1"/>
          </p:cNvSpPr>
          <p:nvPr>
            <p:ph idx="19" hasCustomPrompt="1"/>
          </p:nvPr>
        </p:nvSpPr>
        <p:spPr>
          <a:xfrm>
            <a:off x="8016213" y="2306636"/>
            <a:ext cx="3552395"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2" name="Text Placeholder 18"/>
          <p:cNvSpPr>
            <a:spLocks noGrp="1"/>
          </p:cNvSpPr>
          <p:nvPr>
            <p:ph type="body" sz="quarter" idx="20" hasCustomPrompt="1"/>
          </p:nvPr>
        </p:nvSpPr>
        <p:spPr>
          <a:xfrm>
            <a:off x="8016213" y="1714775"/>
            <a:ext cx="3552395"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cxnSp>
        <p:nvCxnSpPr>
          <p:cNvPr id="27" name="Straight Connector 26"/>
          <p:cNvCxnSpPr/>
          <p:nvPr/>
        </p:nvCxnSpPr>
        <p:spPr>
          <a:xfrm>
            <a:off x="623392" y="6501341"/>
            <a:ext cx="3552395"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19803" y="6501341"/>
            <a:ext cx="3552395"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16213" y="6503160"/>
            <a:ext cx="3552395"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4621458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4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2592288"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19" name="Text Placeholder 18"/>
          <p:cNvSpPr>
            <a:spLocks noGrp="1"/>
          </p:cNvSpPr>
          <p:nvPr>
            <p:ph type="body" sz="quarter" idx="16" hasCustomPrompt="1"/>
          </p:nvPr>
        </p:nvSpPr>
        <p:spPr>
          <a:xfrm>
            <a:off x="623392" y="1707537"/>
            <a:ext cx="2592288"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3413047" y="1707535"/>
            <a:ext cx="2592288"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3406263" y="2312337"/>
            <a:ext cx="2599072"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1" name="Content Placeholder 2"/>
          <p:cNvSpPr>
            <a:spLocks noGrp="1"/>
          </p:cNvSpPr>
          <p:nvPr>
            <p:ph idx="19" hasCustomPrompt="1"/>
          </p:nvPr>
        </p:nvSpPr>
        <p:spPr>
          <a:xfrm>
            <a:off x="6189133" y="2306636"/>
            <a:ext cx="2583568"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2" name="Text Placeholder 18"/>
          <p:cNvSpPr>
            <a:spLocks noGrp="1"/>
          </p:cNvSpPr>
          <p:nvPr>
            <p:ph type="body" sz="quarter" idx="20" hasCustomPrompt="1"/>
          </p:nvPr>
        </p:nvSpPr>
        <p:spPr>
          <a:xfrm>
            <a:off x="6189133" y="1714775"/>
            <a:ext cx="2583568"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0" name="Text Placeholder 18"/>
          <p:cNvSpPr>
            <a:spLocks noGrp="1"/>
          </p:cNvSpPr>
          <p:nvPr>
            <p:ph type="body" sz="quarter" idx="23" hasCustomPrompt="1"/>
          </p:nvPr>
        </p:nvSpPr>
        <p:spPr>
          <a:xfrm>
            <a:off x="8958880" y="1704685"/>
            <a:ext cx="2592288" cy="473327"/>
          </a:xfrm>
          <a:prstGeom prst="rect">
            <a:avLst/>
          </a:prstGeom>
          <a:solidFill>
            <a:srgbClr val="6C016F"/>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2" name="Content Placeholder 2"/>
          <p:cNvSpPr>
            <a:spLocks noGrp="1"/>
          </p:cNvSpPr>
          <p:nvPr>
            <p:ph idx="24" hasCustomPrompt="1"/>
          </p:nvPr>
        </p:nvSpPr>
        <p:spPr>
          <a:xfrm>
            <a:off x="8952096" y="2309487"/>
            <a:ext cx="2599072" cy="4183387"/>
          </a:xfrm>
          <a:prstGeom prst="rect">
            <a:avLst/>
          </a:prstGeom>
          <a:solidFill>
            <a:srgbClr val="FBF3FB"/>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cxnSp>
        <p:nvCxnSpPr>
          <p:cNvPr id="34" name="Straight Connector 33"/>
          <p:cNvCxnSpPr/>
          <p:nvPr/>
        </p:nvCxnSpPr>
        <p:spPr>
          <a:xfrm>
            <a:off x="3406263" y="6501341"/>
            <a:ext cx="2599072"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3392" y="6501341"/>
            <a:ext cx="2599072"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189133" y="6501341"/>
            <a:ext cx="2583568"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952096" y="6501341"/>
            <a:ext cx="2599072" cy="0"/>
          </a:xfrm>
          <a:prstGeom prst="line">
            <a:avLst/>
          </a:prstGeom>
          <a:ln w="25400">
            <a:solidFill>
              <a:srgbClr val="6C016F"/>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3134325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item List">
    <p:spTree>
      <p:nvGrpSpPr>
        <p:cNvPr id="1" name=""/>
        <p:cNvGrpSpPr/>
        <p:nvPr/>
      </p:nvGrpSpPr>
      <p:grpSpPr>
        <a:xfrm>
          <a:off x="0" y="0"/>
          <a:ext cx="0" cy="0"/>
          <a:chOff x="0" y="0"/>
          <a:chExt cx="0" cy="0"/>
        </a:xfrm>
      </p:grpSpPr>
      <p:sp>
        <p:nvSpPr>
          <p:cNvPr id="20" name="Rectangle 19"/>
          <p:cNvSpPr/>
          <p:nvPr/>
        </p:nvSpPr>
        <p:spPr>
          <a:xfrm>
            <a:off x="2904490" y="2236102"/>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703719" y="2236102"/>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54043" y="2236102"/>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904490" y="3337136"/>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703719" y="3337136"/>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54043" y="3337136"/>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703719" y="4414446"/>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54043" y="4414446"/>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2" name="Text Placeholder 13"/>
          <p:cNvSpPr>
            <a:spLocks noGrp="1"/>
          </p:cNvSpPr>
          <p:nvPr>
            <p:ph type="body" sz="quarter" idx="14" hasCustomPrompt="1"/>
          </p:nvPr>
        </p:nvSpPr>
        <p:spPr>
          <a:xfrm>
            <a:off x="515938" y="1148508"/>
            <a:ext cx="11160125" cy="670859"/>
          </a:xfrm>
          <a:prstGeom prst="rect">
            <a:avLst/>
          </a:prstGeom>
          <a:solidFill>
            <a:schemeClr val="bg1">
              <a:lumMod val="95000"/>
            </a:schemeClr>
          </a:solidFill>
        </p:spPr>
        <p:txBody>
          <a:bodyPr anchor="ctr">
            <a:normAutofit/>
          </a:bodyPr>
          <a:lstStyle>
            <a:lvl1pPr marL="0" indent="0" algn="ctr">
              <a:buNone/>
              <a:defRPr sz="1400" baseline="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This is a placeholder for a short introduction text to the slide. </a:t>
            </a:r>
            <a:r>
              <a:rPr lang="en-US" dirty="0" err="1"/>
              <a:t>Aliquam</a:t>
            </a:r>
            <a:r>
              <a:rPr lang="en-US" dirty="0"/>
              <a:t> </a:t>
            </a:r>
            <a:r>
              <a:rPr lang="en-US" dirty="0" err="1"/>
              <a:t>erat</a:t>
            </a:r>
            <a:r>
              <a:rPr lang="en-US" dirty="0"/>
              <a:t> </a:t>
            </a:r>
            <a:r>
              <a:rPr lang="en-US" dirty="0" err="1"/>
              <a:t>volutpat</a:t>
            </a:r>
            <a:r>
              <a:rPr lang="en-US" dirty="0"/>
              <a:t>. </a:t>
            </a:r>
            <a:br>
              <a:rPr lang="en-US" dirty="0"/>
            </a:br>
            <a:r>
              <a:rPr lang="en-US" dirty="0"/>
              <a:t>Nam vitae </a:t>
            </a:r>
            <a:r>
              <a:rPr lang="en-US" dirty="0" err="1"/>
              <a:t>vulputate</a:t>
            </a:r>
            <a:r>
              <a:rPr lang="en-US" dirty="0"/>
              <a:t> </a:t>
            </a:r>
            <a:r>
              <a:rPr lang="en-US" dirty="0" err="1"/>
              <a:t>tortor</a:t>
            </a:r>
            <a:r>
              <a:rPr lang="en-US" dirty="0"/>
              <a:t>. Nam </a:t>
            </a:r>
            <a:r>
              <a:rPr lang="en-US" dirty="0" err="1"/>
              <a:t>eget</a:t>
            </a:r>
            <a:r>
              <a:rPr lang="en-US" dirty="0"/>
              <a:t> </a:t>
            </a:r>
            <a:r>
              <a:rPr lang="en-US" dirty="0" err="1"/>
              <a:t>metus</a:t>
            </a:r>
            <a:r>
              <a:rPr lang="en-US" dirty="0"/>
              <a:t> </a:t>
            </a:r>
            <a:r>
              <a:rPr lang="en-US" dirty="0" err="1"/>
              <a:t>leo</a:t>
            </a:r>
            <a:r>
              <a:rPr lang="en-US" dirty="0"/>
              <a:t>. Maecenas dictum ex </a:t>
            </a:r>
            <a:r>
              <a:rPr lang="en-US" dirty="0" err="1"/>
              <a:t>sed</a:t>
            </a:r>
            <a:r>
              <a:rPr lang="en-US" dirty="0"/>
              <a:t> </a:t>
            </a:r>
            <a:r>
              <a:rPr lang="en-US" dirty="0" err="1"/>
              <a:t>neque</a:t>
            </a:r>
            <a:r>
              <a:rPr lang="en-US" dirty="0"/>
              <a:t> cursus </a:t>
            </a:r>
            <a:r>
              <a:rPr lang="en-US" dirty="0" err="1"/>
              <a:t>eleifend</a:t>
            </a:r>
            <a:r>
              <a:rPr lang="en-US" dirty="0"/>
              <a:t>. </a:t>
            </a:r>
            <a:r>
              <a:rPr lang="en-US" dirty="0" err="1"/>
              <a:t>Cras</a:t>
            </a:r>
            <a:r>
              <a:rPr lang="en-US" dirty="0"/>
              <a:t> </a:t>
            </a:r>
            <a:r>
              <a:rPr lang="en-US" dirty="0" err="1"/>
              <a:t>luctus</a:t>
            </a:r>
            <a:r>
              <a:rPr lang="en-US" dirty="0"/>
              <a:t> </a:t>
            </a:r>
            <a:r>
              <a:rPr lang="en-US" dirty="0" err="1"/>
              <a:t>bibendum</a:t>
            </a:r>
            <a:r>
              <a:rPr lang="en-US" dirty="0"/>
              <a:t> pharetra.</a:t>
            </a:r>
            <a:endParaRPr lang="en-GB" dirty="0"/>
          </a:p>
        </p:txBody>
      </p:sp>
      <p:sp>
        <p:nvSpPr>
          <p:cNvPr id="37" name="Rectangle 36"/>
          <p:cNvSpPr/>
          <p:nvPr userDrawn="1"/>
        </p:nvSpPr>
        <p:spPr>
          <a:xfrm>
            <a:off x="2904490" y="4414446"/>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6652586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4-item List">
    <p:spTree>
      <p:nvGrpSpPr>
        <p:cNvPr id="1" name=""/>
        <p:cNvGrpSpPr/>
        <p:nvPr/>
      </p:nvGrpSpPr>
      <p:grpSpPr>
        <a:xfrm>
          <a:off x="0" y="0"/>
          <a:ext cx="0" cy="0"/>
          <a:chOff x="0" y="0"/>
          <a:chExt cx="0" cy="0"/>
        </a:xfrm>
      </p:grpSpPr>
      <p:sp>
        <p:nvSpPr>
          <p:cNvPr id="19" name="Rectangle 18"/>
          <p:cNvSpPr/>
          <p:nvPr/>
        </p:nvSpPr>
        <p:spPr>
          <a:xfrm>
            <a:off x="2879131" y="1980457"/>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678360" y="1980457"/>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28684" y="198045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879131" y="3081491"/>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678360" y="3081491"/>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28684" y="308149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879131" y="4182525"/>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678360" y="4182525"/>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28684" y="418252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678360" y="5259835"/>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28684" y="525983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2" name="Text Placeholder 13"/>
          <p:cNvSpPr>
            <a:spLocks noGrp="1"/>
          </p:cNvSpPr>
          <p:nvPr>
            <p:ph type="body" sz="quarter" idx="14" hasCustomPrompt="1"/>
          </p:nvPr>
        </p:nvSpPr>
        <p:spPr>
          <a:xfrm>
            <a:off x="515938" y="1148508"/>
            <a:ext cx="11160125" cy="670859"/>
          </a:xfrm>
          <a:prstGeom prst="rect">
            <a:avLst/>
          </a:prstGeom>
          <a:solidFill>
            <a:schemeClr val="bg1">
              <a:lumMod val="95000"/>
            </a:schemeClr>
          </a:solidFill>
        </p:spPr>
        <p:txBody>
          <a:bodyPr anchor="ctr">
            <a:normAutofit/>
          </a:bodyPr>
          <a:lstStyle>
            <a:lvl1pPr marL="0" indent="0" algn="ctr">
              <a:buNone/>
              <a:defRPr sz="1400" baseline="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This is a placeholder for a short introduction text to the slide. </a:t>
            </a:r>
            <a:r>
              <a:rPr lang="en-US" dirty="0" err="1"/>
              <a:t>Aliquam</a:t>
            </a:r>
            <a:r>
              <a:rPr lang="en-US" dirty="0"/>
              <a:t> </a:t>
            </a:r>
            <a:r>
              <a:rPr lang="en-US" dirty="0" err="1"/>
              <a:t>erat</a:t>
            </a:r>
            <a:r>
              <a:rPr lang="en-US" dirty="0"/>
              <a:t> </a:t>
            </a:r>
            <a:r>
              <a:rPr lang="en-US" dirty="0" err="1"/>
              <a:t>volutpat</a:t>
            </a:r>
            <a:r>
              <a:rPr lang="en-US" dirty="0"/>
              <a:t>. </a:t>
            </a:r>
            <a:br>
              <a:rPr lang="en-US" dirty="0"/>
            </a:br>
            <a:r>
              <a:rPr lang="en-US" dirty="0"/>
              <a:t>Nam vitae </a:t>
            </a:r>
            <a:r>
              <a:rPr lang="en-US" dirty="0" err="1"/>
              <a:t>vulputate</a:t>
            </a:r>
            <a:r>
              <a:rPr lang="en-US" dirty="0"/>
              <a:t> </a:t>
            </a:r>
            <a:r>
              <a:rPr lang="en-US" dirty="0" err="1"/>
              <a:t>tortor</a:t>
            </a:r>
            <a:r>
              <a:rPr lang="en-US" dirty="0"/>
              <a:t>. Nam </a:t>
            </a:r>
            <a:r>
              <a:rPr lang="en-US" dirty="0" err="1"/>
              <a:t>eget</a:t>
            </a:r>
            <a:r>
              <a:rPr lang="en-US" dirty="0"/>
              <a:t> </a:t>
            </a:r>
            <a:r>
              <a:rPr lang="en-US" dirty="0" err="1"/>
              <a:t>metus</a:t>
            </a:r>
            <a:r>
              <a:rPr lang="en-US" dirty="0"/>
              <a:t> </a:t>
            </a:r>
            <a:r>
              <a:rPr lang="en-US" dirty="0" err="1"/>
              <a:t>leo</a:t>
            </a:r>
            <a:r>
              <a:rPr lang="en-US" dirty="0"/>
              <a:t>. Maecenas dictum ex </a:t>
            </a:r>
            <a:r>
              <a:rPr lang="en-US" dirty="0" err="1"/>
              <a:t>sed</a:t>
            </a:r>
            <a:r>
              <a:rPr lang="en-US" dirty="0"/>
              <a:t> </a:t>
            </a:r>
            <a:r>
              <a:rPr lang="en-US" dirty="0" err="1"/>
              <a:t>neque</a:t>
            </a:r>
            <a:r>
              <a:rPr lang="en-US" dirty="0"/>
              <a:t> cursus </a:t>
            </a:r>
            <a:r>
              <a:rPr lang="en-US" dirty="0" err="1"/>
              <a:t>eleifend</a:t>
            </a:r>
            <a:r>
              <a:rPr lang="en-US" dirty="0"/>
              <a:t>. </a:t>
            </a:r>
            <a:r>
              <a:rPr lang="en-US" dirty="0" err="1"/>
              <a:t>Cras</a:t>
            </a:r>
            <a:r>
              <a:rPr lang="en-US" dirty="0"/>
              <a:t> </a:t>
            </a:r>
            <a:r>
              <a:rPr lang="en-US" dirty="0" err="1"/>
              <a:t>luctus</a:t>
            </a:r>
            <a:r>
              <a:rPr lang="en-US" dirty="0"/>
              <a:t> </a:t>
            </a:r>
            <a:r>
              <a:rPr lang="en-US" dirty="0" err="1"/>
              <a:t>bibendum</a:t>
            </a:r>
            <a:r>
              <a:rPr lang="en-US" dirty="0"/>
              <a:t> pharetra.</a:t>
            </a:r>
            <a:endParaRPr lang="en-GB" dirty="0"/>
          </a:p>
        </p:txBody>
      </p:sp>
      <p:sp>
        <p:nvSpPr>
          <p:cNvPr id="26" name="Rectangle 25"/>
          <p:cNvSpPr/>
          <p:nvPr/>
        </p:nvSpPr>
        <p:spPr>
          <a:xfrm>
            <a:off x="2879131" y="1980457"/>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879131" y="3081491"/>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879131" y="4182525"/>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879131" y="5259835"/>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9988374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item List">
    <p:spTree>
      <p:nvGrpSpPr>
        <p:cNvPr id="1" name=""/>
        <p:cNvGrpSpPr/>
        <p:nvPr/>
      </p:nvGrpSpPr>
      <p:grpSpPr>
        <a:xfrm>
          <a:off x="0" y="0"/>
          <a:ext cx="0" cy="0"/>
          <a:chOff x="0" y="0"/>
          <a:chExt cx="0" cy="0"/>
        </a:xfrm>
      </p:grpSpPr>
      <p:sp>
        <p:nvSpPr>
          <p:cNvPr id="21" name="Text Placeholder 20"/>
          <p:cNvSpPr>
            <a:spLocks noGrp="1"/>
          </p:cNvSpPr>
          <p:nvPr>
            <p:ph type="body" sz="quarter" idx="17" hasCustomPrompt="1"/>
          </p:nvPr>
        </p:nvSpPr>
        <p:spPr>
          <a:xfrm>
            <a:off x="1022944" y="2297275"/>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473268" y="229727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7" name="Text Placeholder 20"/>
          <p:cNvSpPr>
            <a:spLocks noGrp="1"/>
          </p:cNvSpPr>
          <p:nvPr>
            <p:ph type="body" sz="quarter" idx="21" hasCustomPrompt="1"/>
          </p:nvPr>
        </p:nvSpPr>
        <p:spPr>
          <a:xfrm>
            <a:off x="1022944" y="3398309"/>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473268" y="3398309"/>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0" name="Text Placeholder 20"/>
          <p:cNvSpPr>
            <a:spLocks noGrp="1"/>
          </p:cNvSpPr>
          <p:nvPr>
            <p:ph type="body" sz="quarter" idx="23" hasCustomPrompt="1"/>
          </p:nvPr>
        </p:nvSpPr>
        <p:spPr>
          <a:xfrm>
            <a:off x="1022944" y="4499343"/>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473268" y="4499343"/>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1022944" y="5576653"/>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473268" y="5576653"/>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6" name="Rectangle 25"/>
          <p:cNvSpPr/>
          <p:nvPr/>
        </p:nvSpPr>
        <p:spPr>
          <a:xfrm>
            <a:off x="3223715" y="2297275"/>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3223715" y="3398309"/>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3223715" y="4499343"/>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3223715" y="5576653"/>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
        <p:nvSpPr>
          <p:cNvPr id="2" name="Text Placeholder 20">
            <a:extLst>
              <a:ext uri="{FF2B5EF4-FFF2-40B4-BE49-F238E27FC236}">
                <a16:creationId xmlns:a16="http://schemas.microsoft.com/office/drawing/2014/main" id="{DB63699C-30D1-3103-CBE3-FD1CF11F7FA5}"/>
              </a:ext>
            </a:extLst>
          </p:cNvPr>
          <p:cNvSpPr>
            <a:spLocks noGrp="1"/>
          </p:cNvSpPr>
          <p:nvPr>
            <p:ph type="body" sz="quarter" idx="30" hasCustomPrompt="1"/>
          </p:nvPr>
        </p:nvSpPr>
        <p:spPr>
          <a:xfrm>
            <a:off x="1022944" y="1213004"/>
            <a:ext cx="2099451" cy="900000"/>
          </a:xfrm>
          <a:prstGeom prst="rect">
            <a:avLst/>
          </a:prstGeom>
        </p:spPr>
        <p:txBody>
          <a:bodyPr anchor="ctr"/>
          <a:lstStyle>
            <a:lvl1pPr marL="0" indent="0" algn="r">
              <a:buNone/>
              <a:defRPr lang="en-GB" sz="2400" b="1" kern="1200" dirty="0">
                <a:solidFill>
                  <a:srgbClr val="00B0F0"/>
                </a:solidFill>
                <a:latin typeface="+mn-lt"/>
                <a:ea typeface="+mn-ea"/>
                <a:cs typeface="+mn-cs"/>
              </a:defRPr>
            </a:lvl1pPr>
          </a:lstStyle>
          <a:p>
            <a:pPr lvl="0"/>
            <a:r>
              <a:rPr lang="en-US" dirty="0"/>
              <a:t>[Placeholder]</a:t>
            </a:r>
            <a:endParaRPr lang="en-GB" dirty="0"/>
          </a:p>
        </p:txBody>
      </p:sp>
      <p:sp>
        <p:nvSpPr>
          <p:cNvPr id="3" name="Text Placeholder 20">
            <a:extLst>
              <a:ext uri="{FF2B5EF4-FFF2-40B4-BE49-F238E27FC236}">
                <a16:creationId xmlns:a16="http://schemas.microsoft.com/office/drawing/2014/main" id="{E588AF7D-0448-4394-C118-EF6A3FCB3255}"/>
              </a:ext>
            </a:extLst>
          </p:cNvPr>
          <p:cNvSpPr>
            <a:spLocks noGrp="1"/>
          </p:cNvSpPr>
          <p:nvPr>
            <p:ph type="body" sz="quarter" idx="31" hasCustomPrompt="1"/>
          </p:nvPr>
        </p:nvSpPr>
        <p:spPr>
          <a:xfrm>
            <a:off x="3473268" y="1213004"/>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5" name="Rectangle 4">
            <a:extLst>
              <a:ext uri="{FF2B5EF4-FFF2-40B4-BE49-F238E27FC236}">
                <a16:creationId xmlns:a16="http://schemas.microsoft.com/office/drawing/2014/main" id="{F862563E-0DD0-6016-6EC4-9EE314A68DBF}"/>
              </a:ext>
            </a:extLst>
          </p:cNvPr>
          <p:cNvSpPr/>
          <p:nvPr userDrawn="1"/>
        </p:nvSpPr>
        <p:spPr>
          <a:xfrm>
            <a:off x="3223715" y="1213004"/>
            <a:ext cx="148235" cy="90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Tree>
    <p:extLst>
      <p:ext uri="{BB962C8B-B14F-4D97-AF65-F5344CB8AC3E}">
        <p14:creationId xmlns:p14="http://schemas.microsoft.com/office/powerpoint/2010/main" val="25585405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Last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6" name="Text Placeholder 14"/>
          <p:cNvSpPr>
            <a:spLocks noGrp="1"/>
          </p:cNvSpPr>
          <p:nvPr>
            <p:ph type="body" sz="quarter" idx="14" hasCustomPrompt="1"/>
          </p:nvPr>
        </p:nvSpPr>
        <p:spPr>
          <a:xfrm>
            <a:off x="2044954" y="2900942"/>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53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Thank you or </a:t>
            </a:r>
            <a:r>
              <a:rPr lang="en-US" dirty="0" err="1"/>
              <a:t>QnA</a:t>
            </a:r>
            <a:endParaRPr lang="en-US" dirty="0"/>
          </a:p>
        </p:txBody>
      </p:sp>
      <p:pic>
        <p:nvPicPr>
          <p:cNvPr id="2" name="Picture 1">
            <a:extLst>
              <a:ext uri="{FF2B5EF4-FFF2-40B4-BE49-F238E27FC236}">
                <a16:creationId xmlns:a16="http://schemas.microsoft.com/office/drawing/2014/main" id="{7392414B-5F21-7F0E-3435-5612E4E1B37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64148" y="4290335"/>
            <a:ext cx="1423957" cy="1574439"/>
          </a:xfrm>
          <a:prstGeom prst="rect">
            <a:avLst/>
          </a:prstGeom>
        </p:spPr>
      </p:pic>
    </p:spTree>
    <p:extLst>
      <p:ext uri="{BB962C8B-B14F-4D97-AF65-F5344CB8AC3E}">
        <p14:creationId xmlns:p14="http://schemas.microsoft.com/office/powerpoint/2010/main" val="41399574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4-item List">
    <p:spTree>
      <p:nvGrpSpPr>
        <p:cNvPr id="1" name=""/>
        <p:cNvGrpSpPr/>
        <p:nvPr/>
      </p:nvGrpSpPr>
      <p:grpSpPr>
        <a:xfrm>
          <a:off x="0" y="0"/>
          <a:ext cx="0" cy="0"/>
          <a:chOff x="0" y="0"/>
          <a:chExt cx="0" cy="0"/>
        </a:xfrm>
      </p:grpSpPr>
      <p:sp>
        <p:nvSpPr>
          <p:cNvPr id="19" name="Rectangle 18"/>
          <p:cNvSpPr/>
          <p:nvPr/>
        </p:nvSpPr>
        <p:spPr>
          <a:xfrm>
            <a:off x="2879131" y="1980457"/>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678360" y="1980457"/>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28684" y="198045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879131" y="3081491"/>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678360" y="3081491"/>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28684" y="308149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879131" y="4182525"/>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678360" y="4182525"/>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28684" y="418252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678360" y="5259835"/>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28684" y="525983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6" name="Rectangle 25"/>
          <p:cNvSpPr/>
          <p:nvPr/>
        </p:nvSpPr>
        <p:spPr>
          <a:xfrm>
            <a:off x="2879131" y="1980457"/>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879131" y="3081491"/>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879131" y="4182525"/>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879131" y="5259835"/>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830933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18" name="Picture 1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9" name="Text Placeholder 14"/>
          <p:cNvSpPr>
            <a:spLocks noGrp="1"/>
          </p:cNvSpPr>
          <p:nvPr>
            <p:ph type="body" sz="quarter" idx="14" hasCustomPrompt="1"/>
          </p:nvPr>
        </p:nvSpPr>
        <p:spPr>
          <a:xfrm>
            <a:off x="1391477" y="1988840"/>
            <a:ext cx="9025003" cy="117093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4267" b="1" baseline="0">
                <a:solidFill>
                  <a:schemeClr val="bg1"/>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Add Title</a:t>
            </a:r>
          </a:p>
        </p:txBody>
      </p:sp>
      <p:sp>
        <p:nvSpPr>
          <p:cNvPr id="10" name="Text Placeholder 14"/>
          <p:cNvSpPr>
            <a:spLocks noGrp="1"/>
          </p:cNvSpPr>
          <p:nvPr>
            <p:ph type="body" sz="quarter" idx="15" hasCustomPrompt="1"/>
          </p:nvPr>
        </p:nvSpPr>
        <p:spPr>
          <a:xfrm>
            <a:off x="1391260" y="3159777"/>
            <a:ext cx="9025003" cy="80511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1">
                <a:solidFill>
                  <a:srgbClr val="022249"/>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Subtitle</a:t>
            </a:r>
          </a:p>
        </p:txBody>
      </p:sp>
      <p:sp>
        <p:nvSpPr>
          <p:cNvPr id="11" name="Text Placeholder 14"/>
          <p:cNvSpPr>
            <a:spLocks noGrp="1"/>
          </p:cNvSpPr>
          <p:nvPr>
            <p:ph type="body" sz="quarter" idx="16" hasCustomPrompt="1"/>
          </p:nvPr>
        </p:nvSpPr>
        <p:spPr>
          <a:xfrm>
            <a:off x="1391261" y="4604752"/>
            <a:ext cx="6624953" cy="328273"/>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21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speakers name</a:t>
            </a:r>
          </a:p>
        </p:txBody>
      </p:sp>
      <p:sp>
        <p:nvSpPr>
          <p:cNvPr id="12" name="Text Placeholder 14"/>
          <p:cNvSpPr>
            <a:spLocks noGrp="1"/>
          </p:cNvSpPr>
          <p:nvPr>
            <p:ph type="body" sz="quarter" idx="17" hasCustomPrompt="1"/>
          </p:nvPr>
        </p:nvSpPr>
        <p:spPr>
          <a:xfrm>
            <a:off x="1391260" y="5775041"/>
            <a:ext cx="6866117" cy="328273"/>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err="1"/>
              <a:t>dd</a:t>
            </a:r>
            <a:r>
              <a:rPr lang="en-US" dirty="0"/>
              <a:t> Month </a:t>
            </a:r>
            <a:r>
              <a:rPr lang="en-US" dirty="0" err="1"/>
              <a:t>yyyy</a:t>
            </a:r>
            <a:endParaRPr lang="en-US" dirty="0"/>
          </a:p>
        </p:txBody>
      </p:sp>
      <p:sp>
        <p:nvSpPr>
          <p:cNvPr id="13" name="Text Placeholder 14"/>
          <p:cNvSpPr>
            <a:spLocks noGrp="1"/>
          </p:cNvSpPr>
          <p:nvPr>
            <p:ph type="body" sz="quarter" idx="18" hasCustomPrompt="1"/>
          </p:nvPr>
        </p:nvSpPr>
        <p:spPr>
          <a:xfrm>
            <a:off x="1391261" y="4933025"/>
            <a:ext cx="6624953" cy="402204"/>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867"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name of directorate</a:t>
            </a:r>
          </a:p>
        </p:txBody>
      </p:sp>
      <p:cxnSp>
        <p:nvCxnSpPr>
          <p:cNvPr id="15" name="Straight Connector 14"/>
          <p:cNvCxnSpPr/>
          <p:nvPr/>
        </p:nvCxnSpPr>
        <p:spPr>
          <a:xfrm>
            <a:off x="1524000" y="4452723"/>
            <a:ext cx="1787691"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3222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ection Cov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cxnSp>
        <p:nvCxnSpPr>
          <p:cNvPr id="8" name="Straight Connector 7"/>
          <p:cNvCxnSpPr/>
          <p:nvPr/>
        </p:nvCxnSpPr>
        <p:spPr>
          <a:xfrm>
            <a:off x="5663844" y="2948947"/>
            <a:ext cx="864313"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
        <p:nvSpPr>
          <p:cNvPr id="9" name="Text Placeholder 14"/>
          <p:cNvSpPr>
            <a:spLocks noGrp="1"/>
          </p:cNvSpPr>
          <p:nvPr>
            <p:ph type="body" sz="quarter" idx="14" hasCustomPrompt="1"/>
          </p:nvPr>
        </p:nvSpPr>
        <p:spPr>
          <a:xfrm>
            <a:off x="2044954" y="3308510"/>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3200"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text </a:t>
            </a:r>
            <a:br>
              <a:rPr lang="en-US" dirty="0"/>
            </a:br>
            <a:r>
              <a:rPr lang="en-US" dirty="0"/>
              <a:t>Title of the section</a:t>
            </a:r>
          </a:p>
        </p:txBody>
      </p:sp>
      <p:sp>
        <p:nvSpPr>
          <p:cNvPr id="13" name="Text Placeholder 14"/>
          <p:cNvSpPr>
            <a:spLocks noGrp="1"/>
          </p:cNvSpPr>
          <p:nvPr>
            <p:ph type="body" sz="quarter" idx="15" hasCustomPrompt="1"/>
          </p:nvPr>
        </p:nvSpPr>
        <p:spPr>
          <a:xfrm>
            <a:off x="5615944" y="2282461"/>
            <a:ext cx="960112" cy="613848"/>
          </a:xfrm>
          <a:prstGeom prst="rect">
            <a:avLst/>
          </a:prstGeom>
        </p:spPr>
        <p:txBody>
          <a:bodyPr anchor="ctr">
            <a:no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4800" b="1" baseline="0">
                <a:solidFill>
                  <a:srgbClr val="032E6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XX</a:t>
            </a:r>
          </a:p>
        </p:txBody>
      </p:sp>
    </p:spTree>
    <p:extLst>
      <p:ext uri="{BB962C8B-B14F-4D97-AF65-F5344CB8AC3E}">
        <p14:creationId xmlns:p14="http://schemas.microsoft.com/office/powerpoint/2010/main" val="24314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hart_EDU_PP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2D7B-E879-4803-90ED-B678EA878877}"/>
              </a:ext>
            </a:extLst>
          </p:cNvPr>
          <p:cNvSpPr>
            <a:spLocks noGrp="1"/>
          </p:cNvSpPr>
          <p:nvPr>
            <p:ph type="title"/>
          </p:nvPr>
        </p:nvSpPr>
        <p:spPr>
          <a:xfrm>
            <a:off x="1007435" y="204576"/>
            <a:ext cx="9575899" cy="748104"/>
          </a:xfrm>
        </p:spPr>
        <p:txBody>
          <a:bodyPr>
            <a:noAutofit/>
          </a:bodyPr>
          <a:lstStyle/>
          <a:p>
            <a:r>
              <a:rPr lang="en-US"/>
              <a:t>Click to edit Master title style</a:t>
            </a:r>
            <a:endParaRPr lang="en-GB"/>
          </a:p>
        </p:txBody>
      </p:sp>
      <p:sp>
        <p:nvSpPr>
          <p:cNvPr id="4" name="Chart Placeholder 3">
            <a:extLst>
              <a:ext uri="{FF2B5EF4-FFF2-40B4-BE49-F238E27FC236}">
                <a16:creationId xmlns:a16="http://schemas.microsoft.com/office/drawing/2014/main" id="{F47AC1D6-467E-499E-81B5-77F8A85D15D2}"/>
              </a:ext>
            </a:extLst>
          </p:cNvPr>
          <p:cNvSpPr>
            <a:spLocks noGrp="1"/>
          </p:cNvSpPr>
          <p:nvPr>
            <p:ph type="chart" sz="quarter" idx="10"/>
          </p:nvPr>
        </p:nvSpPr>
        <p:spPr>
          <a:xfrm>
            <a:off x="254000" y="1625600"/>
            <a:ext cx="11802533" cy="5088467"/>
          </a:xfrm>
        </p:spPr>
        <p:txBody>
          <a:bodyPr/>
          <a:lstStyle>
            <a:lvl1pPr marL="0" indent="0">
              <a:buNone/>
              <a:defRPr>
                <a:solidFill>
                  <a:schemeClr val="bg1"/>
                </a:solidFill>
              </a:defRPr>
            </a:lvl1pPr>
          </a:lstStyle>
          <a:p>
            <a:r>
              <a:rPr lang="en-US" dirty="0"/>
              <a:t>Click icon to add chart</a:t>
            </a:r>
            <a:endParaRPr lang="en-GB" dirty="0"/>
          </a:p>
        </p:txBody>
      </p:sp>
      <p:sp>
        <p:nvSpPr>
          <p:cNvPr id="6" name="Text Placeholder 5">
            <a:extLst>
              <a:ext uri="{FF2B5EF4-FFF2-40B4-BE49-F238E27FC236}">
                <a16:creationId xmlns:a16="http://schemas.microsoft.com/office/drawing/2014/main" id="{4487192B-BC10-4E48-8F89-C1088BB59BF3}"/>
              </a:ext>
            </a:extLst>
          </p:cNvPr>
          <p:cNvSpPr>
            <a:spLocks noGrp="1"/>
          </p:cNvSpPr>
          <p:nvPr>
            <p:ph type="body" sz="quarter" idx="11" hasCustomPrompt="1"/>
          </p:nvPr>
        </p:nvSpPr>
        <p:spPr>
          <a:xfrm>
            <a:off x="254000" y="1138100"/>
            <a:ext cx="11802533" cy="350930"/>
          </a:xfrm>
        </p:spPr>
        <p:txBody>
          <a:bodyPr>
            <a:spAutoFit/>
          </a:bodyPr>
          <a:lstStyle>
            <a:lvl1pPr marL="0" indent="0" algn="ctr">
              <a:buNone/>
              <a:defRPr sz="1867"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subtitle</a:t>
            </a:r>
            <a:endParaRPr lang="en-GB" dirty="0"/>
          </a:p>
        </p:txBody>
      </p:sp>
      <p:sp>
        <p:nvSpPr>
          <p:cNvPr id="8" name="Content Placeholder 7">
            <a:extLst>
              <a:ext uri="{FF2B5EF4-FFF2-40B4-BE49-F238E27FC236}">
                <a16:creationId xmlns:a16="http://schemas.microsoft.com/office/drawing/2014/main" id="{DC4CFB44-5BF6-4D6A-AB95-136AAA3CC9FF}"/>
              </a:ext>
            </a:extLst>
          </p:cNvPr>
          <p:cNvSpPr>
            <a:spLocks noGrp="1"/>
          </p:cNvSpPr>
          <p:nvPr>
            <p:ph sz="quarter" idx="12" hasCustomPrompt="1"/>
          </p:nvPr>
        </p:nvSpPr>
        <p:spPr>
          <a:xfrm>
            <a:off x="10583333" y="673173"/>
            <a:ext cx="1473200" cy="279508"/>
          </a:xfrm>
        </p:spPr>
        <p:txBody>
          <a:bodyPr>
            <a:noAutofit/>
          </a:bodyPr>
          <a:lstStyle>
            <a:lvl1pPr marL="0" indent="0" algn="r">
              <a:buNone/>
              <a:defRPr sz="1600"/>
            </a:lvl1pPr>
            <a:lvl2pPr marL="457189" indent="0">
              <a:buFont typeface="Arial" panose="020B0604020202020204" pitchFamily="34" charset="0"/>
              <a:buNone/>
              <a:defRPr sz="1600"/>
            </a:lvl2pPr>
            <a:lvl3pPr marL="914377" indent="0">
              <a:buNone/>
              <a:defRPr sz="1600"/>
            </a:lvl3pPr>
            <a:lvl4pPr marL="1371566" indent="0">
              <a:buNone/>
              <a:defRPr sz="1600"/>
            </a:lvl4pPr>
            <a:lvl5pPr marL="1828754" indent="0">
              <a:buNone/>
              <a:defRPr sz="1600"/>
            </a:lvl5pPr>
          </a:lstStyle>
          <a:p>
            <a:pPr lvl="0"/>
            <a:r>
              <a:rPr lang="en-US" dirty="0"/>
              <a:t>Figure #</a:t>
            </a:r>
            <a:endParaRPr lang="en-GB" dirty="0"/>
          </a:p>
        </p:txBody>
      </p:sp>
    </p:spTree>
    <p:extLst>
      <p:ext uri="{BB962C8B-B14F-4D97-AF65-F5344CB8AC3E}">
        <p14:creationId xmlns:p14="http://schemas.microsoft.com/office/powerpoint/2010/main" val="6626541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1262065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_EDU_PP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2D7B-E879-4803-90ED-B678EA878877}"/>
              </a:ext>
            </a:extLst>
          </p:cNvPr>
          <p:cNvSpPr>
            <a:spLocks noGrp="1"/>
          </p:cNvSpPr>
          <p:nvPr>
            <p:ph type="title"/>
          </p:nvPr>
        </p:nvSpPr>
        <p:spPr>
          <a:xfrm>
            <a:off x="1007435" y="204576"/>
            <a:ext cx="9575899" cy="748104"/>
          </a:xfrm>
        </p:spPr>
        <p:txBody>
          <a:bodyPr>
            <a:noAutofit/>
          </a:bodyPr>
          <a:lstStyle/>
          <a:p>
            <a:r>
              <a:rPr lang="en-US"/>
              <a:t>Click to edit Master title style</a:t>
            </a:r>
            <a:endParaRPr lang="en-GB"/>
          </a:p>
        </p:txBody>
      </p:sp>
      <p:sp>
        <p:nvSpPr>
          <p:cNvPr id="4" name="Chart Placeholder 3">
            <a:extLst>
              <a:ext uri="{FF2B5EF4-FFF2-40B4-BE49-F238E27FC236}">
                <a16:creationId xmlns:a16="http://schemas.microsoft.com/office/drawing/2014/main" id="{F47AC1D6-467E-499E-81B5-77F8A85D15D2}"/>
              </a:ext>
            </a:extLst>
          </p:cNvPr>
          <p:cNvSpPr>
            <a:spLocks noGrp="1"/>
          </p:cNvSpPr>
          <p:nvPr>
            <p:ph type="chart" sz="quarter" idx="10"/>
          </p:nvPr>
        </p:nvSpPr>
        <p:spPr>
          <a:xfrm>
            <a:off x="254000" y="1625600"/>
            <a:ext cx="11802533" cy="5088467"/>
          </a:xfrm>
        </p:spPr>
        <p:txBody>
          <a:bodyPr/>
          <a:lstStyle>
            <a:lvl1pPr marL="0" indent="0">
              <a:buNone/>
              <a:defRPr>
                <a:solidFill>
                  <a:schemeClr val="bg1"/>
                </a:solidFill>
              </a:defRPr>
            </a:lvl1pPr>
          </a:lstStyle>
          <a:p>
            <a:r>
              <a:rPr lang="en-US" dirty="0"/>
              <a:t>Click icon to add chart</a:t>
            </a:r>
            <a:endParaRPr lang="en-GB" dirty="0"/>
          </a:p>
        </p:txBody>
      </p:sp>
      <p:sp>
        <p:nvSpPr>
          <p:cNvPr id="6" name="Text Placeholder 5">
            <a:extLst>
              <a:ext uri="{FF2B5EF4-FFF2-40B4-BE49-F238E27FC236}">
                <a16:creationId xmlns:a16="http://schemas.microsoft.com/office/drawing/2014/main" id="{4487192B-BC10-4E48-8F89-C1088BB59BF3}"/>
              </a:ext>
            </a:extLst>
          </p:cNvPr>
          <p:cNvSpPr>
            <a:spLocks noGrp="1"/>
          </p:cNvSpPr>
          <p:nvPr>
            <p:ph type="body" sz="quarter" idx="11" hasCustomPrompt="1"/>
          </p:nvPr>
        </p:nvSpPr>
        <p:spPr>
          <a:xfrm>
            <a:off x="254000" y="1138100"/>
            <a:ext cx="11802533" cy="350930"/>
          </a:xfrm>
        </p:spPr>
        <p:txBody>
          <a:bodyPr>
            <a:spAutoFit/>
          </a:bodyPr>
          <a:lstStyle>
            <a:lvl1pPr marL="0" indent="0" algn="ctr">
              <a:buNone/>
              <a:defRPr sz="1867"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subtitle</a:t>
            </a:r>
            <a:endParaRPr lang="en-GB" dirty="0"/>
          </a:p>
        </p:txBody>
      </p:sp>
      <p:sp>
        <p:nvSpPr>
          <p:cNvPr id="8" name="Content Placeholder 7">
            <a:extLst>
              <a:ext uri="{FF2B5EF4-FFF2-40B4-BE49-F238E27FC236}">
                <a16:creationId xmlns:a16="http://schemas.microsoft.com/office/drawing/2014/main" id="{DC4CFB44-5BF6-4D6A-AB95-136AAA3CC9FF}"/>
              </a:ext>
            </a:extLst>
          </p:cNvPr>
          <p:cNvSpPr>
            <a:spLocks noGrp="1"/>
          </p:cNvSpPr>
          <p:nvPr>
            <p:ph sz="quarter" idx="12" hasCustomPrompt="1"/>
          </p:nvPr>
        </p:nvSpPr>
        <p:spPr>
          <a:xfrm>
            <a:off x="10583333" y="673173"/>
            <a:ext cx="1473200" cy="279508"/>
          </a:xfrm>
        </p:spPr>
        <p:txBody>
          <a:bodyPr>
            <a:noAutofit/>
          </a:bodyPr>
          <a:lstStyle>
            <a:lvl1pPr marL="0" indent="0" algn="r">
              <a:buNone/>
              <a:defRPr sz="1600"/>
            </a:lvl1pPr>
            <a:lvl2pPr marL="457189" indent="0">
              <a:buFont typeface="Arial" panose="020B0604020202020204" pitchFamily="34" charset="0"/>
              <a:buNone/>
              <a:defRPr sz="1600"/>
            </a:lvl2pPr>
            <a:lvl3pPr marL="914377" indent="0">
              <a:buNone/>
              <a:defRPr sz="1600"/>
            </a:lvl3pPr>
            <a:lvl4pPr marL="1371566" indent="0">
              <a:buNone/>
              <a:defRPr sz="1600"/>
            </a:lvl4pPr>
            <a:lvl5pPr marL="1828754" indent="0">
              <a:buNone/>
              <a:defRPr sz="1600"/>
            </a:lvl5pPr>
          </a:lstStyle>
          <a:p>
            <a:pPr lvl="0"/>
            <a:r>
              <a:rPr lang="en-US" dirty="0"/>
              <a:t>Figure #</a:t>
            </a:r>
            <a:endParaRPr lang="en-GB" dirty="0"/>
          </a:p>
        </p:txBody>
      </p:sp>
    </p:spTree>
    <p:extLst>
      <p:ext uri="{BB962C8B-B14F-4D97-AF65-F5344CB8AC3E}">
        <p14:creationId xmlns:p14="http://schemas.microsoft.com/office/powerpoint/2010/main" val="23805036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14"/>
          <p:cNvSpPr>
            <a:spLocks noGrp="1"/>
          </p:cNvSpPr>
          <p:nvPr>
            <p:ph type="body" sz="quarter" idx="14" hasCustomPrompt="1"/>
          </p:nvPr>
        </p:nvSpPr>
        <p:spPr>
          <a:xfrm>
            <a:off x="696406" y="1316765"/>
            <a:ext cx="10799188" cy="4972419"/>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4"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846976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Content (2 Columns)">
    <p:spTree>
      <p:nvGrpSpPr>
        <p:cNvPr id="1" name=""/>
        <p:cNvGrpSpPr/>
        <p:nvPr/>
      </p:nvGrpSpPr>
      <p:grpSpPr>
        <a:xfrm>
          <a:off x="0" y="0"/>
          <a:ext cx="0" cy="0"/>
          <a:chOff x="0" y="0"/>
          <a:chExt cx="0" cy="0"/>
        </a:xfrm>
      </p:grpSpPr>
      <p:sp>
        <p:nvSpPr>
          <p:cNvPr id="13" name="Text Placeholder 14"/>
          <p:cNvSpPr>
            <a:spLocks noGrp="1"/>
          </p:cNvSpPr>
          <p:nvPr>
            <p:ph type="body" sz="quarter" idx="14" hasCustomPrompt="1"/>
          </p:nvPr>
        </p:nvSpPr>
        <p:spPr>
          <a:xfrm>
            <a:off x="696407" y="131676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14" name="Text Placeholder 14"/>
          <p:cNvSpPr>
            <a:spLocks noGrp="1"/>
          </p:cNvSpPr>
          <p:nvPr>
            <p:ph type="body" sz="quarter" idx="15" hasCustomPrompt="1"/>
          </p:nvPr>
        </p:nvSpPr>
        <p:spPr>
          <a:xfrm>
            <a:off x="6197599" y="132010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9003087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5376597" cy="4183387"/>
          </a:xfrm>
          <a:prstGeom prst="rect">
            <a:avLst/>
          </a:prstGeom>
          <a:solidFill>
            <a:srgbClr val="E7F2FF"/>
          </a:solidFill>
        </p:spPr>
        <p:txBody>
          <a:bodyPr lIns="180000" tIns="180000" rIns="180000" bIns="180000">
            <a:no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6" name="Content Placeholder 2"/>
          <p:cNvSpPr>
            <a:spLocks noGrp="1"/>
          </p:cNvSpPr>
          <p:nvPr>
            <p:ph idx="15" hasCustomPrompt="1"/>
          </p:nvPr>
        </p:nvSpPr>
        <p:spPr>
          <a:xfrm>
            <a:off x="6192337" y="2309487"/>
            <a:ext cx="5384679" cy="4183387"/>
          </a:xfrm>
          <a:prstGeom prst="rect">
            <a:avLst/>
          </a:prstGeom>
          <a:solidFill>
            <a:srgbClr val="D2EEE9"/>
          </a:solidFill>
        </p:spPr>
        <p:txBody>
          <a:bodyPr lIns="180000" tIns="180000" rIns="180000" bIns="180000">
            <a:norm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 </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9" name="Text Placeholder 18"/>
          <p:cNvSpPr>
            <a:spLocks noGrp="1"/>
          </p:cNvSpPr>
          <p:nvPr>
            <p:ph type="body" sz="quarter" idx="16" hasCustomPrompt="1"/>
          </p:nvPr>
        </p:nvSpPr>
        <p:spPr>
          <a:xfrm>
            <a:off x="623392" y="1707537"/>
            <a:ext cx="5376597"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6192011" y="1707535"/>
            <a:ext cx="5385016"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cxnSp>
        <p:nvCxnSpPr>
          <p:cNvPr id="3" name="Straight Connector 2"/>
          <p:cNvCxnSpPr/>
          <p:nvPr/>
        </p:nvCxnSpPr>
        <p:spPr>
          <a:xfrm>
            <a:off x="623392" y="6501341"/>
            <a:ext cx="5376597"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192011" y="6501341"/>
            <a:ext cx="5376597"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6414505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3552395"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19" name="Text Placeholder 18"/>
          <p:cNvSpPr>
            <a:spLocks noGrp="1"/>
          </p:cNvSpPr>
          <p:nvPr>
            <p:ph type="body" sz="quarter" idx="16" hasCustomPrompt="1"/>
          </p:nvPr>
        </p:nvSpPr>
        <p:spPr>
          <a:xfrm>
            <a:off x="623392" y="1707537"/>
            <a:ext cx="3552395"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4319803" y="1707535"/>
            <a:ext cx="3552395"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4319803" y="2312337"/>
            <a:ext cx="3552395"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1" name="Content Placeholder 2"/>
          <p:cNvSpPr>
            <a:spLocks noGrp="1"/>
          </p:cNvSpPr>
          <p:nvPr>
            <p:ph idx="19" hasCustomPrompt="1"/>
          </p:nvPr>
        </p:nvSpPr>
        <p:spPr>
          <a:xfrm>
            <a:off x="8016213" y="2306636"/>
            <a:ext cx="3552395"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2" name="Text Placeholder 18"/>
          <p:cNvSpPr>
            <a:spLocks noGrp="1"/>
          </p:cNvSpPr>
          <p:nvPr>
            <p:ph type="body" sz="quarter" idx="20" hasCustomPrompt="1"/>
          </p:nvPr>
        </p:nvSpPr>
        <p:spPr>
          <a:xfrm>
            <a:off x="8016213" y="1714775"/>
            <a:ext cx="3552395"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cxnSp>
        <p:nvCxnSpPr>
          <p:cNvPr id="27" name="Straight Connector 26"/>
          <p:cNvCxnSpPr/>
          <p:nvPr/>
        </p:nvCxnSpPr>
        <p:spPr>
          <a:xfrm>
            <a:off x="623392" y="6501341"/>
            <a:ext cx="3552395"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19803" y="6501341"/>
            <a:ext cx="3552395"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16213" y="6503160"/>
            <a:ext cx="3552395"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63035981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4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2592288"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19" name="Text Placeholder 18"/>
          <p:cNvSpPr>
            <a:spLocks noGrp="1"/>
          </p:cNvSpPr>
          <p:nvPr>
            <p:ph type="body" sz="quarter" idx="16" hasCustomPrompt="1"/>
          </p:nvPr>
        </p:nvSpPr>
        <p:spPr>
          <a:xfrm>
            <a:off x="623392" y="1707537"/>
            <a:ext cx="2592288"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3413047" y="1707535"/>
            <a:ext cx="2592288"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3406263" y="2312337"/>
            <a:ext cx="2599072"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1" name="Content Placeholder 2"/>
          <p:cNvSpPr>
            <a:spLocks noGrp="1"/>
          </p:cNvSpPr>
          <p:nvPr>
            <p:ph idx="19" hasCustomPrompt="1"/>
          </p:nvPr>
        </p:nvSpPr>
        <p:spPr>
          <a:xfrm>
            <a:off x="6189133" y="2306636"/>
            <a:ext cx="2583568"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2" name="Text Placeholder 18"/>
          <p:cNvSpPr>
            <a:spLocks noGrp="1"/>
          </p:cNvSpPr>
          <p:nvPr>
            <p:ph type="body" sz="quarter" idx="20" hasCustomPrompt="1"/>
          </p:nvPr>
        </p:nvSpPr>
        <p:spPr>
          <a:xfrm>
            <a:off x="6189133" y="1714775"/>
            <a:ext cx="2583568"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0" name="Text Placeholder 18"/>
          <p:cNvSpPr>
            <a:spLocks noGrp="1"/>
          </p:cNvSpPr>
          <p:nvPr>
            <p:ph type="body" sz="quarter" idx="23" hasCustomPrompt="1"/>
          </p:nvPr>
        </p:nvSpPr>
        <p:spPr>
          <a:xfrm>
            <a:off x="8958880" y="1704685"/>
            <a:ext cx="2592288" cy="473327"/>
          </a:xfrm>
          <a:prstGeom prst="rect">
            <a:avLst/>
          </a:prstGeom>
          <a:solidFill>
            <a:srgbClr val="6C016F"/>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2" name="Content Placeholder 2"/>
          <p:cNvSpPr>
            <a:spLocks noGrp="1"/>
          </p:cNvSpPr>
          <p:nvPr>
            <p:ph idx="24" hasCustomPrompt="1"/>
          </p:nvPr>
        </p:nvSpPr>
        <p:spPr>
          <a:xfrm>
            <a:off x="8952096" y="2309487"/>
            <a:ext cx="2599072" cy="4183387"/>
          </a:xfrm>
          <a:prstGeom prst="rect">
            <a:avLst/>
          </a:prstGeom>
          <a:solidFill>
            <a:srgbClr val="FBF3FB"/>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cxnSp>
        <p:nvCxnSpPr>
          <p:cNvPr id="34" name="Straight Connector 33"/>
          <p:cNvCxnSpPr/>
          <p:nvPr/>
        </p:nvCxnSpPr>
        <p:spPr>
          <a:xfrm>
            <a:off x="3406263" y="6501341"/>
            <a:ext cx="2599072"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3392" y="6501341"/>
            <a:ext cx="2599072"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189133" y="6501341"/>
            <a:ext cx="2583568"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952096" y="6501341"/>
            <a:ext cx="2599072" cy="0"/>
          </a:xfrm>
          <a:prstGeom prst="line">
            <a:avLst/>
          </a:prstGeom>
          <a:ln w="25400">
            <a:solidFill>
              <a:srgbClr val="6C016F"/>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4014506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item List">
    <p:spTree>
      <p:nvGrpSpPr>
        <p:cNvPr id="1" name=""/>
        <p:cNvGrpSpPr/>
        <p:nvPr/>
      </p:nvGrpSpPr>
      <p:grpSpPr>
        <a:xfrm>
          <a:off x="0" y="0"/>
          <a:ext cx="0" cy="0"/>
          <a:chOff x="0" y="0"/>
          <a:chExt cx="0" cy="0"/>
        </a:xfrm>
      </p:grpSpPr>
      <p:sp>
        <p:nvSpPr>
          <p:cNvPr id="20" name="Rectangle 19"/>
          <p:cNvSpPr/>
          <p:nvPr/>
        </p:nvSpPr>
        <p:spPr>
          <a:xfrm>
            <a:off x="2904490" y="2236102"/>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703719" y="2236102"/>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54043" y="2236102"/>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904490" y="3337136"/>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703719" y="3337136"/>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54043" y="3337136"/>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703719" y="4414446"/>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54043" y="4414446"/>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2" name="Text Placeholder 13"/>
          <p:cNvSpPr>
            <a:spLocks noGrp="1"/>
          </p:cNvSpPr>
          <p:nvPr>
            <p:ph type="body" sz="quarter" idx="14" hasCustomPrompt="1"/>
          </p:nvPr>
        </p:nvSpPr>
        <p:spPr>
          <a:xfrm>
            <a:off x="515938" y="1148508"/>
            <a:ext cx="11160125" cy="670859"/>
          </a:xfrm>
          <a:prstGeom prst="rect">
            <a:avLst/>
          </a:prstGeom>
          <a:solidFill>
            <a:schemeClr val="bg1">
              <a:lumMod val="95000"/>
            </a:schemeClr>
          </a:solidFill>
        </p:spPr>
        <p:txBody>
          <a:bodyPr anchor="ctr">
            <a:normAutofit/>
          </a:bodyPr>
          <a:lstStyle>
            <a:lvl1pPr marL="0" indent="0" algn="ctr">
              <a:buNone/>
              <a:defRPr sz="1400" baseline="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This is a placeholder for a short introduction text to the slide. </a:t>
            </a:r>
            <a:r>
              <a:rPr lang="en-US" dirty="0" err="1"/>
              <a:t>Aliquam</a:t>
            </a:r>
            <a:r>
              <a:rPr lang="en-US" dirty="0"/>
              <a:t> </a:t>
            </a:r>
            <a:r>
              <a:rPr lang="en-US" dirty="0" err="1"/>
              <a:t>erat</a:t>
            </a:r>
            <a:r>
              <a:rPr lang="en-US" dirty="0"/>
              <a:t> </a:t>
            </a:r>
            <a:r>
              <a:rPr lang="en-US" dirty="0" err="1"/>
              <a:t>volutpat</a:t>
            </a:r>
            <a:r>
              <a:rPr lang="en-US" dirty="0"/>
              <a:t>. </a:t>
            </a:r>
            <a:br>
              <a:rPr lang="en-US" dirty="0"/>
            </a:br>
            <a:r>
              <a:rPr lang="en-US" dirty="0"/>
              <a:t>Nam vitae </a:t>
            </a:r>
            <a:r>
              <a:rPr lang="en-US" dirty="0" err="1"/>
              <a:t>vulputate</a:t>
            </a:r>
            <a:r>
              <a:rPr lang="en-US" dirty="0"/>
              <a:t> </a:t>
            </a:r>
            <a:r>
              <a:rPr lang="en-US" dirty="0" err="1"/>
              <a:t>tortor</a:t>
            </a:r>
            <a:r>
              <a:rPr lang="en-US" dirty="0"/>
              <a:t>. Nam </a:t>
            </a:r>
            <a:r>
              <a:rPr lang="en-US" dirty="0" err="1"/>
              <a:t>eget</a:t>
            </a:r>
            <a:r>
              <a:rPr lang="en-US" dirty="0"/>
              <a:t> </a:t>
            </a:r>
            <a:r>
              <a:rPr lang="en-US" dirty="0" err="1"/>
              <a:t>metus</a:t>
            </a:r>
            <a:r>
              <a:rPr lang="en-US" dirty="0"/>
              <a:t> </a:t>
            </a:r>
            <a:r>
              <a:rPr lang="en-US" dirty="0" err="1"/>
              <a:t>leo</a:t>
            </a:r>
            <a:r>
              <a:rPr lang="en-US" dirty="0"/>
              <a:t>. Maecenas dictum ex </a:t>
            </a:r>
            <a:r>
              <a:rPr lang="en-US" dirty="0" err="1"/>
              <a:t>sed</a:t>
            </a:r>
            <a:r>
              <a:rPr lang="en-US" dirty="0"/>
              <a:t> </a:t>
            </a:r>
            <a:r>
              <a:rPr lang="en-US" dirty="0" err="1"/>
              <a:t>neque</a:t>
            </a:r>
            <a:r>
              <a:rPr lang="en-US" dirty="0"/>
              <a:t> cursus </a:t>
            </a:r>
            <a:r>
              <a:rPr lang="en-US" dirty="0" err="1"/>
              <a:t>eleifend</a:t>
            </a:r>
            <a:r>
              <a:rPr lang="en-US" dirty="0"/>
              <a:t>. </a:t>
            </a:r>
            <a:r>
              <a:rPr lang="en-US" dirty="0" err="1"/>
              <a:t>Cras</a:t>
            </a:r>
            <a:r>
              <a:rPr lang="en-US" dirty="0"/>
              <a:t> </a:t>
            </a:r>
            <a:r>
              <a:rPr lang="en-US" dirty="0" err="1"/>
              <a:t>luctus</a:t>
            </a:r>
            <a:r>
              <a:rPr lang="en-US" dirty="0"/>
              <a:t> </a:t>
            </a:r>
            <a:r>
              <a:rPr lang="en-US" dirty="0" err="1"/>
              <a:t>bibendum</a:t>
            </a:r>
            <a:r>
              <a:rPr lang="en-US" dirty="0"/>
              <a:t> pharetra.</a:t>
            </a:r>
            <a:endParaRPr lang="en-GB" dirty="0"/>
          </a:p>
        </p:txBody>
      </p:sp>
      <p:sp>
        <p:nvSpPr>
          <p:cNvPr id="37" name="Rectangle 36"/>
          <p:cNvSpPr/>
          <p:nvPr userDrawn="1"/>
        </p:nvSpPr>
        <p:spPr>
          <a:xfrm>
            <a:off x="2904490" y="4414446"/>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3062863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4-item List">
    <p:spTree>
      <p:nvGrpSpPr>
        <p:cNvPr id="1" name=""/>
        <p:cNvGrpSpPr/>
        <p:nvPr/>
      </p:nvGrpSpPr>
      <p:grpSpPr>
        <a:xfrm>
          <a:off x="0" y="0"/>
          <a:ext cx="0" cy="0"/>
          <a:chOff x="0" y="0"/>
          <a:chExt cx="0" cy="0"/>
        </a:xfrm>
      </p:grpSpPr>
      <p:sp>
        <p:nvSpPr>
          <p:cNvPr id="19" name="Rectangle 18"/>
          <p:cNvSpPr/>
          <p:nvPr/>
        </p:nvSpPr>
        <p:spPr>
          <a:xfrm>
            <a:off x="2879131" y="1980457"/>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678360" y="1980457"/>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28684" y="198045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879131" y="3081491"/>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678360" y="3081491"/>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28684" y="308149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879131" y="4182525"/>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678360" y="4182525"/>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28684" y="418252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678360" y="5259835"/>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28684" y="525983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2" name="Text Placeholder 13"/>
          <p:cNvSpPr>
            <a:spLocks noGrp="1"/>
          </p:cNvSpPr>
          <p:nvPr>
            <p:ph type="body" sz="quarter" idx="14" hasCustomPrompt="1"/>
          </p:nvPr>
        </p:nvSpPr>
        <p:spPr>
          <a:xfrm>
            <a:off x="515938" y="1148508"/>
            <a:ext cx="11160125" cy="670859"/>
          </a:xfrm>
          <a:prstGeom prst="rect">
            <a:avLst/>
          </a:prstGeom>
          <a:solidFill>
            <a:schemeClr val="bg1">
              <a:lumMod val="95000"/>
            </a:schemeClr>
          </a:solidFill>
        </p:spPr>
        <p:txBody>
          <a:bodyPr anchor="ctr">
            <a:normAutofit/>
          </a:bodyPr>
          <a:lstStyle>
            <a:lvl1pPr marL="0" indent="0" algn="ctr">
              <a:buNone/>
              <a:defRPr sz="1400" baseline="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This is a placeholder for a short introduction text to the slide. </a:t>
            </a:r>
            <a:r>
              <a:rPr lang="en-US" dirty="0" err="1"/>
              <a:t>Aliquam</a:t>
            </a:r>
            <a:r>
              <a:rPr lang="en-US" dirty="0"/>
              <a:t> </a:t>
            </a:r>
            <a:r>
              <a:rPr lang="en-US" dirty="0" err="1"/>
              <a:t>erat</a:t>
            </a:r>
            <a:r>
              <a:rPr lang="en-US" dirty="0"/>
              <a:t> </a:t>
            </a:r>
            <a:r>
              <a:rPr lang="en-US" dirty="0" err="1"/>
              <a:t>volutpat</a:t>
            </a:r>
            <a:r>
              <a:rPr lang="en-US" dirty="0"/>
              <a:t>. </a:t>
            </a:r>
            <a:br>
              <a:rPr lang="en-US" dirty="0"/>
            </a:br>
            <a:r>
              <a:rPr lang="en-US" dirty="0"/>
              <a:t>Nam vitae </a:t>
            </a:r>
            <a:r>
              <a:rPr lang="en-US" dirty="0" err="1"/>
              <a:t>vulputate</a:t>
            </a:r>
            <a:r>
              <a:rPr lang="en-US" dirty="0"/>
              <a:t> </a:t>
            </a:r>
            <a:r>
              <a:rPr lang="en-US" dirty="0" err="1"/>
              <a:t>tortor</a:t>
            </a:r>
            <a:r>
              <a:rPr lang="en-US" dirty="0"/>
              <a:t>. Nam </a:t>
            </a:r>
            <a:r>
              <a:rPr lang="en-US" dirty="0" err="1"/>
              <a:t>eget</a:t>
            </a:r>
            <a:r>
              <a:rPr lang="en-US" dirty="0"/>
              <a:t> </a:t>
            </a:r>
            <a:r>
              <a:rPr lang="en-US" dirty="0" err="1"/>
              <a:t>metus</a:t>
            </a:r>
            <a:r>
              <a:rPr lang="en-US" dirty="0"/>
              <a:t> </a:t>
            </a:r>
            <a:r>
              <a:rPr lang="en-US" dirty="0" err="1"/>
              <a:t>leo</a:t>
            </a:r>
            <a:r>
              <a:rPr lang="en-US" dirty="0"/>
              <a:t>. Maecenas dictum ex </a:t>
            </a:r>
            <a:r>
              <a:rPr lang="en-US" dirty="0" err="1"/>
              <a:t>sed</a:t>
            </a:r>
            <a:r>
              <a:rPr lang="en-US" dirty="0"/>
              <a:t> </a:t>
            </a:r>
            <a:r>
              <a:rPr lang="en-US" dirty="0" err="1"/>
              <a:t>neque</a:t>
            </a:r>
            <a:r>
              <a:rPr lang="en-US" dirty="0"/>
              <a:t> cursus </a:t>
            </a:r>
            <a:r>
              <a:rPr lang="en-US" dirty="0" err="1"/>
              <a:t>eleifend</a:t>
            </a:r>
            <a:r>
              <a:rPr lang="en-US" dirty="0"/>
              <a:t>. </a:t>
            </a:r>
            <a:r>
              <a:rPr lang="en-US" dirty="0" err="1"/>
              <a:t>Cras</a:t>
            </a:r>
            <a:r>
              <a:rPr lang="en-US" dirty="0"/>
              <a:t> </a:t>
            </a:r>
            <a:r>
              <a:rPr lang="en-US" dirty="0" err="1"/>
              <a:t>luctus</a:t>
            </a:r>
            <a:r>
              <a:rPr lang="en-US" dirty="0"/>
              <a:t> </a:t>
            </a:r>
            <a:r>
              <a:rPr lang="en-US" dirty="0" err="1"/>
              <a:t>bibendum</a:t>
            </a:r>
            <a:r>
              <a:rPr lang="en-US" dirty="0"/>
              <a:t> pharetra.</a:t>
            </a:r>
            <a:endParaRPr lang="en-GB" dirty="0"/>
          </a:p>
        </p:txBody>
      </p:sp>
      <p:sp>
        <p:nvSpPr>
          <p:cNvPr id="26" name="Rectangle 25"/>
          <p:cNvSpPr/>
          <p:nvPr/>
        </p:nvSpPr>
        <p:spPr>
          <a:xfrm>
            <a:off x="2879131" y="1980457"/>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879131" y="3081491"/>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879131" y="4182525"/>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879131" y="5259835"/>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800645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item List">
    <p:spTree>
      <p:nvGrpSpPr>
        <p:cNvPr id="1" name=""/>
        <p:cNvGrpSpPr/>
        <p:nvPr/>
      </p:nvGrpSpPr>
      <p:grpSpPr>
        <a:xfrm>
          <a:off x="0" y="0"/>
          <a:ext cx="0" cy="0"/>
          <a:chOff x="0" y="0"/>
          <a:chExt cx="0" cy="0"/>
        </a:xfrm>
      </p:grpSpPr>
      <p:sp>
        <p:nvSpPr>
          <p:cNvPr id="21" name="Text Placeholder 20"/>
          <p:cNvSpPr>
            <a:spLocks noGrp="1"/>
          </p:cNvSpPr>
          <p:nvPr>
            <p:ph type="body" sz="quarter" idx="17" hasCustomPrompt="1"/>
          </p:nvPr>
        </p:nvSpPr>
        <p:spPr>
          <a:xfrm>
            <a:off x="1022944" y="2297275"/>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473268" y="229727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7" name="Text Placeholder 20"/>
          <p:cNvSpPr>
            <a:spLocks noGrp="1"/>
          </p:cNvSpPr>
          <p:nvPr>
            <p:ph type="body" sz="quarter" idx="21" hasCustomPrompt="1"/>
          </p:nvPr>
        </p:nvSpPr>
        <p:spPr>
          <a:xfrm>
            <a:off x="1022944" y="3398309"/>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473268" y="3398309"/>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0" name="Text Placeholder 20"/>
          <p:cNvSpPr>
            <a:spLocks noGrp="1"/>
          </p:cNvSpPr>
          <p:nvPr>
            <p:ph type="body" sz="quarter" idx="23" hasCustomPrompt="1"/>
          </p:nvPr>
        </p:nvSpPr>
        <p:spPr>
          <a:xfrm>
            <a:off x="1022944" y="4499343"/>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473268" y="4499343"/>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1022944" y="5576653"/>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473268" y="5576653"/>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6" name="Rectangle 25"/>
          <p:cNvSpPr/>
          <p:nvPr/>
        </p:nvSpPr>
        <p:spPr>
          <a:xfrm>
            <a:off x="3223715" y="2297275"/>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3223715" y="3398309"/>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3223715" y="4499343"/>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3223715" y="5576653"/>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
        <p:nvSpPr>
          <p:cNvPr id="2" name="Text Placeholder 20">
            <a:extLst>
              <a:ext uri="{FF2B5EF4-FFF2-40B4-BE49-F238E27FC236}">
                <a16:creationId xmlns:a16="http://schemas.microsoft.com/office/drawing/2014/main" id="{DB63699C-30D1-3103-CBE3-FD1CF11F7FA5}"/>
              </a:ext>
            </a:extLst>
          </p:cNvPr>
          <p:cNvSpPr>
            <a:spLocks noGrp="1"/>
          </p:cNvSpPr>
          <p:nvPr>
            <p:ph type="body" sz="quarter" idx="30" hasCustomPrompt="1"/>
          </p:nvPr>
        </p:nvSpPr>
        <p:spPr>
          <a:xfrm>
            <a:off x="1022944" y="1213004"/>
            <a:ext cx="2099451" cy="900000"/>
          </a:xfrm>
          <a:prstGeom prst="rect">
            <a:avLst/>
          </a:prstGeom>
        </p:spPr>
        <p:txBody>
          <a:bodyPr anchor="ctr"/>
          <a:lstStyle>
            <a:lvl1pPr marL="0" indent="0" algn="r">
              <a:buNone/>
              <a:defRPr lang="en-GB" sz="2400" b="1" kern="1200" dirty="0">
                <a:solidFill>
                  <a:srgbClr val="00B0F0"/>
                </a:solidFill>
                <a:latin typeface="+mn-lt"/>
                <a:ea typeface="+mn-ea"/>
                <a:cs typeface="+mn-cs"/>
              </a:defRPr>
            </a:lvl1pPr>
          </a:lstStyle>
          <a:p>
            <a:pPr lvl="0"/>
            <a:r>
              <a:rPr lang="en-US" dirty="0"/>
              <a:t>[Placeholder]</a:t>
            </a:r>
            <a:endParaRPr lang="en-GB" dirty="0"/>
          </a:p>
        </p:txBody>
      </p:sp>
      <p:sp>
        <p:nvSpPr>
          <p:cNvPr id="3" name="Text Placeholder 20">
            <a:extLst>
              <a:ext uri="{FF2B5EF4-FFF2-40B4-BE49-F238E27FC236}">
                <a16:creationId xmlns:a16="http://schemas.microsoft.com/office/drawing/2014/main" id="{E588AF7D-0448-4394-C118-EF6A3FCB3255}"/>
              </a:ext>
            </a:extLst>
          </p:cNvPr>
          <p:cNvSpPr>
            <a:spLocks noGrp="1"/>
          </p:cNvSpPr>
          <p:nvPr>
            <p:ph type="body" sz="quarter" idx="31" hasCustomPrompt="1"/>
          </p:nvPr>
        </p:nvSpPr>
        <p:spPr>
          <a:xfrm>
            <a:off x="3473268" y="1213004"/>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5" name="Rectangle 4">
            <a:extLst>
              <a:ext uri="{FF2B5EF4-FFF2-40B4-BE49-F238E27FC236}">
                <a16:creationId xmlns:a16="http://schemas.microsoft.com/office/drawing/2014/main" id="{F862563E-0DD0-6016-6EC4-9EE314A68DBF}"/>
              </a:ext>
            </a:extLst>
          </p:cNvPr>
          <p:cNvSpPr/>
          <p:nvPr userDrawn="1"/>
        </p:nvSpPr>
        <p:spPr>
          <a:xfrm>
            <a:off x="3223715" y="1213004"/>
            <a:ext cx="148235" cy="90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Tree>
    <p:extLst>
      <p:ext uri="{BB962C8B-B14F-4D97-AF65-F5344CB8AC3E}">
        <p14:creationId xmlns:p14="http://schemas.microsoft.com/office/powerpoint/2010/main" val="1372745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14"/>
          <p:cNvSpPr>
            <a:spLocks noGrp="1"/>
          </p:cNvSpPr>
          <p:nvPr>
            <p:ph type="body" sz="quarter" idx="14" hasCustomPrompt="1"/>
          </p:nvPr>
        </p:nvSpPr>
        <p:spPr>
          <a:xfrm>
            <a:off x="696406" y="1316765"/>
            <a:ext cx="10799188" cy="4972419"/>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4"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12444904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Last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6" name="Text Placeholder 14"/>
          <p:cNvSpPr>
            <a:spLocks noGrp="1"/>
          </p:cNvSpPr>
          <p:nvPr>
            <p:ph type="body" sz="quarter" idx="14" hasCustomPrompt="1"/>
          </p:nvPr>
        </p:nvSpPr>
        <p:spPr>
          <a:xfrm>
            <a:off x="2044954" y="2900942"/>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53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Thank you or </a:t>
            </a:r>
            <a:r>
              <a:rPr lang="en-US" dirty="0" err="1"/>
              <a:t>QnA</a:t>
            </a:r>
            <a:endParaRPr lang="en-US" dirty="0"/>
          </a:p>
        </p:txBody>
      </p:sp>
    </p:spTree>
    <p:extLst>
      <p:ext uri="{BB962C8B-B14F-4D97-AF65-F5344CB8AC3E}">
        <p14:creationId xmlns:p14="http://schemas.microsoft.com/office/powerpoint/2010/main" val="93988605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4-item List">
    <p:spTree>
      <p:nvGrpSpPr>
        <p:cNvPr id="1" name=""/>
        <p:cNvGrpSpPr/>
        <p:nvPr/>
      </p:nvGrpSpPr>
      <p:grpSpPr>
        <a:xfrm>
          <a:off x="0" y="0"/>
          <a:ext cx="0" cy="0"/>
          <a:chOff x="0" y="0"/>
          <a:chExt cx="0" cy="0"/>
        </a:xfrm>
      </p:grpSpPr>
      <p:sp>
        <p:nvSpPr>
          <p:cNvPr id="19" name="Rectangle 18"/>
          <p:cNvSpPr/>
          <p:nvPr/>
        </p:nvSpPr>
        <p:spPr>
          <a:xfrm>
            <a:off x="2879131" y="1980457"/>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678360" y="1980457"/>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28684" y="198045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879131" y="3081491"/>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678360" y="3081491"/>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28684" y="308149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879131" y="4182525"/>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678360" y="4182525"/>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28684" y="418252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678360" y="5259835"/>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28684" y="525983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6" name="Rectangle 25"/>
          <p:cNvSpPr/>
          <p:nvPr/>
        </p:nvSpPr>
        <p:spPr>
          <a:xfrm>
            <a:off x="2879131" y="1980457"/>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879131" y="3081491"/>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879131" y="4182525"/>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879131" y="5259835"/>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962448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2 Columns)">
    <p:spTree>
      <p:nvGrpSpPr>
        <p:cNvPr id="1" name=""/>
        <p:cNvGrpSpPr/>
        <p:nvPr/>
      </p:nvGrpSpPr>
      <p:grpSpPr>
        <a:xfrm>
          <a:off x="0" y="0"/>
          <a:ext cx="0" cy="0"/>
          <a:chOff x="0" y="0"/>
          <a:chExt cx="0" cy="0"/>
        </a:xfrm>
      </p:grpSpPr>
      <p:sp>
        <p:nvSpPr>
          <p:cNvPr id="13" name="Text Placeholder 14"/>
          <p:cNvSpPr>
            <a:spLocks noGrp="1"/>
          </p:cNvSpPr>
          <p:nvPr>
            <p:ph type="body" sz="quarter" idx="14" hasCustomPrompt="1"/>
          </p:nvPr>
        </p:nvSpPr>
        <p:spPr>
          <a:xfrm>
            <a:off x="696407" y="131676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14" name="Text Placeholder 14"/>
          <p:cNvSpPr>
            <a:spLocks noGrp="1"/>
          </p:cNvSpPr>
          <p:nvPr>
            <p:ph type="body" sz="quarter" idx="15" hasCustomPrompt="1"/>
          </p:nvPr>
        </p:nvSpPr>
        <p:spPr>
          <a:xfrm>
            <a:off x="6197599" y="132010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07479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5376597" cy="4183387"/>
          </a:xfrm>
          <a:prstGeom prst="rect">
            <a:avLst/>
          </a:prstGeom>
          <a:solidFill>
            <a:srgbClr val="E7F2FF"/>
          </a:solidFill>
        </p:spPr>
        <p:txBody>
          <a:bodyPr lIns="180000" tIns="180000" rIns="180000" bIns="180000">
            <a:no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6" name="Content Placeholder 2"/>
          <p:cNvSpPr>
            <a:spLocks noGrp="1"/>
          </p:cNvSpPr>
          <p:nvPr>
            <p:ph idx="15" hasCustomPrompt="1"/>
          </p:nvPr>
        </p:nvSpPr>
        <p:spPr>
          <a:xfrm>
            <a:off x="6192337" y="2309487"/>
            <a:ext cx="5384679" cy="4183387"/>
          </a:xfrm>
          <a:prstGeom prst="rect">
            <a:avLst/>
          </a:prstGeom>
          <a:solidFill>
            <a:srgbClr val="D2EEE9"/>
          </a:solidFill>
        </p:spPr>
        <p:txBody>
          <a:bodyPr lIns="180000" tIns="180000" rIns="180000" bIns="180000">
            <a:norm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 </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9" name="Text Placeholder 18"/>
          <p:cNvSpPr>
            <a:spLocks noGrp="1"/>
          </p:cNvSpPr>
          <p:nvPr>
            <p:ph type="body" sz="quarter" idx="16" hasCustomPrompt="1"/>
          </p:nvPr>
        </p:nvSpPr>
        <p:spPr>
          <a:xfrm>
            <a:off x="623392" y="1707537"/>
            <a:ext cx="5376597"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6192011" y="1707535"/>
            <a:ext cx="5385016"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cxnSp>
        <p:nvCxnSpPr>
          <p:cNvPr id="3" name="Straight Connector 2"/>
          <p:cNvCxnSpPr/>
          <p:nvPr/>
        </p:nvCxnSpPr>
        <p:spPr>
          <a:xfrm>
            <a:off x="623392" y="6501341"/>
            <a:ext cx="5376597"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192011" y="6501341"/>
            <a:ext cx="5376597"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82239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3552395"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19" name="Text Placeholder 18"/>
          <p:cNvSpPr>
            <a:spLocks noGrp="1"/>
          </p:cNvSpPr>
          <p:nvPr>
            <p:ph type="body" sz="quarter" idx="16" hasCustomPrompt="1"/>
          </p:nvPr>
        </p:nvSpPr>
        <p:spPr>
          <a:xfrm>
            <a:off x="623392" y="1707537"/>
            <a:ext cx="3552395"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4319803" y="1707535"/>
            <a:ext cx="3552395"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4319803" y="2312337"/>
            <a:ext cx="3552395"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1" name="Content Placeholder 2"/>
          <p:cNvSpPr>
            <a:spLocks noGrp="1"/>
          </p:cNvSpPr>
          <p:nvPr>
            <p:ph idx="19" hasCustomPrompt="1"/>
          </p:nvPr>
        </p:nvSpPr>
        <p:spPr>
          <a:xfrm>
            <a:off x="8016213" y="2306636"/>
            <a:ext cx="3552395"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2" name="Text Placeholder 18"/>
          <p:cNvSpPr>
            <a:spLocks noGrp="1"/>
          </p:cNvSpPr>
          <p:nvPr>
            <p:ph type="body" sz="quarter" idx="20" hasCustomPrompt="1"/>
          </p:nvPr>
        </p:nvSpPr>
        <p:spPr>
          <a:xfrm>
            <a:off x="8016213" y="1714775"/>
            <a:ext cx="3552395"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cxnSp>
        <p:nvCxnSpPr>
          <p:cNvPr id="27" name="Straight Connector 26"/>
          <p:cNvCxnSpPr/>
          <p:nvPr/>
        </p:nvCxnSpPr>
        <p:spPr>
          <a:xfrm>
            <a:off x="623392" y="6501341"/>
            <a:ext cx="3552395"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19803" y="6501341"/>
            <a:ext cx="3552395"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16213" y="6503160"/>
            <a:ext cx="3552395"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18037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2592288"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19" name="Text Placeholder 18"/>
          <p:cNvSpPr>
            <a:spLocks noGrp="1"/>
          </p:cNvSpPr>
          <p:nvPr>
            <p:ph type="body" sz="quarter" idx="16" hasCustomPrompt="1"/>
          </p:nvPr>
        </p:nvSpPr>
        <p:spPr>
          <a:xfrm>
            <a:off x="623392" y="1707537"/>
            <a:ext cx="2592288"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3413047" y="1707535"/>
            <a:ext cx="2592288"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3406263" y="2312337"/>
            <a:ext cx="2599072"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1" name="Content Placeholder 2"/>
          <p:cNvSpPr>
            <a:spLocks noGrp="1"/>
          </p:cNvSpPr>
          <p:nvPr>
            <p:ph idx="19" hasCustomPrompt="1"/>
          </p:nvPr>
        </p:nvSpPr>
        <p:spPr>
          <a:xfrm>
            <a:off x="6189133" y="2306636"/>
            <a:ext cx="2583568"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2" name="Text Placeholder 18"/>
          <p:cNvSpPr>
            <a:spLocks noGrp="1"/>
          </p:cNvSpPr>
          <p:nvPr>
            <p:ph type="body" sz="quarter" idx="20" hasCustomPrompt="1"/>
          </p:nvPr>
        </p:nvSpPr>
        <p:spPr>
          <a:xfrm>
            <a:off x="6189133" y="1714775"/>
            <a:ext cx="2583568"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0" name="Text Placeholder 18"/>
          <p:cNvSpPr>
            <a:spLocks noGrp="1"/>
          </p:cNvSpPr>
          <p:nvPr>
            <p:ph type="body" sz="quarter" idx="23" hasCustomPrompt="1"/>
          </p:nvPr>
        </p:nvSpPr>
        <p:spPr>
          <a:xfrm>
            <a:off x="8958880" y="1704685"/>
            <a:ext cx="2592288" cy="473327"/>
          </a:xfrm>
          <a:prstGeom prst="rect">
            <a:avLst/>
          </a:prstGeom>
          <a:solidFill>
            <a:srgbClr val="6C016F"/>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2" name="Content Placeholder 2"/>
          <p:cNvSpPr>
            <a:spLocks noGrp="1"/>
          </p:cNvSpPr>
          <p:nvPr>
            <p:ph idx="24" hasCustomPrompt="1"/>
          </p:nvPr>
        </p:nvSpPr>
        <p:spPr>
          <a:xfrm>
            <a:off x="8952096" y="2309487"/>
            <a:ext cx="2599072" cy="4183387"/>
          </a:xfrm>
          <a:prstGeom prst="rect">
            <a:avLst/>
          </a:prstGeom>
          <a:solidFill>
            <a:srgbClr val="FBF3FB"/>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cxnSp>
        <p:nvCxnSpPr>
          <p:cNvPr id="34" name="Straight Connector 33"/>
          <p:cNvCxnSpPr/>
          <p:nvPr/>
        </p:nvCxnSpPr>
        <p:spPr>
          <a:xfrm>
            <a:off x="3406263" y="6501341"/>
            <a:ext cx="2599072"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3392" y="6501341"/>
            <a:ext cx="2599072"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189133" y="6501341"/>
            <a:ext cx="2583568"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952096" y="6501341"/>
            <a:ext cx="2599072" cy="0"/>
          </a:xfrm>
          <a:prstGeom prst="line">
            <a:avLst/>
          </a:prstGeom>
          <a:ln w="25400">
            <a:solidFill>
              <a:srgbClr val="6C016F"/>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97600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5.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image" Target="../media/image5.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image" Target="../media/image2.png"/><Relationship Id="rId2" Type="http://schemas.openxmlformats.org/officeDocument/2006/relationships/slideLayout" Target="../slideLayouts/slideLayout25.xml"/><Relationship Id="rId16" Type="http://schemas.openxmlformats.org/officeDocument/2006/relationships/image" Target="../media/image1.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3.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image" Target="../media/image2.png"/><Relationship Id="rId2" Type="http://schemas.openxmlformats.org/officeDocument/2006/relationships/slideLayout" Target="../slideLayouts/slideLayout39.xml"/><Relationship Id="rId16" Type="http://schemas.openxmlformats.org/officeDocument/2006/relationships/image" Target="../media/image1.pn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heme" Target="../theme/theme4.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7435" y="204576"/>
            <a:ext cx="10753195" cy="748104"/>
          </a:xfrm>
          <a:prstGeom prst="rect">
            <a:avLst/>
          </a:prstGeom>
        </p:spPr>
        <p:txBody>
          <a:bodyPr vert="horz" lIns="91440" tIns="45720" rIns="91440" bIns="45720" rtlCol="0" anchor="ctr">
            <a:normAutofit/>
          </a:bodyPr>
          <a:lstStyle/>
          <a:p>
            <a:r>
              <a:rPr lang="en-US" dirty="0"/>
              <a:t>Click to edit slide title style</a:t>
            </a:r>
            <a:br>
              <a:rPr lang="en-US" dirty="0"/>
            </a:br>
            <a:r>
              <a:rPr lang="en-US" dirty="0"/>
              <a:t>Slide title can be extended to two lines</a:t>
            </a:r>
            <a:endParaRPr lang="en-GB" dirty="0"/>
          </a:p>
        </p:txBody>
      </p:sp>
      <p:sp>
        <p:nvSpPr>
          <p:cNvPr id="3" name="Text Placeholder 2"/>
          <p:cNvSpPr>
            <a:spLocks noGrp="1"/>
          </p:cNvSpPr>
          <p:nvPr>
            <p:ph type="body" idx="1"/>
          </p:nvPr>
        </p:nvSpPr>
        <p:spPr>
          <a:xfrm>
            <a:off x="838200" y="1220755"/>
            <a:ext cx="10515600" cy="495620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Title 1"/>
          <p:cNvSpPr txBox="1">
            <a:spLocks/>
          </p:cNvSpPr>
          <p:nvPr/>
        </p:nvSpPr>
        <p:spPr>
          <a:xfrm>
            <a:off x="239349" y="128527"/>
            <a:ext cx="11837224" cy="900207"/>
          </a:xfrm>
          <a:prstGeom prst="rect">
            <a:avLst/>
          </a:prstGeom>
          <a:solidFill>
            <a:srgbClr val="6FC5D5">
              <a:alpha val="14000"/>
            </a:srgbClr>
          </a:solidFill>
        </p:spPr>
        <p:txBody>
          <a:bodyPr/>
          <a:lstStyle>
            <a:lvl1pPr algn="l" defTabSz="914400" rtl="0" eaLnBrk="1" latinLnBrk="0" hangingPunct="1">
              <a:lnSpc>
                <a:spcPct val="90000"/>
              </a:lnSpc>
              <a:spcBef>
                <a:spcPct val="0"/>
              </a:spcBef>
              <a:buNone/>
              <a:defRPr sz="2400" kern="1200" baseline="0">
                <a:solidFill>
                  <a:schemeClr val="bg1">
                    <a:lumMod val="50000"/>
                  </a:schemeClr>
                </a:solidFill>
                <a:latin typeface="Arial Narrow" panose="020B0606020202030204" pitchFamily="34" charset="0"/>
                <a:ea typeface="+mj-ea"/>
                <a:cs typeface="+mj-cs"/>
              </a:defRPr>
            </a:lvl1pPr>
          </a:lstStyle>
          <a:p>
            <a:pPr marL="323992"/>
            <a:endParaRPr lang="es-ES" sz="2400" b="1"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075291" y="4965171"/>
            <a:ext cx="1116709" cy="1924189"/>
          </a:xfrm>
          <a:prstGeom prst="rect">
            <a:avLst/>
          </a:prstGeom>
        </p:spPr>
      </p:pic>
      <p:pic>
        <p:nvPicPr>
          <p:cNvPr id="9" name="Picture 8"/>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528934" y="176531"/>
            <a:ext cx="387151" cy="804196"/>
          </a:xfrm>
          <a:prstGeom prst="rect">
            <a:avLst/>
          </a:prstGeom>
        </p:spPr>
      </p:pic>
      <p:sp>
        <p:nvSpPr>
          <p:cNvPr id="5" name="TextBox 4">
            <a:extLst>
              <a:ext uri="{FF2B5EF4-FFF2-40B4-BE49-F238E27FC236}">
                <a16:creationId xmlns:a16="http://schemas.microsoft.com/office/drawing/2014/main" id="{95C76C10-5F67-50C6-3E36-6094C3A9FCD0}"/>
              </a:ext>
            </a:extLst>
          </p:cNvPr>
          <p:cNvSpPr txBox="1"/>
          <p:nvPr userDrawn="1">
            <p:extLst>
              <p:ext uri="{1162E1C5-73C7-4A58-AE30-91384D911F3F}">
                <p184:classification xmlns:p184="http://schemas.microsoft.com/office/powerpoint/2018/4/main" val="ftr"/>
              </p:ext>
            </p:extLst>
          </p:nvPr>
        </p:nvSpPr>
        <p:spPr>
          <a:xfrm>
            <a:off x="5237163" y="6642100"/>
            <a:ext cx="1746250" cy="152400"/>
          </a:xfrm>
          <a:prstGeom prst="rect">
            <a:avLst/>
          </a:prstGeom>
        </p:spPr>
        <p:txBody>
          <a:bodyPr horzOverflow="overflow" lIns="0" tIns="0" rIns="0" bIns="0">
            <a:spAutoFit/>
          </a:bodyPr>
          <a:lstStyle/>
          <a:p>
            <a:pPr algn="l"/>
            <a:r>
              <a:rPr lang="en-GB" sz="1000">
                <a:solidFill>
                  <a:srgbClr val="0000FF"/>
                </a:solidFill>
                <a:latin typeface="Calibri" panose="020F0502020204030204" pitchFamily="34" charset="0"/>
                <a:ea typeface="Calibri" panose="020F0502020204030204" pitchFamily="34" charset="0"/>
                <a:cs typeface="Calibri" panose="020F0502020204030204" pitchFamily="34" charset="0"/>
              </a:rPr>
              <a:t>Restricted Use - À usage restreint</a:t>
            </a:r>
          </a:p>
        </p:txBody>
      </p:sp>
    </p:spTree>
    <p:extLst>
      <p:ext uri="{BB962C8B-B14F-4D97-AF65-F5344CB8AC3E}">
        <p14:creationId xmlns:p14="http://schemas.microsoft.com/office/powerpoint/2010/main" val="39439260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711" r:id="rId11"/>
    <p:sldLayoutId id="2147483683" r:id="rId12"/>
  </p:sldLayoutIdLst>
  <p:txStyles>
    <p:titleStyle>
      <a:lvl1pPr algn="l" defTabSz="914377" rtl="0" eaLnBrk="1" latinLnBrk="0" hangingPunct="1">
        <a:lnSpc>
          <a:spcPct val="90000"/>
        </a:lnSpc>
        <a:spcBef>
          <a:spcPct val="0"/>
        </a:spcBef>
        <a:buNone/>
        <a:defRPr sz="2667" b="1"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Clr>
          <a:srgbClr val="022249"/>
        </a:buClr>
        <a:buFont typeface="Wingdings" panose="05000000000000000000" pitchFamily="2" charset="2"/>
        <a:buChar char="§"/>
        <a:defRPr sz="2133"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0B5B5"/>
        </a:buClr>
        <a:buFont typeface="Wingdings" panose="05000000000000000000" pitchFamily="2" charset="2"/>
        <a:buChar char="s"/>
        <a:defRPr sz="2133"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79AF02"/>
        </a:buClr>
        <a:buSzPct val="90000"/>
        <a:buFont typeface="Arial" panose="020B0604020202020204" pitchFamily="34" charset="0"/>
        <a:buChar char="•"/>
        <a:defRPr sz="2133"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Calibri" panose="020F0502020204030204" pitchFamily="34" charset="0"/>
        <a:buChar char="›"/>
        <a:defRPr sz="2133"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7435" y="204576"/>
            <a:ext cx="10753195" cy="748104"/>
          </a:xfrm>
          <a:prstGeom prst="rect">
            <a:avLst/>
          </a:prstGeom>
        </p:spPr>
        <p:txBody>
          <a:bodyPr vert="horz" lIns="91440" tIns="45720" rIns="91440" bIns="45720" rtlCol="0" anchor="ctr">
            <a:normAutofit/>
          </a:bodyPr>
          <a:lstStyle/>
          <a:p>
            <a:r>
              <a:rPr lang="en-US" dirty="0"/>
              <a:t>Click to edit slide title style</a:t>
            </a:r>
            <a:br>
              <a:rPr lang="en-US" dirty="0"/>
            </a:br>
            <a:r>
              <a:rPr lang="en-US" dirty="0"/>
              <a:t>Slide title can be extended to two lines</a:t>
            </a:r>
            <a:endParaRPr lang="en-GB" dirty="0"/>
          </a:p>
        </p:txBody>
      </p:sp>
      <p:sp>
        <p:nvSpPr>
          <p:cNvPr id="3" name="Text Placeholder 2"/>
          <p:cNvSpPr>
            <a:spLocks noGrp="1"/>
          </p:cNvSpPr>
          <p:nvPr>
            <p:ph type="body" idx="1"/>
          </p:nvPr>
        </p:nvSpPr>
        <p:spPr>
          <a:xfrm>
            <a:off x="838200" y="1220755"/>
            <a:ext cx="10515600" cy="495620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Title 1"/>
          <p:cNvSpPr txBox="1">
            <a:spLocks/>
          </p:cNvSpPr>
          <p:nvPr/>
        </p:nvSpPr>
        <p:spPr>
          <a:xfrm>
            <a:off x="239349" y="128527"/>
            <a:ext cx="11837224" cy="900207"/>
          </a:xfrm>
          <a:prstGeom prst="rect">
            <a:avLst/>
          </a:prstGeom>
          <a:solidFill>
            <a:srgbClr val="6FC5D5">
              <a:alpha val="14000"/>
            </a:srgbClr>
          </a:solidFill>
        </p:spPr>
        <p:txBody>
          <a:bodyPr/>
          <a:lstStyle>
            <a:lvl1pPr algn="l" defTabSz="914400" rtl="0" eaLnBrk="1" latinLnBrk="0" hangingPunct="1">
              <a:lnSpc>
                <a:spcPct val="90000"/>
              </a:lnSpc>
              <a:spcBef>
                <a:spcPct val="0"/>
              </a:spcBef>
              <a:buNone/>
              <a:defRPr sz="2400" kern="1200" baseline="0">
                <a:solidFill>
                  <a:schemeClr val="bg1">
                    <a:lumMod val="50000"/>
                  </a:schemeClr>
                </a:solidFill>
                <a:latin typeface="Arial Narrow" panose="020B0606020202030204" pitchFamily="34" charset="0"/>
                <a:ea typeface="+mj-ea"/>
                <a:cs typeface="+mj-cs"/>
              </a:defRPr>
            </a:lvl1pPr>
          </a:lstStyle>
          <a:p>
            <a:pPr marL="323992"/>
            <a:endParaRPr lang="es-ES" sz="2400" b="1"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1075291" y="4965171"/>
            <a:ext cx="1116709" cy="1924189"/>
          </a:xfrm>
          <a:prstGeom prst="rect">
            <a:avLst/>
          </a:prstGeom>
        </p:spPr>
      </p:pic>
      <p:pic>
        <p:nvPicPr>
          <p:cNvPr id="9" name="Picture 8"/>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528934" y="176531"/>
            <a:ext cx="387151" cy="804196"/>
          </a:xfrm>
          <a:prstGeom prst="rect">
            <a:avLst/>
          </a:prstGeom>
        </p:spPr>
      </p:pic>
      <p:pic>
        <p:nvPicPr>
          <p:cNvPr id="4" name="Picture 3">
            <a:extLst>
              <a:ext uri="{FF2B5EF4-FFF2-40B4-BE49-F238E27FC236}">
                <a16:creationId xmlns:a16="http://schemas.microsoft.com/office/drawing/2014/main" id="{26581D4D-CE53-D10E-BF50-368608CAD41D}"/>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513844" y="5078985"/>
            <a:ext cx="1423957" cy="1574439"/>
          </a:xfrm>
          <a:prstGeom prst="rect">
            <a:avLst/>
          </a:prstGeom>
        </p:spPr>
      </p:pic>
      <p:sp>
        <p:nvSpPr>
          <p:cNvPr id="6" name="TextBox 5">
            <a:extLst>
              <a:ext uri="{FF2B5EF4-FFF2-40B4-BE49-F238E27FC236}">
                <a16:creationId xmlns:a16="http://schemas.microsoft.com/office/drawing/2014/main" id="{3F7F0F12-9DBA-3F8E-15D4-45BD839A3786}"/>
              </a:ext>
            </a:extLst>
          </p:cNvPr>
          <p:cNvSpPr txBox="1"/>
          <p:nvPr userDrawn="1">
            <p:extLst>
              <p:ext uri="{1162E1C5-73C7-4A58-AE30-91384D911F3F}">
                <p184:classification xmlns:p184="http://schemas.microsoft.com/office/powerpoint/2018/4/main" val="ftr"/>
              </p:ext>
            </p:extLst>
          </p:nvPr>
        </p:nvSpPr>
        <p:spPr>
          <a:xfrm>
            <a:off x="5237163" y="6642100"/>
            <a:ext cx="1746250" cy="152400"/>
          </a:xfrm>
          <a:prstGeom prst="rect">
            <a:avLst/>
          </a:prstGeom>
        </p:spPr>
        <p:txBody>
          <a:bodyPr horzOverflow="overflow" lIns="0" tIns="0" rIns="0" bIns="0">
            <a:spAutoFit/>
          </a:bodyPr>
          <a:lstStyle/>
          <a:p>
            <a:pPr algn="l"/>
            <a:r>
              <a:rPr lang="en-GB" sz="1000">
                <a:solidFill>
                  <a:srgbClr val="0000FF"/>
                </a:solidFill>
                <a:latin typeface="Calibri" panose="020F0502020204030204" pitchFamily="34" charset="0"/>
                <a:ea typeface="Calibri" panose="020F0502020204030204" pitchFamily="34" charset="0"/>
                <a:cs typeface="Calibri" panose="020F0502020204030204" pitchFamily="34" charset="0"/>
              </a:rPr>
              <a:t>Restricted Use - À usage restreint</a:t>
            </a:r>
          </a:p>
        </p:txBody>
      </p:sp>
    </p:spTree>
    <p:extLst>
      <p:ext uri="{BB962C8B-B14F-4D97-AF65-F5344CB8AC3E}">
        <p14:creationId xmlns:p14="http://schemas.microsoft.com/office/powerpoint/2010/main" val="26081695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377" rtl="0" eaLnBrk="1" latinLnBrk="0" hangingPunct="1">
        <a:lnSpc>
          <a:spcPct val="90000"/>
        </a:lnSpc>
        <a:spcBef>
          <a:spcPct val="0"/>
        </a:spcBef>
        <a:buNone/>
        <a:defRPr sz="2667" b="1"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Clr>
          <a:srgbClr val="022249"/>
        </a:buClr>
        <a:buFont typeface="Wingdings" panose="05000000000000000000" pitchFamily="2" charset="2"/>
        <a:buChar char="§"/>
        <a:defRPr sz="2133"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0B5B5"/>
        </a:buClr>
        <a:buFont typeface="Wingdings" panose="05000000000000000000" pitchFamily="2" charset="2"/>
        <a:buChar char="s"/>
        <a:defRPr sz="2133"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79AF02"/>
        </a:buClr>
        <a:buSzPct val="90000"/>
        <a:buFont typeface="Arial" panose="020B0604020202020204" pitchFamily="34" charset="0"/>
        <a:buChar char="•"/>
        <a:defRPr sz="2133"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Calibri" panose="020F0502020204030204" pitchFamily="34" charset="0"/>
        <a:buChar char="›"/>
        <a:defRPr sz="2133"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7435" y="204576"/>
            <a:ext cx="10753195" cy="748104"/>
          </a:xfrm>
          <a:prstGeom prst="rect">
            <a:avLst/>
          </a:prstGeom>
        </p:spPr>
        <p:txBody>
          <a:bodyPr vert="horz" lIns="91440" tIns="45720" rIns="91440" bIns="45720" rtlCol="0" anchor="ctr">
            <a:normAutofit/>
          </a:bodyPr>
          <a:lstStyle/>
          <a:p>
            <a:r>
              <a:rPr lang="en-US" dirty="0"/>
              <a:t>Click to edit slide title style</a:t>
            </a:r>
            <a:br>
              <a:rPr lang="en-US" dirty="0"/>
            </a:br>
            <a:r>
              <a:rPr lang="en-US" dirty="0"/>
              <a:t>Slide title can be extended to two lines</a:t>
            </a:r>
            <a:endParaRPr lang="en-GB" dirty="0"/>
          </a:p>
        </p:txBody>
      </p:sp>
      <p:sp>
        <p:nvSpPr>
          <p:cNvPr id="3" name="Text Placeholder 2"/>
          <p:cNvSpPr>
            <a:spLocks noGrp="1"/>
          </p:cNvSpPr>
          <p:nvPr>
            <p:ph type="body" idx="1"/>
          </p:nvPr>
        </p:nvSpPr>
        <p:spPr>
          <a:xfrm>
            <a:off x="838200" y="1220755"/>
            <a:ext cx="10515600" cy="495620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Title 1"/>
          <p:cNvSpPr txBox="1">
            <a:spLocks/>
          </p:cNvSpPr>
          <p:nvPr/>
        </p:nvSpPr>
        <p:spPr>
          <a:xfrm>
            <a:off x="239349" y="128527"/>
            <a:ext cx="11837224" cy="900207"/>
          </a:xfrm>
          <a:prstGeom prst="rect">
            <a:avLst/>
          </a:prstGeom>
          <a:solidFill>
            <a:srgbClr val="6FC5D5">
              <a:alpha val="14000"/>
            </a:srgbClr>
          </a:solidFill>
        </p:spPr>
        <p:txBody>
          <a:bodyPr/>
          <a:lstStyle>
            <a:lvl1pPr algn="l" defTabSz="914400" rtl="0" eaLnBrk="1" latinLnBrk="0" hangingPunct="1">
              <a:lnSpc>
                <a:spcPct val="90000"/>
              </a:lnSpc>
              <a:spcBef>
                <a:spcPct val="0"/>
              </a:spcBef>
              <a:buNone/>
              <a:defRPr sz="2400" kern="1200" baseline="0">
                <a:solidFill>
                  <a:schemeClr val="bg1">
                    <a:lumMod val="50000"/>
                  </a:schemeClr>
                </a:solidFill>
                <a:latin typeface="Arial Narrow" panose="020B0606020202030204" pitchFamily="34" charset="0"/>
                <a:ea typeface="+mj-ea"/>
                <a:cs typeface="+mj-cs"/>
              </a:defRPr>
            </a:lvl1pPr>
          </a:lstStyle>
          <a:p>
            <a:pPr marL="323992"/>
            <a:endParaRPr lang="es-ES" sz="2400" b="1" dirty="0"/>
          </a:p>
        </p:txBody>
      </p:sp>
      <p:pic>
        <p:nvPicPr>
          <p:cNvPr id="8" name="Picture 7"/>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1075291" y="4965171"/>
            <a:ext cx="1116709" cy="1924189"/>
          </a:xfrm>
          <a:prstGeom prst="rect">
            <a:avLst/>
          </a:prstGeom>
        </p:spPr>
      </p:pic>
      <p:pic>
        <p:nvPicPr>
          <p:cNvPr id="9" name="Picture 8"/>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528934" y="176531"/>
            <a:ext cx="387151" cy="804196"/>
          </a:xfrm>
          <a:prstGeom prst="rect">
            <a:avLst/>
          </a:prstGeom>
        </p:spPr>
      </p:pic>
      <p:pic>
        <p:nvPicPr>
          <p:cNvPr id="4" name="Picture 3">
            <a:extLst>
              <a:ext uri="{FF2B5EF4-FFF2-40B4-BE49-F238E27FC236}">
                <a16:creationId xmlns:a16="http://schemas.microsoft.com/office/drawing/2014/main" id="{40753BE1-2A6D-1AC1-2806-36E7B02405C0}"/>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41821" y="4958723"/>
            <a:ext cx="1423957" cy="1574439"/>
          </a:xfrm>
          <a:prstGeom prst="rect">
            <a:avLst/>
          </a:prstGeom>
        </p:spPr>
      </p:pic>
      <p:sp>
        <p:nvSpPr>
          <p:cNvPr id="6" name="TextBox 5">
            <a:extLst>
              <a:ext uri="{FF2B5EF4-FFF2-40B4-BE49-F238E27FC236}">
                <a16:creationId xmlns:a16="http://schemas.microsoft.com/office/drawing/2014/main" id="{D699E503-3D32-47DF-5EE2-C54EFDD04D80}"/>
              </a:ext>
            </a:extLst>
          </p:cNvPr>
          <p:cNvSpPr txBox="1"/>
          <p:nvPr userDrawn="1">
            <p:extLst>
              <p:ext uri="{1162E1C5-73C7-4A58-AE30-91384D911F3F}">
                <p184:classification xmlns:p184="http://schemas.microsoft.com/office/powerpoint/2018/4/main" val="ftr"/>
              </p:ext>
            </p:extLst>
          </p:nvPr>
        </p:nvSpPr>
        <p:spPr>
          <a:xfrm>
            <a:off x="5237163" y="6642100"/>
            <a:ext cx="1746250" cy="152400"/>
          </a:xfrm>
          <a:prstGeom prst="rect">
            <a:avLst/>
          </a:prstGeom>
        </p:spPr>
        <p:txBody>
          <a:bodyPr horzOverflow="overflow" lIns="0" tIns="0" rIns="0" bIns="0">
            <a:spAutoFit/>
          </a:bodyPr>
          <a:lstStyle/>
          <a:p>
            <a:pPr algn="l"/>
            <a:r>
              <a:rPr lang="en-GB" sz="1000">
                <a:solidFill>
                  <a:srgbClr val="0000FF"/>
                </a:solidFill>
                <a:latin typeface="Calibri" panose="020F0502020204030204" pitchFamily="34" charset="0"/>
                <a:ea typeface="Calibri" panose="020F0502020204030204" pitchFamily="34" charset="0"/>
                <a:cs typeface="Calibri" panose="020F0502020204030204" pitchFamily="34" charset="0"/>
              </a:rPr>
              <a:t>Restricted Use - À usage restreint</a:t>
            </a:r>
          </a:p>
        </p:txBody>
      </p:sp>
    </p:spTree>
    <p:extLst>
      <p:ext uri="{BB962C8B-B14F-4D97-AF65-F5344CB8AC3E}">
        <p14:creationId xmlns:p14="http://schemas.microsoft.com/office/powerpoint/2010/main" val="12278757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2" r:id="rId14"/>
  </p:sldLayoutIdLst>
  <p:txStyles>
    <p:titleStyle>
      <a:lvl1pPr algn="l" defTabSz="914377" rtl="0" eaLnBrk="1" latinLnBrk="0" hangingPunct="1">
        <a:lnSpc>
          <a:spcPct val="90000"/>
        </a:lnSpc>
        <a:spcBef>
          <a:spcPct val="0"/>
        </a:spcBef>
        <a:buNone/>
        <a:defRPr sz="2667" b="1"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Clr>
          <a:srgbClr val="022249"/>
        </a:buClr>
        <a:buFont typeface="Wingdings" panose="05000000000000000000" pitchFamily="2" charset="2"/>
        <a:buChar char="§"/>
        <a:defRPr sz="2133"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0B5B5"/>
        </a:buClr>
        <a:buFont typeface="Wingdings" panose="05000000000000000000" pitchFamily="2" charset="2"/>
        <a:buChar char="s"/>
        <a:defRPr sz="2133"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79AF02"/>
        </a:buClr>
        <a:buSzPct val="90000"/>
        <a:buFont typeface="Arial" panose="020B0604020202020204" pitchFamily="34" charset="0"/>
        <a:buChar char="•"/>
        <a:defRPr sz="2133"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Calibri" panose="020F0502020204030204" pitchFamily="34" charset="0"/>
        <a:buChar char="›"/>
        <a:defRPr sz="2133"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7435" y="204576"/>
            <a:ext cx="10753195" cy="748104"/>
          </a:xfrm>
          <a:prstGeom prst="rect">
            <a:avLst/>
          </a:prstGeom>
        </p:spPr>
        <p:txBody>
          <a:bodyPr vert="horz" lIns="91440" tIns="45720" rIns="91440" bIns="45720" rtlCol="0" anchor="ctr">
            <a:normAutofit/>
          </a:bodyPr>
          <a:lstStyle/>
          <a:p>
            <a:r>
              <a:rPr lang="en-US" dirty="0"/>
              <a:t>Click to edit slide title style</a:t>
            </a:r>
            <a:br>
              <a:rPr lang="en-US" dirty="0"/>
            </a:br>
            <a:r>
              <a:rPr lang="en-US" dirty="0"/>
              <a:t>Slide title can be extended to two lines</a:t>
            </a:r>
            <a:endParaRPr lang="en-GB" dirty="0"/>
          </a:p>
        </p:txBody>
      </p:sp>
      <p:sp>
        <p:nvSpPr>
          <p:cNvPr id="3" name="Text Placeholder 2"/>
          <p:cNvSpPr>
            <a:spLocks noGrp="1"/>
          </p:cNvSpPr>
          <p:nvPr>
            <p:ph type="body" idx="1"/>
          </p:nvPr>
        </p:nvSpPr>
        <p:spPr>
          <a:xfrm>
            <a:off x="838200" y="1220755"/>
            <a:ext cx="10515600" cy="495620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Title 1"/>
          <p:cNvSpPr txBox="1">
            <a:spLocks/>
          </p:cNvSpPr>
          <p:nvPr/>
        </p:nvSpPr>
        <p:spPr>
          <a:xfrm>
            <a:off x="239349" y="128527"/>
            <a:ext cx="11837224" cy="900207"/>
          </a:xfrm>
          <a:prstGeom prst="rect">
            <a:avLst/>
          </a:prstGeom>
          <a:solidFill>
            <a:srgbClr val="6FC5D5">
              <a:alpha val="14000"/>
            </a:srgbClr>
          </a:solidFill>
        </p:spPr>
        <p:txBody>
          <a:bodyPr/>
          <a:lstStyle>
            <a:lvl1pPr algn="l" defTabSz="914400" rtl="0" eaLnBrk="1" latinLnBrk="0" hangingPunct="1">
              <a:lnSpc>
                <a:spcPct val="90000"/>
              </a:lnSpc>
              <a:spcBef>
                <a:spcPct val="0"/>
              </a:spcBef>
              <a:buNone/>
              <a:defRPr sz="2400" kern="1200" baseline="0">
                <a:solidFill>
                  <a:schemeClr val="bg1">
                    <a:lumMod val="50000"/>
                  </a:schemeClr>
                </a:solidFill>
                <a:latin typeface="Arial Narrow" panose="020B0606020202030204" pitchFamily="34" charset="0"/>
                <a:ea typeface="+mj-ea"/>
                <a:cs typeface="+mj-cs"/>
              </a:defRPr>
            </a:lvl1pPr>
          </a:lstStyle>
          <a:p>
            <a:pPr marL="323992"/>
            <a:endParaRPr lang="es-ES" sz="2400" b="1" dirty="0"/>
          </a:p>
        </p:txBody>
      </p:sp>
      <p:pic>
        <p:nvPicPr>
          <p:cNvPr id="8" name="Picture 7"/>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1075291" y="4965171"/>
            <a:ext cx="1116709" cy="1924189"/>
          </a:xfrm>
          <a:prstGeom prst="rect">
            <a:avLst/>
          </a:prstGeom>
        </p:spPr>
      </p:pic>
      <p:pic>
        <p:nvPicPr>
          <p:cNvPr id="9" name="Picture 8"/>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528934" y="176531"/>
            <a:ext cx="387151" cy="804196"/>
          </a:xfrm>
          <a:prstGeom prst="rect">
            <a:avLst/>
          </a:prstGeom>
        </p:spPr>
      </p:pic>
      <p:sp>
        <p:nvSpPr>
          <p:cNvPr id="5" name="TextBox 4">
            <a:extLst>
              <a:ext uri="{FF2B5EF4-FFF2-40B4-BE49-F238E27FC236}">
                <a16:creationId xmlns:a16="http://schemas.microsoft.com/office/drawing/2014/main" id="{BC21EB17-1791-B41E-FB5B-D407A4446602}"/>
              </a:ext>
            </a:extLst>
          </p:cNvPr>
          <p:cNvSpPr txBox="1"/>
          <p:nvPr userDrawn="1">
            <p:extLst>
              <p:ext uri="{1162E1C5-73C7-4A58-AE30-91384D911F3F}">
                <p184:classification xmlns:p184="http://schemas.microsoft.com/office/powerpoint/2018/4/main" val="ftr"/>
              </p:ext>
            </p:extLst>
          </p:nvPr>
        </p:nvSpPr>
        <p:spPr>
          <a:xfrm>
            <a:off x="5237163" y="6642100"/>
            <a:ext cx="1746250" cy="152400"/>
          </a:xfrm>
          <a:prstGeom prst="rect">
            <a:avLst/>
          </a:prstGeom>
        </p:spPr>
        <p:txBody>
          <a:bodyPr horzOverflow="overflow" lIns="0" tIns="0" rIns="0" bIns="0">
            <a:spAutoFit/>
          </a:bodyPr>
          <a:lstStyle/>
          <a:p>
            <a:pPr algn="l"/>
            <a:r>
              <a:rPr lang="en-GB" sz="1000">
                <a:solidFill>
                  <a:srgbClr val="0000FF"/>
                </a:solidFill>
                <a:latin typeface="Calibri" panose="020F0502020204030204" pitchFamily="34" charset="0"/>
                <a:ea typeface="Calibri" panose="020F0502020204030204" pitchFamily="34" charset="0"/>
                <a:cs typeface="Calibri" panose="020F0502020204030204" pitchFamily="34" charset="0"/>
              </a:rPr>
              <a:t>Restricted Use - À usage restreint</a:t>
            </a:r>
          </a:p>
        </p:txBody>
      </p:sp>
    </p:spTree>
    <p:extLst>
      <p:ext uri="{BB962C8B-B14F-4D97-AF65-F5344CB8AC3E}">
        <p14:creationId xmlns:p14="http://schemas.microsoft.com/office/powerpoint/2010/main" val="38145592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txStyles>
    <p:titleStyle>
      <a:lvl1pPr algn="l" defTabSz="914377" rtl="0" eaLnBrk="1" latinLnBrk="0" hangingPunct="1">
        <a:lnSpc>
          <a:spcPct val="90000"/>
        </a:lnSpc>
        <a:spcBef>
          <a:spcPct val="0"/>
        </a:spcBef>
        <a:buNone/>
        <a:defRPr sz="2667" b="1"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Clr>
          <a:srgbClr val="022249"/>
        </a:buClr>
        <a:buFont typeface="Wingdings" panose="05000000000000000000" pitchFamily="2" charset="2"/>
        <a:buChar char="§"/>
        <a:defRPr sz="2133"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0B5B5"/>
        </a:buClr>
        <a:buFont typeface="Wingdings" panose="05000000000000000000" pitchFamily="2" charset="2"/>
        <a:buChar char="s"/>
        <a:defRPr sz="2133"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79AF02"/>
        </a:buClr>
        <a:buSzPct val="90000"/>
        <a:buFont typeface="Arial" panose="020B0604020202020204" pitchFamily="34" charset="0"/>
        <a:buChar char="•"/>
        <a:defRPr sz="2133"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Calibri" panose="020F0502020204030204" pitchFamily="34" charset="0"/>
        <a:buChar char="›"/>
        <a:defRPr sz="2133"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hemeOverride" Target="../theme/themeOverride1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themeOverride" Target="../theme/themeOverride1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55FB3C-DC21-4CB0-9E90-8BFDD45AE01D}"/>
              </a:ext>
            </a:extLst>
          </p:cNvPr>
          <p:cNvSpPr>
            <a:spLocks noGrp="1"/>
          </p:cNvSpPr>
          <p:nvPr>
            <p:ph type="body" sz="quarter" idx="14"/>
          </p:nvPr>
        </p:nvSpPr>
        <p:spPr/>
        <p:txBody>
          <a:bodyPr>
            <a:normAutofit lnSpcReduction="10000"/>
          </a:bodyPr>
          <a:lstStyle/>
          <a:p>
            <a:r>
              <a:rPr lang="en-GB" dirty="0"/>
              <a:t>Educational Measurement and Item Development</a:t>
            </a:r>
          </a:p>
        </p:txBody>
      </p:sp>
      <p:sp>
        <p:nvSpPr>
          <p:cNvPr id="3" name="Text Placeholder 2">
            <a:extLst>
              <a:ext uri="{FF2B5EF4-FFF2-40B4-BE49-F238E27FC236}">
                <a16:creationId xmlns:a16="http://schemas.microsoft.com/office/drawing/2014/main" id="{AD430AF7-10DC-4F61-9CF6-3AF40637C8B7}"/>
              </a:ext>
            </a:extLst>
          </p:cNvPr>
          <p:cNvSpPr>
            <a:spLocks noGrp="1"/>
          </p:cNvSpPr>
          <p:nvPr>
            <p:ph type="body" sz="quarter" idx="15"/>
          </p:nvPr>
        </p:nvSpPr>
        <p:spPr/>
        <p:txBody>
          <a:bodyPr/>
          <a:lstStyle/>
          <a:p>
            <a:r>
              <a:rPr lang="en-GB" dirty="0"/>
              <a:t>An Introductory Workshop</a:t>
            </a:r>
          </a:p>
        </p:txBody>
      </p:sp>
      <p:sp>
        <p:nvSpPr>
          <p:cNvPr id="4" name="Text Placeholder 3">
            <a:extLst>
              <a:ext uri="{FF2B5EF4-FFF2-40B4-BE49-F238E27FC236}">
                <a16:creationId xmlns:a16="http://schemas.microsoft.com/office/drawing/2014/main" id="{41ACC1E2-7021-4B19-A865-69B9B620E7DA}"/>
              </a:ext>
            </a:extLst>
          </p:cNvPr>
          <p:cNvSpPr>
            <a:spLocks noGrp="1"/>
          </p:cNvSpPr>
          <p:nvPr>
            <p:ph type="body" sz="quarter" idx="16"/>
          </p:nvPr>
        </p:nvSpPr>
        <p:spPr/>
        <p:txBody>
          <a:bodyPr/>
          <a:lstStyle/>
          <a:p>
            <a:r>
              <a:rPr lang="en-GB" dirty="0"/>
              <a:t>Dr Nathanael Reinertsen</a:t>
            </a:r>
          </a:p>
        </p:txBody>
      </p:sp>
      <p:sp>
        <p:nvSpPr>
          <p:cNvPr id="5" name="Text Placeholder 4">
            <a:extLst>
              <a:ext uri="{FF2B5EF4-FFF2-40B4-BE49-F238E27FC236}">
                <a16:creationId xmlns:a16="http://schemas.microsoft.com/office/drawing/2014/main" id="{027D2210-61D6-6F8A-9DCE-5832F126EDD8}"/>
              </a:ext>
            </a:extLst>
          </p:cNvPr>
          <p:cNvSpPr>
            <a:spLocks noGrp="1"/>
          </p:cNvSpPr>
          <p:nvPr>
            <p:ph type="body" sz="quarter" idx="17"/>
          </p:nvPr>
        </p:nvSpPr>
        <p:spPr/>
        <p:txBody>
          <a:bodyPr/>
          <a:lstStyle/>
          <a:p>
            <a:endParaRPr lang="en-GB" dirty="0"/>
          </a:p>
        </p:txBody>
      </p:sp>
      <p:sp>
        <p:nvSpPr>
          <p:cNvPr id="6" name="Text Placeholder 5">
            <a:extLst>
              <a:ext uri="{FF2B5EF4-FFF2-40B4-BE49-F238E27FC236}">
                <a16:creationId xmlns:a16="http://schemas.microsoft.com/office/drawing/2014/main" id="{A6BA74B7-F084-4831-AABC-F37B7673F339}"/>
              </a:ext>
            </a:extLst>
          </p:cNvPr>
          <p:cNvSpPr>
            <a:spLocks noGrp="1"/>
          </p:cNvSpPr>
          <p:nvPr>
            <p:ph type="body" sz="quarter" idx="18"/>
          </p:nvPr>
        </p:nvSpPr>
        <p:spPr/>
        <p:txBody>
          <a:bodyPr/>
          <a:lstStyle/>
          <a:p>
            <a:r>
              <a:rPr lang="en-GB" dirty="0"/>
              <a:t>Directorate for Education and Skills</a:t>
            </a:r>
          </a:p>
        </p:txBody>
      </p:sp>
    </p:spTree>
    <p:extLst>
      <p:ext uri="{BB962C8B-B14F-4D97-AF65-F5344CB8AC3E}">
        <p14:creationId xmlns:p14="http://schemas.microsoft.com/office/powerpoint/2010/main" val="42006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DF4EC1-2B15-244C-5313-92DF99A8D408}"/>
              </a:ext>
            </a:extLst>
          </p:cNvPr>
          <p:cNvSpPr>
            <a:spLocks noGrp="1"/>
          </p:cNvSpPr>
          <p:nvPr>
            <p:ph type="body" sz="quarter" idx="14"/>
          </p:nvPr>
        </p:nvSpPr>
        <p:spPr>
          <a:xfrm>
            <a:off x="1022944" y="1675108"/>
            <a:ext cx="9797423" cy="3507784"/>
          </a:xfrm>
        </p:spPr>
        <p:txBody>
          <a:bodyPr>
            <a:normAutofit/>
          </a:bodyPr>
          <a:lstStyle/>
          <a:p>
            <a:pPr marL="0" indent="0">
              <a:buNone/>
            </a:pPr>
            <a:r>
              <a:rPr lang="en-GB" dirty="0"/>
              <a:t>When you are discussing or critiquing another TD’s unit:</a:t>
            </a:r>
          </a:p>
          <a:p>
            <a:r>
              <a:rPr lang="en-GB" dirty="0"/>
              <a:t>All your comments and questions must be directed to the whole group</a:t>
            </a:r>
          </a:p>
          <a:p>
            <a:pPr lvl="1"/>
            <a:r>
              <a:rPr lang="en-GB" dirty="0"/>
              <a:t>Directing your questions directly to the unit writer can feel like an interrogation</a:t>
            </a:r>
          </a:p>
          <a:p>
            <a:r>
              <a:rPr lang="en-GB" dirty="0"/>
              <a:t>Use ‘soft’ questions, inviting everyone to discuss</a:t>
            </a:r>
          </a:p>
          <a:p>
            <a:r>
              <a:rPr lang="en-GB" dirty="0"/>
              <a:t>If you see a problem, offer a solution. That means being well-prepared!!!</a:t>
            </a:r>
          </a:p>
        </p:txBody>
      </p:sp>
      <p:sp>
        <p:nvSpPr>
          <p:cNvPr id="3" name="Title 2">
            <a:extLst>
              <a:ext uri="{FF2B5EF4-FFF2-40B4-BE49-F238E27FC236}">
                <a16:creationId xmlns:a16="http://schemas.microsoft.com/office/drawing/2014/main" id="{7FFDCD27-7B34-8F8D-8484-E3888962C329}"/>
              </a:ext>
            </a:extLst>
          </p:cNvPr>
          <p:cNvSpPr>
            <a:spLocks noGrp="1"/>
          </p:cNvSpPr>
          <p:nvPr>
            <p:ph type="title"/>
          </p:nvPr>
        </p:nvSpPr>
        <p:spPr/>
        <p:txBody>
          <a:bodyPr/>
          <a:lstStyle/>
          <a:p>
            <a:r>
              <a:rPr lang="en-GB" dirty="0"/>
              <a:t>Critical distance as a reviewer</a:t>
            </a:r>
          </a:p>
        </p:txBody>
      </p:sp>
    </p:spTree>
    <p:extLst>
      <p:ext uri="{BB962C8B-B14F-4D97-AF65-F5344CB8AC3E}">
        <p14:creationId xmlns:p14="http://schemas.microsoft.com/office/powerpoint/2010/main" val="156302858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03D345C-3259-82F8-26F3-3AD732AC1AEF}"/>
              </a:ext>
            </a:extLst>
          </p:cNvPr>
          <p:cNvSpPr>
            <a:spLocks noGrp="1"/>
          </p:cNvSpPr>
          <p:nvPr>
            <p:ph idx="1"/>
          </p:nvPr>
        </p:nvSpPr>
        <p:spPr/>
        <p:txBody>
          <a:bodyPr/>
          <a:lstStyle/>
          <a:p>
            <a:pPr marL="342900" indent="-342900">
              <a:buFont typeface="+mj-lt"/>
              <a:buAutoNum type="arabicPeriod"/>
            </a:pPr>
            <a:r>
              <a:rPr lang="en-GB" sz="2400" dirty="0"/>
              <a:t>This is too hard for any 15-year-old.</a:t>
            </a:r>
          </a:p>
          <a:p>
            <a:pPr marL="342900" indent="-342900">
              <a:buFont typeface="+mj-lt"/>
              <a:buAutoNum type="arabicPeriod"/>
            </a:pPr>
            <a:r>
              <a:rPr lang="en-GB" sz="2400" dirty="0"/>
              <a:t>C and D are a pair; that’s going to cause problems.</a:t>
            </a:r>
          </a:p>
          <a:p>
            <a:pPr marL="342900" indent="-342900">
              <a:buFont typeface="+mj-lt"/>
              <a:buAutoNum type="arabicPeriod"/>
            </a:pPr>
            <a:r>
              <a:rPr lang="en-GB" sz="2400" dirty="0"/>
              <a:t>Only well-off city kids will relate to the issues in this reading passage.</a:t>
            </a:r>
          </a:p>
          <a:p>
            <a:endParaRPr lang="en-GB" dirty="0"/>
          </a:p>
        </p:txBody>
      </p:sp>
      <p:sp>
        <p:nvSpPr>
          <p:cNvPr id="8" name="Content Placeholder 7">
            <a:extLst>
              <a:ext uri="{FF2B5EF4-FFF2-40B4-BE49-F238E27FC236}">
                <a16:creationId xmlns:a16="http://schemas.microsoft.com/office/drawing/2014/main" id="{4D7DF9D3-8FE0-C2BA-0FCD-ABBBAE163AFB}"/>
              </a:ext>
            </a:extLst>
          </p:cNvPr>
          <p:cNvSpPr>
            <a:spLocks noGrp="1"/>
          </p:cNvSpPr>
          <p:nvPr>
            <p:ph idx="15"/>
          </p:nvPr>
        </p:nvSpPr>
        <p:spPr/>
        <p:txBody>
          <a:bodyPr>
            <a:normAutofit lnSpcReduction="10000"/>
          </a:bodyPr>
          <a:lstStyle/>
          <a:p>
            <a:pPr marL="342900" indent="-342900">
              <a:buFont typeface="+mj-lt"/>
              <a:buAutoNum type="arabicPeriod"/>
            </a:pPr>
            <a:r>
              <a:rPr lang="en-US" sz="2400" dirty="0"/>
              <a:t>I’m worried that this might be too hard for the average 15-year-old. What do you all think?</a:t>
            </a:r>
          </a:p>
          <a:p>
            <a:pPr marL="342900" indent="-342900">
              <a:buFont typeface="+mj-lt"/>
              <a:buAutoNum type="arabicPeriod"/>
            </a:pPr>
            <a:r>
              <a:rPr lang="en-US" sz="2400" dirty="0"/>
              <a:t>Options C and D both start with the word ‘consider’, so what do you all think about changing D to start with ‘think about’?</a:t>
            </a:r>
          </a:p>
          <a:p>
            <a:pPr marL="342900" indent="-342900">
              <a:buFont typeface="+mj-lt"/>
              <a:buAutoNum type="arabicPeriod"/>
            </a:pPr>
            <a:r>
              <a:rPr lang="en-US" sz="2400" dirty="0"/>
              <a:t>I was wondering about the readers who will be able to relate to this stimulus. What sorts of people do you all think they might be?</a:t>
            </a:r>
          </a:p>
          <a:p>
            <a:endParaRPr lang="en-GB" dirty="0"/>
          </a:p>
        </p:txBody>
      </p:sp>
      <p:sp>
        <p:nvSpPr>
          <p:cNvPr id="9" name="Text Placeholder 8">
            <a:extLst>
              <a:ext uri="{FF2B5EF4-FFF2-40B4-BE49-F238E27FC236}">
                <a16:creationId xmlns:a16="http://schemas.microsoft.com/office/drawing/2014/main" id="{509D091A-F963-C7CA-8D64-E949377B6A8F}"/>
              </a:ext>
            </a:extLst>
          </p:cNvPr>
          <p:cNvSpPr>
            <a:spLocks noGrp="1"/>
          </p:cNvSpPr>
          <p:nvPr>
            <p:ph type="body" sz="quarter" idx="16"/>
          </p:nvPr>
        </p:nvSpPr>
        <p:spPr/>
        <p:txBody>
          <a:bodyPr/>
          <a:lstStyle/>
          <a:p>
            <a:r>
              <a:rPr lang="en-GB" dirty="0"/>
              <a:t>Don’t be confrontational</a:t>
            </a:r>
          </a:p>
        </p:txBody>
      </p:sp>
      <p:sp>
        <p:nvSpPr>
          <p:cNvPr id="10" name="Text Placeholder 9">
            <a:extLst>
              <a:ext uri="{FF2B5EF4-FFF2-40B4-BE49-F238E27FC236}">
                <a16:creationId xmlns:a16="http://schemas.microsoft.com/office/drawing/2014/main" id="{6E22A9EB-DA54-1405-26D1-B5E534FC999B}"/>
              </a:ext>
            </a:extLst>
          </p:cNvPr>
          <p:cNvSpPr>
            <a:spLocks noGrp="1"/>
          </p:cNvSpPr>
          <p:nvPr>
            <p:ph type="body" sz="quarter" idx="17"/>
          </p:nvPr>
        </p:nvSpPr>
        <p:spPr/>
        <p:txBody>
          <a:bodyPr/>
          <a:lstStyle/>
          <a:p>
            <a:r>
              <a:rPr lang="en-GB" dirty="0"/>
              <a:t>Be collaborative</a:t>
            </a:r>
          </a:p>
        </p:txBody>
      </p:sp>
      <p:sp>
        <p:nvSpPr>
          <p:cNvPr id="7" name="Text Placeholder 6">
            <a:extLst>
              <a:ext uri="{FF2B5EF4-FFF2-40B4-BE49-F238E27FC236}">
                <a16:creationId xmlns:a16="http://schemas.microsoft.com/office/drawing/2014/main" id="{2621A5E8-5099-CB21-2B74-E17F8678F14E}"/>
              </a:ext>
            </a:extLst>
          </p:cNvPr>
          <p:cNvSpPr>
            <a:spLocks noGrp="1"/>
          </p:cNvSpPr>
          <p:nvPr>
            <p:ph type="body" sz="quarter" idx="14"/>
          </p:nvPr>
        </p:nvSpPr>
        <p:spPr/>
        <p:txBody>
          <a:bodyPr/>
          <a:lstStyle/>
          <a:p>
            <a:r>
              <a:rPr lang="en-GB" dirty="0"/>
              <a:t>Suggestions for giving inclusive, respectful feedback</a:t>
            </a:r>
          </a:p>
        </p:txBody>
      </p:sp>
      <p:sp>
        <p:nvSpPr>
          <p:cNvPr id="3" name="Title 2">
            <a:extLst>
              <a:ext uri="{FF2B5EF4-FFF2-40B4-BE49-F238E27FC236}">
                <a16:creationId xmlns:a16="http://schemas.microsoft.com/office/drawing/2014/main" id="{7FFDCD27-7B34-8F8D-8484-E3888962C329}"/>
              </a:ext>
            </a:extLst>
          </p:cNvPr>
          <p:cNvSpPr>
            <a:spLocks noGrp="1"/>
          </p:cNvSpPr>
          <p:nvPr>
            <p:ph type="title"/>
          </p:nvPr>
        </p:nvSpPr>
        <p:spPr/>
        <p:txBody>
          <a:bodyPr/>
          <a:lstStyle/>
          <a:p>
            <a:r>
              <a:rPr lang="en-GB" dirty="0"/>
              <a:t>Framing</a:t>
            </a:r>
          </a:p>
        </p:txBody>
      </p:sp>
    </p:spTree>
    <p:extLst>
      <p:ext uri="{BB962C8B-B14F-4D97-AF65-F5344CB8AC3E}">
        <p14:creationId xmlns:p14="http://schemas.microsoft.com/office/powerpoint/2010/main" val="4221350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308B6BC7-6BD4-2DC6-BF71-FC94846A500B}"/>
              </a:ext>
            </a:extLst>
          </p:cNvPr>
          <p:cNvSpPr>
            <a:spLocks noGrp="1"/>
          </p:cNvSpPr>
          <p:nvPr>
            <p:ph type="body" sz="quarter" idx="14"/>
          </p:nvPr>
        </p:nvSpPr>
        <p:spPr>
          <a:xfrm>
            <a:off x="513666" y="1351934"/>
            <a:ext cx="11164668" cy="4972419"/>
          </a:xfrm>
        </p:spPr>
        <p:txBody>
          <a:bodyPr/>
          <a:lstStyle/>
          <a:p>
            <a:pPr marL="0" indent="0" algn="ctr">
              <a:buNone/>
            </a:pPr>
            <a:r>
              <a:rPr lang="en-GB" dirty="0"/>
              <a:t>Even with colleagues you trust, who are being as inclusive as possible in their feedback,</a:t>
            </a:r>
            <a:br>
              <a:rPr lang="en-GB" dirty="0"/>
            </a:br>
            <a:r>
              <a:rPr lang="en-GB" b="1" i="1" dirty="0"/>
              <a:t>be prepared to feel judged</a:t>
            </a:r>
            <a:r>
              <a:rPr lang="en-GB" dirty="0"/>
              <a:t>.</a:t>
            </a:r>
          </a:p>
          <a:p>
            <a:pPr marL="0" indent="0" algn="ctr">
              <a:buNone/>
            </a:pPr>
            <a:endParaRPr lang="en-GB" dirty="0"/>
          </a:p>
          <a:p>
            <a:pPr marL="0" indent="0" algn="ctr">
              <a:buNone/>
            </a:pPr>
            <a:r>
              <a:rPr lang="en-GB" dirty="0"/>
              <a:t>Acknowledge your emotions; they are normal.</a:t>
            </a:r>
          </a:p>
          <a:p>
            <a:pPr marL="0" indent="0" algn="ctr">
              <a:buNone/>
            </a:pPr>
            <a:r>
              <a:rPr lang="en-GB" dirty="0"/>
              <a:t>Ask for a break if you need it.</a:t>
            </a:r>
          </a:p>
          <a:p>
            <a:pPr marL="809625" indent="0" algn="ctr">
              <a:buNone/>
            </a:pPr>
            <a:endParaRPr lang="en-GB" dirty="0"/>
          </a:p>
          <a:p>
            <a:pPr marL="0" indent="0" algn="ctr">
              <a:buNone/>
            </a:pPr>
            <a:r>
              <a:rPr lang="en-GB" dirty="0"/>
              <a:t>Be aware of how the unit writer is reacting to the discussion and feedback.</a:t>
            </a:r>
          </a:p>
          <a:p>
            <a:pPr marL="457189" lvl="1" indent="0" algn="ctr">
              <a:buNone/>
            </a:pPr>
            <a:r>
              <a:rPr lang="en-GB" dirty="0"/>
              <a:t>Don’t wait for them to ask for a break: if you think they might need one, offer one.</a:t>
            </a:r>
          </a:p>
        </p:txBody>
      </p:sp>
      <p:sp>
        <p:nvSpPr>
          <p:cNvPr id="8" name="Title 7">
            <a:extLst>
              <a:ext uri="{FF2B5EF4-FFF2-40B4-BE49-F238E27FC236}">
                <a16:creationId xmlns:a16="http://schemas.microsoft.com/office/drawing/2014/main" id="{FCEA54A1-0A9A-ACDB-5C60-B0C8AC8AD6CF}"/>
              </a:ext>
            </a:extLst>
          </p:cNvPr>
          <p:cNvSpPr>
            <a:spLocks noGrp="1"/>
          </p:cNvSpPr>
          <p:nvPr>
            <p:ph type="title"/>
          </p:nvPr>
        </p:nvSpPr>
        <p:spPr/>
        <p:txBody>
          <a:bodyPr/>
          <a:lstStyle/>
          <a:p>
            <a:r>
              <a:rPr lang="en-GB" dirty="0"/>
              <a:t>Be kind to each other</a:t>
            </a:r>
          </a:p>
        </p:txBody>
      </p:sp>
    </p:spTree>
    <p:extLst>
      <p:ext uri="{BB962C8B-B14F-4D97-AF65-F5344CB8AC3E}">
        <p14:creationId xmlns:p14="http://schemas.microsoft.com/office/powerpoint/2010/main" val="1107401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6A2FB7-8751-69FE-78CD-8D2A4650F5B9}"/>
              </a:ext>
            </a:extLst>
          </p:cNvPr>
          <p:cNvSpPr>
            <a:spLocks noGrp="1"/>
          </p:cNvSpPr>
          <p:nvPr>
            <p:ph type="body" sz="quarter" idx="14"/>
          </p:nvPr>
        </p:nvSpPr>
        <p:spPr/>
        <p:txBody>
          <a:bodyPr/>
          <a:lstStyle/>
          <a:p>
            <a:r>
              <a:rPr lang="en-US" dirty="0"/>
              <a:t>Practical part 1:</a:t>
            </a:r>
            <a:br>
              <a:rPr lang="en-US" dirty="0"/>
            </a:br>
            <a:r>
              <a:rPr lang="en-US" dirty="0"/>
              <a:t>Preparing for Cognitive Walkthroughs</a:t>
            </a:r>
            <a:endParaRPr lang="en-GB" dirty="0"/>
          </a:p>
        </p:txBody>
      </p:sp>
      <p:sp>
        <p:nvSpPr>
          <p:cNvPr id="3" name="Text Placeholder 2">
            <a:extLst>
              <a:ext uri="{FF2B5EF4-FFF2-40B4-BE49-F238E27FC236}">
                <a16:creationId xmlns:a16="http://schemas.microsoft.com/office/drawing/2014/main" id="{0A640B2F-97CB-8E37-0A50-F17DBE4FE3CF}"/>
              </a:ext>
            </a:extLst>
          </p:cNvPr>
          <p:cNvSpPr>
            <a:spLocks noGrp="1"/>
          </p:cNvSpPr>
          <p:nvPr>
            <p:ph type="body" sz="quarter" idx="15"/>
          </p:nvPr>
        </p:nvSpPr>
        <p:spPr/>
        <p:txBody>
          <a:bodyPr/>
          <a:lstStyle/>
          <a:p>
            <a:r>
              <a:rPr lang="en-GB" dirty="0"/>
              <a:t>2</a:t>
            </a:r>
          </a:p>
        </p:txBody>
      </p:sp>
    </p:spTree>
    <p:extLst>
      <p:ext uri="{BB962C8B-B14F-4D97-AF65-F5344CB8AC3E}">
        <p14:creationId xmlns:p14="http://schemas.microsoft.com/office/powerpoint/2010/main" val="82917587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5F083F4-11FE-5F4C-62F9-973EB89F4F61}"/>
              </a:ext>
            </a:extLst>
          </p:cNvPr>
          <p:cNvSpPr>
            <a:spLocks noGrp="1"/>
          </p:cNvSpPr>
          <p:nvPr>
            <p:ph type="body" sz="quarter" idx="14"/>
          </p:nvPr>
        </p:nvSpPr>
        <p:spPr/>
        <p:txBody>
          <a:bodyPr/>
          <a:lstStyle/>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Suitability of the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content for the level </a:t>
            </a:r>
            <a:r>
              <a:rPr lang="en-GB" sz="2000" dirty="0">
                <a:effectLst/>
                <a:latin typeface="Calibri" panose="020F0502020204030204" pitchFamily="34" charset="0"/>
                <a:ea typeface="Calibri" panose="020F0502020204030204" pitchFamily="34" charset="0"/>
                <a:cs typeface="Times New Roman" panose="02020603050405020304" pitchFamily="18" charset="0"/>
              </a:rPr>
              <a:t>of the target test candidates </a:t>
            </a:r>
          </a:p>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Suitability of the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content for the context</a:t>
            </a:r>
            <a:r>
              <a:rPr lang="en-GB" sz="2000" dirty="0">
                <a:effectLst/>
                <a:latin typeface="Calibri" panose="020F0502020204030204" pitchFamily="34" charset="0"/>
                <a:ea typeface="Calibri" panose="020F0502020204030204" pitchFamily="34" charset="0"/>
                <a:cs typeface="Times New Roman" panose="02020603050405020304" pitchFamily="18" charset="0"/>
              </a:rPr>
              <a:t>/s of the target test candidates</a:t>
            </a:r>
          </a:p>
          <a:p>
            <a:pPr marL="800123" lvl="1" indent="-342900">
              <a:lnSpc>
                <a:spcPct val="107000"/>
              </a:lnSpc>
              <a:buFont typeface="Wingdings" panose="05000000000000000000" pitchFamily="2" charset="2"/>
              <a:buChar char="q"/>
            </a:pPr>
            <a:r>
              <a:rPr lang="en-GB" sz="2000" b="1" dirty="0">
                <a:latin typeface="Calibri" panose="020F0502020204030204" pitchFamily="34" charset="0"/>
                <a:ea typeface="Calibri" panose="020F0502020204030204" pitchFamily="34" charset="0"/>
                <a:cs typeface="Times New Roman" panose="02020603050405020304" pitchFamily="18" charset="0"/>
              </a:rPr>
              <a:t>Content overlap </a:t>
            </a:r>
            <a:r>
              <a:rPr lang="en-GB" sz="2000" dirty="0">
                <a:latin typeface="Calibri" panose="020F0502020204030204" pitchFamily="34" charset="0"/>
                <a:ea typeface="Calibri" panose="020F0502020204030204" pitchFamily="34" charset="0"/>
                <a:cs typeface="Times New Roman" panose="02020603050405020304" pitchFamily="18" charset="0"/>
              </a:rPr>
              <a:t>in items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Alignment of the item to the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assessment framework</a:t>
            </a:r>
          </a:p>
          <a:p>
            <a:pPr marL="1257311" lvl="2" indent="-342900">
              <a:lnSpc>
                <a:spcPct val="107000"/>
              </a:lnSpc>
              <a:buFont typeface="Wingdings" panose="05000000000000000000" pitchFamily="2" charset="2"/>
              <a:buChar char="q"/>
            </a:pPr>
            <a:r>
              <a:rPr lang="en-GB" sz="2000" dirty="0">
                <a:latin typeface="Calibri" panose="020F0502020204030204" pitchFamily="34" charset="0"/>
                <a:ea typeface="Calibri" panose="020F0502020204030204" pitchFamily="34" charset="0"/>
                <a:cs typeface="Times New Roman" panose="02020603050405020304" pitchFamily="18" charset="0"/>
              </a:rPr>
              <a:t>Correct framework variables (cognitive process, item intent, etc.)</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Accuracy of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the key</a:t>
            </a:r>
          </a:p>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Quality and ordering of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the distractors</a:t>
            </a:r>
          </a:p>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Accuracy of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spelling, grammar</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vocabulary</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technical terms</a:t>
            </a:r>
            <a:r>
              <a:rPr lang="en-GB" sz="2000" dirty="0">
                <a:effectLst/>
                <a:latin typeface="Calibri" panose="020F0502020204030204" pitchFamily="34" charset="0"/>
                <a:ea typeface="Calibri" panose="020F0502020204030204" pitchFamily="34" charset="0"/>
                <a:cs typeface="Times New Roman" panose="02020603050405020304" pitchFamily="18" charset="0"/>
              </a:rPr>
              <a:t> and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general expression</a:t>
            </a:r>
            <a:r>
              <a:rPr lang="en-GB" sz="2000" dirty="0">
                <a:effectLst/>
                <a:latin typeface="Calibri" panose="020F0502020204030204" pitchFamily="34" charset="0"/>
                <a:ea typeface="Calibri" panose="020F0502020204030204" pitchFamily="34" charset="0"/>
                <a:cs typeface="Times New Roman" panose="02020603050405020304" pitchFamily="18" charset="0"/>
              </a:rPr>
              <a:t>.</a:t>
            </a:r>
          </a:p>
          <a:p>
            <a:pPr marL="457223" lvl="1" indent="0">
              <a:lnSpc>
                <a:spcPct val="107000"/>
              </a:lnSpc>
              <a:buNone/>
            </a:pP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marL="0" lvl="1" indent="0" algn="ctr">
              <a:lnSpc>
                <a:spcPct val="107000"/>
              </a:lnSpc>
              <a:buNone/>
            </a:pPr>
            <a:r>
              <a:rPr lang="en-GB" sz="2800" b="1" dirty="0">
                <a:effectLst/>
                <a:latin typeface="Calibri" panose="020F0502020204030204" pitchFamily="34" charset="0"/>
                <a:ea typeface="Calibri" panose="020F0502020204030204" pitchFamily="34" charset="0"/>
                <a:cs typeface="Times New Roman" panose="02020603050405020304" pitchFamily="18" charset="0"/>
              </a:rPr>
              <a:t>Remember: Have suggested changes already written!</a:t>
            </a:r>
          </a:p>
          <a:p>
            <a:pPr marL="0" indent="0">
              <a:buNone/>
            </a:pPr>
            <a:endParaRPr lang="en-GB" dirty="0"/>
          </a:p>
        </p:txBody>
      </p:sp>
      <p:sp>
        <p:nvSpPr>
          <p:cNvPr id="4" name="Title 3">
            <a:extLst>
              <a:ext uri="{FF2B5EF4-FFF2-40B4-BE49-F238E27FC236}">
                <a16:creationId xmlns:a16="http://schemas.microsoft.com/office/drawing/2014/main" id="{B0647177-451A-06B6-266B-5532743D3B6D}"/>
              </a:ext>
            </a:extLst>
          </p:cNvPr>
          <p:cNvSpPr>
            <a:spLocks noGrp="1"/>
          </p:cNvSpPr>
          <p:nvPr>
            <p:ph type="title"/>
          </p:nvPr>
        </p:nvSpPr>
        <p:spPr/>
        <p:txBody>
          <a:bodyPr/>
          <a:lstStyle/>
          <a:p>
            <a:r>
              <a:rPr lang="en-GB" dirty="0"/>
              <a:t>Mental checklist</a:t>
            </a:r>
          </a:p>
        </p:txBody>
      </p:sp>
    </p:spTree>
    <p:extLst>
      <p:ext uri="{BB962C8B-B14F-4D97-AF65-F5344CB8AC3E}">
        <p14:creationId xmlns:p14="http://schemas.microsoft.com/office/powerpoint/2010/main" val="426670711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6A2FB7-8751-69FE-78CD-8D2A4650F5B9}"/>
              </a:ext>
            </a:extLst>
          </p:cNvPr>
          <p:cNvSpPr>
            <a:spLocks noGrp="1"/>
          </p:cNvSpPr>
          <p:nvPr>
            <p:ph type="body" sz="quarter" idx="14"/>
          </p:nvPr>
        </p:nvSpPr>
        <p:spPr/>
        <p:txBody>
          <a:bodyPr/>
          <a:lstStyle/>
          <a:p>
            <a:r>
              <a:rPr lang="en-US" dirty="0"/>
              <a:t>Practical part 2:</a:t>
            </a:r>
            <a:br>
              <a:rPr lang="en-US" dirty="0"/>
            </a:br>
            <a:r>
              <a:rPr lang="en-US" dirty="0"/>
              <a:t>Cognitive Walkthroughs</a:t>
            </a:r>
            <a:endParaRPr lang="en-GB" dirty="0"/>
          </a:p>
        </p:txBody>
      </p:sp>
      <p:sp>
        <p:nvSpPr>
          <p:cNvPr id="3" name="Text Placeholder 2">
            <a:extLst>
              <a:ext uri="{FF2B5EF4-FFF2-40B4-BE49-F238E27FC236}">
                <a16:creationId xmlns:a16="http://schemas.microsoft.com/office/drawing/2014/main" id="{0A640B2F-97CB-8E37-0A50-F17DBE4FE3CF}"/>
              </a:ext>
            </a:extLst>
          </p:cNvPr>
          <p:cNvSpPr>
            <a:spLocks noGrp="1"/>
          </p:cNvSpPr>
          <p:nvPr>
            <p:ph type="body" sz="quarter" idx="15"/>
          </p:nvPr>
        </p:nvSpPr>
        <p:spPr/>
        <p:txBody>
          <a:bodyPr/>
          <a:lstStyle/>
          <a:p>
            <a:r>
              <a:rPr lang="en-GB" dirty="0"/>
              <a:t>3</a:t>
            </a:r>
          </a:p>
        </p:txBody>
      </p:sp>
    </p:spTree>
    <p:extLst>
      <p:ext uri="{BB962C8B-B14F-4D97-AF65-F5344CB8AC3E}">
        <p14:creationId xmlns:p14="http://schemas.microsoft.com/office/powerpoint/2010/main" val="401269469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5F083F4-11FE-5F4C-62F9-973EB89F4F61}"/>
              </a:ext>
            </a:extLst>
          </p:cNvPr>
          <p:cNvSpPr>
            <a:spLocks noGrp="1"/>
          </p:cNvSpPr>
          <p:nvPr>
            <p:ph type="body" sz="quarter" idx="14"/>
          </p:nvPr>
        </p:nvSpPr>
        <p:spPr/>
        <p:txBody>
          <a:bodyPr/>
          <a:lstStyle/>
          <a:p>
            <a:pPr marL="914423" lvl="1" indent="-457200">
              <a:lnSpc>
                <a:spcPct val="107000"/>
              </a:lnSpc>
              <a:buFont typeface="+mj-lt"/>
              <a:buAutoNum type="arabicPeriod"/>
            </a:pPr>
            <a:r>
              <a:rPr lang="en-GB" sz="2000" dirty="0">
                <a:effectLst/>
                <a:latin typeface="Calibri" panose="020F0502020204030204" pitchFamily="34" charset="0"/>
                <a:ea typeface="Calibri" panose="020F0502020204030204" pitchFamily="34" charset="0"/>
                <a:cs typeface="Times New Roman" panose="02020603050405020304" pitchFamily="18" charset="0"/>
              </a:rPr>
              <a:t>Review of stimulus</a:t>
            </a:r>
          </a:p>
          <a:p>
            <a:pPr marL="914423" lvl="1" indent="-457200">
              <a:lnSpc>
                <a:spcPct val="107000"/>
              </a:lnSpc>
              <a:buFont typeface="+mj-lt"/>
              <a:buAutoNum type="arabicPeriod"/>
            </a:pPr>
            <a:r>
              <a:rPr lang="en-GB" sz="2000" dirty="0">
                <a:effectLst/>
                <a:latin typeface="Calibri" panose="020F0502020204030204" pitchFamily="34" charset="0"/>
                <a:ea typeface="Calibri" panose="020F0502020204030204" pitchFamily="34" charset="0"/>
                <a:cs typeface="Times New Roman" panose="02020603050405020304" pitchFamily="18" charset="0"/>
              </a:rPr>
              <a:t>Review of first item</a:t>
            </a:r>
          </a:p>
          <a:p>
            <a:pPr marL="914423" lvl="1" indent="-457200">
              <a:lnSpc>
                <a:spcPct val="107000"/>
              </a:lnSpc>
              <a:buFont typeface="+mj-lt"/>
              <a:buAutoNum type="arabicPeriod"/>
            </a:pPr>
            <a:r>
              <a:rPr lang="en-GB" sz="2000" dirty="0">
                <a:effectLst/>
                <a:latin typeface="Calibri" panose="020F0502020204030204" pitchFamily="34" charset="0"/>
                <a:ea typeface="Calibri" panose="020F0502020204030204" pitchFamily="34" charset="0"/>
                <a:cs typeface="Times New Roman" panose="02020603050405020304" pitchFamily="18" charset="0"/>
              </a:rPr>
              <a:t>Review of second item</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p>
            <a:pPr marL="914423" lvl="1" indent="-457200">
              <a:lnSpc>
                <a:spcPct val="107000"/>
              </a:lnSpc>
              <a:buFont typeface="+mj-lt"/>
              <a:buAutoNum type="arabicPeriod"/>
            </a:pPr>
            <a:r>
              <a:rPr lang="en-GB" sz="2000" dirty="0">
                <a:effectLst/>
                <a:latin typeface="Calibri" panose="020F0502020204030204" pitchFamily="34" charset="0"/>
                <a:ea typeface="Calibri" panose="020F0502020204030204" pitchFamily="34" charset="0"/>
                <a:cs typeface="Times New Roman" panose="02020603050405020304" pitchFamily="18" charset="0"/>
              </a:rPr>
              <a:t>Review of third item</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p>
            <a:pPr marL="914423" lvl="1" indent="-457200">
              <a:lnSpc>
                <a:spcPct val="107000"/>
              </a:lnSpc>
              <a:buFont typeface="+mj-lt"/>
              <a:buAutoNum type="arabicPeriod"/>
            </a:pPr>
            <a:r>
              <a:rPr lang="en-GB" sz="2000" dirty="0">
                <a:effectLst/>
                <a:latin typeface="Calibri" panose="020F0502020204030204" pitchFamily="34" charset="0"/>
                <a:ea typeface="Calibri" panose="020F0502020204030204" pitchFamily="34" charset="0"/>
                <a:cs typeface="Times New Roman" panose="02020603050405020304" pitchFamily="18" charset="0"/>
              </a:rPr>
              <a:t>Final remarks</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
        <p:nvSpPr>
          <p:cNvPr id="4" name="Title 3">
            <a:extLst>
              <a:ext uri="{FF2B5EF4-FFF2-40B4-BE49-F238E27FC236}">
                <a16:creationId xmlns:a16="http://schemas.microsoft.com/office/drawing/2014/main" id="{B0647177-451A-06B6-266B-5532743D3B6D}"/>
              </a:ext>
            </a:extLst>
          </p:cNvPr>
          <p:cNvSpPr>
            <a:spLocks noGrp="1"/>
          </p:cNvSpPr>
          <p:nvPr>
            <p:ph type="title"/>
          </p:nvPr>
        </p:nvSpPr>
        <p:spPr/>
        <p:txBody>
          <a:bodyPr/>
          <a:lstStyle/>
          <a:p>
            <a:r>
              <a:rPr lang="en-GB" dirty="0"/>
              <a:t>Discussion procedure</a:t>
            </a:r>
          </a:p>
        </p:txBody>
      </p:sp>
    </p:spTree>
    <p:extLst>
      <p:ext uri="{BB962C8B-B14F-4D97-AF65-F5344CB8AC3E}">
        <p14:creationId xmlns:p14="http://schemas.microsoft.com/office/powerpoint/2010/main" val="86420278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D6D2188-FC99-C4D5-EB53-2086A602127C}"/>
              </a:ext>
            </a:extLst>
          </p:cNvPr>
          <p:cNvSpPr>
            <a:spLocks noGrp="1"/>
          </p:cNvSpPr>
          <p:nvPr>
            <p:ph type="body" sz="quarter" idx="14"/>
          </p:nvPr>
        </p:nvSpPr>
        <p:spPr>
          <a:xfrm>
            <a:off x="696406" y="1316766"/>
            <a:ext cx="10799188" cy="3273164"/>
          </a:xfrm>
        </p:spPr>
        <p:txBody>
          <a:bodyPr>
            <a:normAutofit/>
          </a:bodyPr>
          <a:lstStyle/>
          <a:p>
            <a:pPr marL="0" indent="0" algn="ctr">
              <a:buNone/>
            </a:pPr>
            <a:r>
              <a:rPr lang="en-GB" sz="2800" dirty="0"/>
              <a:t>Pick </a:t>
            </a:r>
            <a:r>
              <a:rPr lang="en-GB" sz="2800" b="1" u="sng" dirty="0"/>
              <a:t>one</a:t>
            </a:r>
            <a:r>
              <a:rPr lang="en-GB" sz="2800" dirty="0"/>
              <a:t> to share about your group’s Cognitive Walkthrough:</a:t>
            </a:r>
          </a:p>
          <a:p>
            <a:pPr marL="0" indent="0" algn="ctr">
              <a:buNone/>
            </a:pPr>
            <a:endParaRPr lang="en-GB" sz="2800" dirty="0"/>
          </a:p>
          <a:p>
            <a:pPr marL="1438275" indent="-514350">
              <a:buFont typeface="+mj-lt"/>
              <a:buAutoNum type="arabicPeriod"/>
            </a:pPr>
            <a:r>
              <a:rPr lang="en-GB" sz="2800" dirty="0"/>
              <a:t>What made the discussion good/enjoyable?</a:t>
            </a:r>
          </a:p>
          <a:p>
            <a:pPr marL="1438275" indent="-514350">
              <a:buFont typeface="+mj-lt"/>
              <a:buAutoNum type="arabicPeriod"/>
            </a:pPr>
            <a:r>
              <a:rPr lang="en-GB" sz="2800" dirty="0"/>
              <a:t>What was one difficult thing about the exercise?</a:t>
            </a:r>
          </a:p>
          <a:p>
            <a:pPr marL="1438275" indent="-514350">
              <a:buFont typeface="+mj-lt"/>
              <a:buAutoNum type="arabicPeriod"/>
            </a:pPr>
            <a:r>
              <a:rPr lang="en-GB" sz="2800" dirty="0"/>
              <a:t>Is it a process you could see implementing?</a:t>
            </a:r>
          </a:p>
        </p:txBody>
      </p:sp>
      <p:sp>
        <p:nvSpPr>
          <p:cNvPr id="4" name="Title 3">
            <a:extLst>
              <a:ext uri="{FF2B5EF4-FFF2-40B4-BE49-F238E27FC236}">
                <a16:creationId xmlns:a16="http://schemas.microsoft.com/office/drawing/2014/main" id="{6D2365C0-89BA-9B35-7876-AC2B41A8F7DD}"/>
              </a:ext>
            </a:extLst>
          </p:cNvPr>
          <p:cNvSpPr>
            <a:spLocks noGrp="1"/>
          </p:cNvSpPr>
          <p:nvPr>
            <p:ph type="title"/>
          </p:nvPr>
        </p:nvSpPr>
        <p:spPr/>
        <p:txBody>
          <a:bodyPr/>
          <a:lstStyle/>
          <a:p>
            <a:r>
              <a:rPr lang="en-GB" dirty="0"/>
              <a:t>Sharing session</a:t>
            </a:r>
          </a:p>
        </p:txBody>
      </p:sp>
    </p:spTree>
    <p:extLst>
      <p:ext uri="{BB962C8B-B14F-4D97-AF65-F5344CB8AC3E}">
        <p14:creationId xmlns:p14="http://schemas.microsoft.com/office/powerpoint/2010/main" val="201301935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6A2FB7-8751-69FE-78CD-8D2A4650F5B9}"/>
              </a:ext>
            </a:extLst>
          </p:cNvPr>
          <p:cNvSpPr>
            <a:spLocks noGrp="1"/>
          </p:cNvSpPr>
          <p:nvPr>
            <p:ph type="body" sz="quarter" idx="14"/>
          </p:nvPr>
        </p:nvSpPr>
        <p:spPr/>
        <p:txBody>
          <a:bodyPr/>
          <a:lstStyle/>
          <a:p>
            <a:r>
              <a:rPr lang="en-US" dirty="0"/>
              <a:t>Summary</a:t>
            </a:r>
            <a:endParaRPr lang="en-GB" dirty="0"/>
          </a:p>
        </p:txBody>
      </p:sp>
      <p:sp>
        <p:nvSpPr>
          <p:cNvPr id="3" name="Text Placeholder 2">
            <a:extLst>
              <a:ext uri="{FF2B5EF4-FFF2-40B4-BE49-F238E27FC236}">
                <a16:creationId xmlns:a16="http://schemas.microsoft.com/office/drawing/2014/main" id="{0A640B2F-97CB-8E37-0A50-F17DBE4FE3CF}"/>
              </a:ext>
            </a:extLst>
          </p:cNvPr>
          <p:cNvSpPr>
            <a:spLocks noGrp="1"/>
          </p:cNvSpPr>
          <p:nvPr>
            <p:ph type="body" sz="quarter" idx="15"/>
          </p:nvPr>
        </p:nvSpPr>
        <p:spPr/>
        <p:txBody>
          <a:bodyPr/>
          <a:lstStyle/>
          <a:p>
            <a:r>
              <a:rPr lang="en-GB" dirty="0"/>
              <a:t>4</a:t>
            </a:r>
          </a:p>
        </p:txBody>
      </p:sp>
    </p:spTree>
    <p:extLst>
      <p:ext uri="{BB962C8B-B14F-4D97-AF65-F5344CB8AC3E}">
        <p14:creationId xmlns:p14="http://schemas.microsoft.com/office/powerpoint/2010/main" val="290158462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C0FDC2-D636-BEDA-999E-67D2330CD0B7}"/>
              </a:ext>
            </a:extLst>
          </p:cNvPr>
          <p:cNvSpPr>
            <a:spLocks noGrp="1"/>
          </p:cNvSpPr>
          <p:nvPr>
            <p:ph type="title"/>
          </p:nvPr>
        </p:nvSpPr>
        <p:spPr/>
        <p:txBody>
          <a:bodyPr/>
          <a:lstStyle/>
          <a:p>
            <a:r>
              <a:rPr lang="en-GB" dirty="0"/>
              <a:t>Workshop Recap</a:t>
            </a:r>
          </a:p>
        </p:txBody>
      </p:sp>
      <p:sp>
        <p:nvSpPr>
          <p:cNvPr id="22" name="Text Placeholder 21">
            <a:extLst>
              <a:ext uri="{FF2B5EF4-FFF2-40B4-BE49-F238E27FC236}">
                <a16:creationId xmlns:a16="http://schemas.microsoft.com/office/drawing/2014/main" id="{69CD641C-5219-D7B0-F2AB-28C2FB7FDF4B}"/>
              </a:ext>
            </a:extLst>
          </p:cNvPr>
          <p:cNvSpPr>
            <a:spLocks noGrp="1"/>
          </p:cNvSpPr>
          <p:nvPr>
            <p:ph type="body" sz="quarter" idx="30"/>
          </p:nvPr>
        </p:nvSpPr>
        <p:spPr/>
        <p:txBody>
          <a:bodyPr>
            <a:normAutofit fontScale="92500" lnSpcReduction="20000"/>
          </a:bodyPr>
          <a:lstStyle/>
          <a:p>
            <a:r>
              <a:rPr lang="en-GB" dirty="0">
                <a:solidFill>
                  <a:srgbClr val="00B0F0"/>
                </a:solidFill>
              </a:rPr>
              <a:t>What is educational measurement?</a:t>
            </a:r>
          </a:p>
        </p:txBody>
      </p:sp>
      <p:sp>
        <p:nvSpPr>
          <p:cNvPr id="23" name="Text Placeholder 22">
            <a:extLst>
              <a:ext uri="{FF2B5EF4-FFF2-40B4-BE49-F238E27FC236}">
                <a16:creationId xmlns:a16="http://schemas.microsoft.com/office/drawing/2014/main" id="{3F18EF30-E529-4FFC-FDF3-B1BB1204DCE4}"/>
              </a:ext>
            </a:extLst>
          </p:cNvPr>
          <p:cNvSpPr>
            <a:spLocks noGrp="1"/>
          </p:cNvSpPr>
          <p:nvPr>
            <p:ph type="body" sz="quarter" idx="31"/>
          </p:nvPr>
        </p:nvSpPr>
        <p:spPr/>
        <p:txBody>
          <a:bodyPr>
            <a:normAutofit fontScale="92500" lnSpcReduction="10000"/>
          </a:bodyPr>
          <a:lstStyle/>
          <a:p>
            <a:pPr marL="285750" indent="-285750">
              <a:buFont typeface="Arial" panose="020B0604020202020204" pitchFamily="34" charset="0"/>
              <a:buChar char="•"/>
            </a:pPr>
            <a:r>
              <a:rPr lang="en-US" sz="1600" dirty="0"/>
              <a:t>Measurement concepts</a:t>
            </a:r>
          </a:p>
          <a:p>
            <a:pPr marL="285750" indent="-285750">
              <a:buFont typeface="Arial" panose="020B0604020202020204" pitchFamily="34" charset="0"/>
              <a:buChar char="•"/>
            </a:pPr>
            <a:r>
              <a:rPr lang="en-US" sz="1600" dirty="0"/>
              <a:t>Assessment Frameworks</a:t>
            </a:r>
          </a:p>
          <a:p>
            <a:pPr marL="285750" indent="-285750">
              <a:buFont typeface="Arial" panose="020B0604020202020204" pitchFamily="34" charset="0"/>
              <a:buChar char="•"/>
            </a:pPr>
            <a:r>
              <a:rPr lang="en-US" sz="1600" dirty="0"/>
              <a:t>Validity</a:t>
            </a:r>
          </a:p>
        </p:txBody>
      </p:sp>
      <p:sp>
        <p:nvSpPr>
          <p:cNvPr id="14" name="Text Placeholder 13">
            <a:extLst>
              <a:ext uri="{FF2B5EF4-FFF2-40B4-BE49-F238E27FC236}">
                <a16:creationId xmlns:a16="http://schemas.microsoft.com/office/drawing/2014/main" id="{C99344CC-4D5F-A976-33E9-9CDBC86A9C69}"/>
              </a:ext>
            </a:extLst>
          </p:cNvPr>
          <p:cNvSpPr>
            <a:spLocks noGrp="1"/>
          </p:cNvSpPr>
          <p:nvPr>
            <p:ph type="body" sz="quarter" idx="17"/>
          </p:nvPr>
        </p:nvSpPr>
        <p:spPr/>
        <p:txBody>
          <a:bodyPr>
            <a:normAutofit fontScale="92500" lnSpcReduction="20000"/>
          </a:bodyPr>
          <a:lstStyle/>
          <a:p>
            <a:r>
              <a:rPr lang="en-GB" dirty="0"/>
              <a:t>Item Development Principles</a:t>
            </a:r>
          </a:p>
        </p:txBody>
      </p:sp>
      <p:sp>
        <p:nvSpPr>
          <p:cNvPr id="15" name="Text Placeholder 14">
            <a:extLst>
              <a:ext uri="{FF2B5EF4-FFF2-40B4-BE49-F238E27FC236}">
                <a16:creationId xmlns:a16="http://schemas.microsoft.com/office/drawing/2014/main" id="{6799B0A9-A1F1-A73C-7A68-A479117F5C8C}"/>
              </a:ext>
            </a:extLst>
          </p:cNvPr>
          <p:cNvSpPr>
            <a:spLocks noGrp="1"/>
          </p:cNvSpPr>
          <p:nvPr>
            <p:ph type="body" sz="quarter" idx="20"/>
          </p:nvPr>
        </p:nvSpPr>
        <p:spPr/>
        <p:txBody>
          <a:bodyPr>
            <a:normAutofit/>
          </a:bodyPr>
          <a:lstStyle/>
          <a:p>
            <a:pPr marL="285750" indent="-285750">
              <a:buFont typeface="Arial" panose="020B0604020202020204" pitchFamily="34" charset="0"/>
              <a:buChar char="•"/>
            </a:pPr>
            <a:r>
              <a:rPr lang="en-GB" dirty="0"/>
              <a:t>MC and CR items</a:t>
            </a:r>
          </a:p>
          <a:p>
            <a:pPr marL="285750" indent="-285750">
              <a:buFont typeface="Arial" panose="020B0604020202020204" pitchFamily="34" charset="0"/>
              <a:buChar char="•"/>
            </a:pPr>
            <a:r>
              <a:rPr lang="en-GB" dirty="0"/>
              <a:t>Using AI in the development process </a:t>
            </a:r>
          </a:p>
        </p:txBody>
      </p:sp>
      <p:sp>
        <p:nvSpPr>
          <p:cNvPr id="16" name="Text Placeholder 15">
            <a:extLst>
              <a:ext uri="{FF2B5EF4-FFF2-40B4-BE49-F238E27FC236}">
                <a16:creationId xmlns:a16="http://schemas.microsoft.com/office/drawing/2014/main" id="{1C0C61E1-6C3C-DB93-A8CF-9377B9498540}"/>
              </a:ext>
            </a:extLst>
          </p:cNvPr>
          <p:cNvSpPr>
            <a:spLocks noGrp="1"/>
          </p:cNvSpPr>
          <p:nvPr>
            <p:ph type="body" sz="quarter" idx="21"/>
          </p:nvPr>
        </p:nvSpPr>
        <p:spPr/>
        <p:txBody>
          <a:bodyPr>
            <a:normAutofit/>
          </a:bodyPr>
          <a:lstStyle/>
          <a:p>
            <a:r>
              <a:rPr lang="en-GB" dirty="0"/>
              <a:t>Item evaluation</a:t>
            </a:r>
          </a:p>
        </p:txBody>
      </p:sp>
      <p:sp>
        <p:nvSpPr>
          <p:cNvPr id="17" name="Text Placeholder 16">
            <a:extLst>
              <a:ext uri="{FF2B5EF4-FFF2-40B4-BE49-F238E27FC236}">
                <a16:creationId xmlns:a16="http://schemas.microsoft.com/office/drawing/2014/main" id="{CAD27ED7-4097-6BD0-0AB8-CF7E9CD5ACB6}"/>
              </a:ext>
            </a:extLst>
          </p:cNvPr>
          <p:cNvSpPr>
            <a:spLocks noGrp="1"/>
          </p:cNvSpPr>
          <p:nvPr>
            <p:ph type="body" sz="quarter" idx="22"/>
          </p:nvPr>
        </p:nvSpPr>
        <p:spPr/>
        <p:txBody>
          <a:bodyPr>
            <a:normAutofit/>
          </a:bodyPr>
          <a:lstStyle/>
          <a:p>
            <a:pPr marL="285750" indent="-285750">
              <a:buFont typeface="Arial" panose="020B0604020202020204" pitchFamily="34" charset="0"/>
              <a:buChar char="•"/>
            </a:pPr>
            <a:r>
              <a:rPr lang="en-GB" dirty="0"/>
              <a:t>CTT</a:t>
            </a:r>
          </a:p>
          <a:p>
            <a:pPr marL="285750" indent="-285750">
              <a:buFont typeface="Arial" panose="020B0604020202020204" pitchFamily="34" charset="0"/>
              <a:buChar char="•"/>
            </a:pPr>
            <a:r>
              <a:rPr lang="en-GB" dirty="0"/>
              <a:t>Rasch Measurement/IRT</a:t>
            </a:r>
          </a:p>
        </p:txBody>
      </p:sp>
      <p:sp>
        <p:nvSpPr>
          <p:cNvPr id="18" name="Text Placeholder 17">
            <a:extLst>
              <a:ext uri="{FF2B5EF4-FFF2-40B4-BE49-F238E27FC236}">
                <a16:creationId xmlns:a16="http://schemas.microsoft.com/office/drawing/2014/main" id="{E025917D-CFFE-8182-E123-6BC8B494D2B8}"/>
              </a:ext>
            </a:extLst>
          </p:cNvPr>
          <p:cNvSpPr>
            <a:spLocks noGrp="1"/>
          </p:cNvSpPr>
          <p:nvPr>
            <p:ph type="body" sz="quarter" idx="23"/>
          </p:nvPr>
        </p:nvSpPr>
        <p:spPr/>
        <p:txBody>
          <a:bodyPr>
            <a:normAutofit fontScale="85000" lnSpcReduction="10000"/>
          </a:bodyPr>
          <a:lstStyle/>
          <a:p>
            <a:r>
              <a:rPr lang="en-GB" dirty="0"/>
              <a:t>Test construction and test evaluation</a:t>
            </a:r>
          </a:p>
        </p:txBody>
      </p:sp>
      <p:sp>
        <p:nvSpPr>
          <p:cNvPr id="19" name="Text Placeholder 18">
            <a:extLst>
              <a:ext uri="{FF2B5EF4-FFF2-40B4-BE49-F238E27FC236}">
                <a16:creationId xmlns:a16="http://schemas.microsoft.com/office/drawing/2014/main" id="{2C6DB3CE-994B-F6B8-D7F4-CCAFB7D83B4D}"/>
              </a:ext>
            </a:extLst>
          </p:cNvPr>
          <p:cNvSpPr>
            <a:spLocks noGrp="1"/>
          </p:cNvSpPr>
          <p:nvPr>
            <p:ph type="body" sz="quarter" idx="24"/>
          </p:nvPr>
        </p:nvSpPr>
        <p:spPr/>
        <p:txBody>
          <a:bodyPr>
            <a:normAutofit/>
          </a:bodyPr>
          <a:lstStyle/>
          <a:p>
            <a:pPr marL="285750" indent="-285750">
              <a:buFont typeface="Arial" panose="020B0604020202020204" pitchFamily="34" charset="0"/>
              <a:buChar char="•"/>
            </a:pPr>
            <a:r>
              <a:rPr lang="en-GB" dirty="0"/>
              <a:t>Booklet designs </a:t>
            </a:r>
          </a:p>
          <a:p>
            <a:pPr marL="285750" indent="-285750">
              <a:buFont typeface="Arial" panose="020B0604020202020204" pitchFamily="34" charset="0"/>
              <a:buChar char="•"/>
            </a:pPr>
            <a:r>
              <a:rPr lang="en-GB" dirty="0"/>
              <a:t>Test equating</a:t>
            </a:r>
          </a:p>
        </p:txBody>
      </p:sp>
      <p:sp>
        <p:nvSpPr>
          <p:cNvPr id="20" name="Text Placeholder 19">
            <a:extLst>
              <a:ext uri="{FF2B5EF4-FFF2-40B4-BE49-F238E27FC236}">
                <a16:creationId xmlns:a16="http://schemas.microsoft.com/office/drawing/2014/main" id="{BF693A22-4C8C-B657-0484-08BF9A503852}"/>
              </a:ext>
            </a:extLst>
          </p:cNvPr>
          <p:cNvSpPr>
            <a:spLocks noGrp="1"/>
          </p:cNvSpPr>
          <p:nvPr>
            <p:ph type="body" sz="quarter" idx="25"/>
          </p:nvPr>
        </p:nvSpPr>
        <p:spPr/>
        <p:txBody>
          <a:bodyPr>
            <a:normAutofit fontScale="77500" lnSpcReduction="20000"/>
          </a:bodyPr>
          <a:lstStyle/>
          <a:p>
            <a:r>
              <a:rPr lang="en-GB" dirty="0"/>
              <a:t>Cognitive Walkthroughs in Item Development</a:t>
            </a:r>
          </a:p>
        </p:txBody>
      </p:sp>
      <p:sp>
        <p:nvSpPr>
          <p:cNvPr id="21" name="Text Placeholder 20">
            <a:extLst>
              <a:ext uri="{FF2B5EF4-FFF2-40B4-BE49-F238E27FC236}">
                <a16:creationId xmlns:a16="http://schemas.microsoft.com/office/drawing/2014/main" id="{C684ECC0-9A38-8280-1B8E-C5EED91C17E1}"/>
              </a:ext>
            </a:extLst>
          </p:cNvPr>
          <p:cNvSpPr>
            <a:spLocks noGrp="1"/>
          </p:cNvSpPr>
          <p:nvPr>
            <p:ph type="body" sz="quarter" idx="26"/>
          </p:nvPr>
        </p:nvSpPr>
        <p:spPr/>
        <p:txBody>
          <a:bodyPr>
            <a:normAutofit/>
          </a:bodyPr>
          <a:lstStyle/>
          <a:p>
            <a:pPr marL="285750" indent="-285750">
              <a:buFont typeface="Arial" panose="020B0604020202020204" pitchFamily="34" charset="0"/>
              <a:buChar char="•"/>
            </a:pPr>
            <a:r>
              <a:rPr lang="en-GB" dirty="0"/>
              <a:t>The role and process of collaborative review in item development</a:t>
            </a:r>
          </a:p>
        </p:txBody>
      </p:sp>
    </p:spTree>
    <p:extLst>
      <p:ext uri="{BB962C8B-B14F-4D97-AF65-F5344CB8AC3E}">
        <p14:creationId xmlns:p14="http://schemas.microsoft.com/office/powerpoint/2010/main" val="41075287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6799B0A9-A1F1-A73C-7A68-A479117F5C8C}"/>
              </a:ext>
            </a:extLst>
          </p:cNvPr>
          <p:cNvSpPr>
            <a:spLocks noGrp="1"/>
          </p:cNvSpPr>
          <p:nvPr>
            <p:ph type="body" sz="quarter" idx="17"/>
          </p:nvPr>
        </p:nvSpPr>
        <p:spPr/>
        <p:txBody>
          <a:bodyPr>
            <a:normAutofit/>
          </a:bodyPr>
          <a:lstStyle/>
          <a:p>
            <a:r>
              <a:rPr lang="en-GB" dirty="0"/>
              <a:t>Day 1</a:t>
            </a:r>
          </a:p>
        </p:txBody>
      </p:sp>
      <p:sp>
        <p:nvSpPr>
          <p:cNvPr id="16" name="Text Placeholder 15">
            <a:extLst>
              <a:ext uri="{FF2B5EF4-FFF2-40B4-BE49-F238E27FC236}">
                <a16:creationId xmlns:a16="http://schemas.microsoft.com/office/drawing/2014/main" id="{1C0C61E1-6C3C-DB93-A8CF-9377B9498540}"/>
              </a:ext>
            </a:extLst>
          </p:cNvPr>
          <p:cNvSpPr>
            <a:spLocks noGrp="1"/>
          </p:cNvSpPr>
          <p:nvPr>
            <p:ph type="body" sz="quarter" idx="20"/>
          </p:nvPr>
        </p:nvSpPr>
        <p:spPr/>
        <p:txBody>
          <a:bodyPr/>
          <a:lstStyle/>
          <a:p>
            <a:r>
              <a:rPr lang="en-GB" dirty="0"/>
              <a:t>What is educational measurement?</a:t>
            </a:r>
          </a:p>
        </p:txBody>
      </p:sp>
      <p:sp>
        <p:nvSpPr>
          <p:cNvPr id="17" name="Text Placeholder 16">
            <a:extLst>
              <a:ext uri="{FF2B5EF4-FFF2-40B4-BE49-F238E27FC236}">
                <a16:creationId xmlns:a16="http://schemas.microsoft.com/office/drawing/2014/main" id="{CAD27ED7-4097-6BD0-0AB8-CF7E9CD5ACB6}"/>
              </a:ext>
            </a:extLst>
          </p:cNvPr>
          <p:cNvSpPr>
            <a:spLocks noGrp="1"/>
          </p:cNvSpPr>
          <p:nvPr>
            <p:ph type="body" sz="quarter" idx="21"/>
          </p:nvPr>
        </p:nvSpPr>
        <p:spPr/>
        <p:txBody>
          <a:bodyPr>
            <a:normAutofit/>
          </a:bodyPr>
          <a:lstStyle/>
          <a:p>
            <a:r>
              <a:rPr lang="en-GB" dirty="0"/>
              <a:t>Day 2</a:t>
            </a:r>
          </a:p>
        </p:txBody>
      </p:sp>
      <p:sp>
        <p:nvSpPr>
          <p:cNvPr id="18" name="Text Placeholder 17">
            <a:extLst>
              <a:ext uri="{FF2B5EF4-FFF2-40B4-BE49-F238E27FC236}">
                <a16:creationId xmlns:a16="http://schemas.microsoft.com/office/drawing/2014/main" id="{E025917D-CFFE-8182-E123-6BC8B494D2B8}"/>
              </a:ext>
            </a:extLst>
          </p:cNvPr>
          <p:cNvSpPr>
            <a:spLocks noGrp="1"/>
          </p:cNvSpPr>
          <p:nvPr>
            <p:ph type="body" sz="quarter" idx="22"/>
          </p:nvPr>
        </p:nvSpPr>
        <p:spPr/>
        <p:txBody>
          <a:bodyPr/>
          <a:lstStyle/>
          <a:p>
            <a:r>
              <a:rPr lang="en-GB" dirty="0"/>
              <a:t>Item Development Principles</a:t>
            </a:r>
          </a:p>
        </p:txBody>
      </p:sp>
      <p:sp>
        <p:nvSpPr>
          <p:cNvPr id="19" name="Text Placeholder 18">
            <a:extLst>
              <a:ext uri="{FF2B5EF4-FFF2-40B4-BE49-F238E27FC236}">
                <a16:creationId xmlns:a16="http://schemas.microsoft.com/office/drawing/2014/main" id="{2C6DB3CE-994B-F6B8-D7F4-CCAFB7D83B4D}"/>
              </a:ext>
            </a:extLst>
          </p:cNvPr>
          <p:cNvSpPr>
            <a:spLocks noGrp="1"/>
          </p:cNvSpPr>
          <p:nvPr>
            <p:ph type="body" sz="quarter" idx="23"/>
          </p:nvPr>
        </p:nvSpPr>
        <p:spPr/>
        <p:txBody>
          <a:bodyPr>
            <a:normAutofit/>
          </a:bodyPr>
          <a:lstStyle/>
          <a:p>
            <a:r>
              <a:rPr lang="en-GB" dirty="0"/>
              <a:t>Day 3</a:t>
            </a:r>
          </a:p>
        </p:txBody>
      </p:sp>
      <p:sp>
        <p:nvSpPr>
          <p:cNvPr id="20" name="Text Placeholder 19">
            <a:extLst>
              <a:ext uri="{FF2B5EF4-FFF2-40B4-BE49-F238E27FC236}">
                <a16:creationId xmlns:a16="http://schemas.microsoft.com/office/drawing/2014/main" id="{BF693A22-4C8C-B657-0484-08BF9A503852}"/>
              </a:ext>
            </a:extLst>
          </p:cNvPr>
          <p:cNvSpPr>
            <a:spLocks noGrp="1"/>
          </p:cNvSpPr>
          <p:nvPr>
            <p:ph type="body" sz="quarter" idx="24"/>
          </p:nvPr>
        </p:nvSpPr>
        <p:spPr/>
        <p:txBody>
          <a:bodyPr/>
          <a:lstStyle/>
          <a:p>
            <a:r>
              <a:rPr lang="en-GB" dirty="0"/>
              <a:t>Item evaluation and Test Construction (from an item pool)</a:t>
            </a:r>
          </a:p>
        </p:txBody>
      </p:sp>
      <p:sp>
        <p:nvSpPr>
          <p:cNvPr id="8" name="Text Placeholder 7">
            <a:extLst>
              <a:ext uri="{FF2B5EF4-FFF2-40B4-BE49-F238E27FC236}">
                <a16:creationId xmlns:a16="http://schemas.microsoft.com/office/drawing/2014/main" id="{BF06BD8F-BE1D-0DCC-BE4F-D4CD411ECB8D}"/>
              </a:ext>
            </a:extLst>
          </p:cNvPr>
          <p:cNvSpPr>
            <a:spLocks noGrp="1"/>
          </p:cNvSpPr>
          <p:nvPr>
            <p:ph type="body" sz="quarter" idx="25"/>
          </p:nvPr>
        </p:nvSpPr>
        <p:spPr/>
        <p:txBody>
          <a:bodyPr/>
          <a:lstStyle/>
          <a:p>
            <a:r>
              <a:rPr lang="en-GB" dirty="0"/>
              <a:t>Day 4</a:t>
            </a:r>
          </a:p>
        </p:txBody>
      </p:sp>
      <p:sp>
        <p:nvSpPr>
          <p:cNvPr id="9" name="Text Placeholder 8">
            <a:extLst>
              <a:ext uri="{FF2B5EF4-FFF2-40B4-BE49-F238E27FC236}">
                <a16:creationId xmlns:a16="http://schemas.microsoft.com/office/drawing/2014/main" id="{5F476275-79C9-BE4C-9134-6367A886D8BE}"/>
              </a:ext>
            </a:extLst>
          </p:cNvPr>
          <p:cNvSpPr>
            <a:spLocks noGrp="1"/>
          </p:cNvSpPr>
          <p:nvPr>
            <p:ph type="body" sz="quarter" idx="26"/>
          </p:nvPr>
        </p:nvSpPr>
        <p:spPr/>
        <p:txBody>
          <a:bodyPr/>
          <a:lstStyle/>
          <a:p>
            <a:r>
              <a:rPr lang="en-GB" dirty="0"/>
              <a:t>Cognitive walkthroughs</a:t>
            </a:r>
          </a:p>
        </p:txBody>
      </p:sp>
      <p:sp>
        <p:nvSpPr>
          <p:cNvPr id="4" name="Title 3">
            <a:extLst>
              <a:ext uri="{FF2B5EF4-FFF2-40B4-BE49-F238E27FC236}">
                <a16:creationId xmlns:a16="http://schemas.microsoft.com/office/drawing/2014/main" id="{4BC0FDC2-D636-BEDA-999E-67D2330CD0B7}"/>
              </a:ext>
            </a:extLst>
          </p:cNvPr>
          <p:cNvSpPr>
            <a:spLocks noGrp="1"/>
          </p:cNvSpPr>
          <p:nvPr>
            <p:ph type="title"/>
          </p:nvPr>
        </p:nvSpPr>
        <p:spPr/>
        <p:txBody>
          <a:bodyPr/>
          <a:lstStyle/>
          <a:p>
            <a:r>
              <a:rPr lang="en-GB" dirty="0"/>
              <a:t>Workshop Overview</a:t>
            </a:r>
          </a:p>
        </p:txBody>
      </p:sp>
      <p:sp>
        <p:nvSpPr>
          <p:cNvPr id="2" name="Rectangle 1">
            <a:extLst>
              <a:ext uri="{FF2B5EF4-FFF2-40B4-BE49-F238E27FC236}">
                <a16:creationId xmlns:a16="http://schemas.microsoft.com/office/drawing/2014/main" id="{E0B94B51-093B-63B4-3069-D93B5B0E5325}"/>
              </a:ext>
            </a:extLst>
          </p:cNvPr>
          <p:cNvSpPr/>
          <p:nvPr/>
        </p:nvSpPr>
        <p:spPr>
          <a:xfrm>
            <a:off x="1770794" y="5173504"/>
            <a:ext cx="8976947" cy="107266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2017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38EC01B5-378A-6B42-413B-4D30A2E89536}"/>
              </a:ext>
            </a:extLst>
          </p:cNvPr>
          <p:cNvSpPr>
            <a:spLocks noGrp="1"/>
          </p:cNvSpPr>
          <p:nvPr>
            <p:ph type="body" sz="quarter" idx="17"/>
          </p:nvPr>
        </p:nvSpPr>
        <p:spPr/>
        <p:txBody>
          <a:bodyPr/>
          <a:lstStyle/>
          <a:p>
            <a:r>
              <a:rPr lang="en-GB" dirty="0"/>
              <a:t>1</a:t>
            </a:r>
          </a:p>
        </p:txBody>
      </p:sp>
      <p:sp>
        <p:nvSpPr>
          <p:cNvPr id="16" name="Text Placeholder 15">
            <a:extLst>
              <a:ext uri="{FF2B5EF4-FFF2-40B4-BE49-F238E27FC236}">
                <a16:creationId xmlns:a16="http://schemas.microsoft.com/office/drawing/2014/main" id="{7CC1FCB9-9706-8C60-3EFD-CF4280E40304}"/>
              </a:ext>
            </a:extLst>
          </p:cNvPr>
          <p:cNvSpPr>
            <a:spLocks noGrp="1"/>
          </p:cNvSpPr>
          <p:nvPr>
            <p:ph type="body" sz="quarter" idx="20"/>
          </p:nvPr>
        </p:nvSpPr>
        <p:spPr/>
        <p:txBody>
          <a:bodyPr>
            <a:normAutofit/>
          </a:bodyPr>
          <a:lstStyle/>
          <a:p>
            <a:pPr lvl="0" algn="l">
              <a:tabLst>
                <a:tab pos="539750" algn="l"/>
                <a:tab pos="756285" algn="l"/>
                <a:tab pos="972185" algn="l"/>
                <a:tab pos="270510" algn="l"/>
                <a:tab pos="756285" algn="l"/>
                <a:tab pos="990600" algn="l"/>
              </a:tabLst>
            </a:pPr>
            <a:r>
              <a:rPr lang="en-GB" sz="1800" dirty="0">
                <a:effectLst/>
                <a:latin typeface="Calibri" panose="020F0502020204030204" pitchFamily="34" charset="0"/>
                <a:ea typeface="PMingLiU" panose="02020500000000000000" pitchFamily="18" charset="-120"/>
              </a:rPr>
              <a:t>Knowledge of educational measurement theory</a:t>
            </a:r>
            <a:endParaRPr lang="en-GB" sz="1800" dirty="0">
              <a:effectLst/>
              <a:latin typeface="Times New Roman" panose="02020603050405020304" pitchFamily="18" charset="0"/>
              <a:ea typeface="PMingLiU" panose="02020500000000000000" pitchFamily="18" charset="-120"/>
            </a:endParaRPr>
          </a:p>
        </p:txBody>
      </p:sp>
      <p:sp>
        <p:nvSpPr>
          <p:cNvPr id="17" name="Text Placeholder 16">
            <a:extLst>
              <a:ext uri="{FF2B5EF4-FFF2-40B4-BE49-F238E27FC236}">
                <a16:creationId xmlns:a16="http://schemas.microsoft.com/office/drawing/2014/main" id="{F96DDBC3-C429-3349-B03A-7E9033839991}"/>
              </a:ext>
            </a:extLst>
          </p:cNvPr>
          <p:cNvSpPr>
            <a:spLocks noGrp="1"/>
          </p:cNvSpPr>
          <p:nvPr>
            <p:ph type="body" sz="quarter" idx="21"/>
          </p:nvPr>
        </p:nvSpPr>
        <p:spPr/>
        <p:txBody>
          <a:bodyPr/>
          <a:lstStyle/>
          <a:p>
            <a:r>
              <a:rPr lang="en-GB" dirty="0"/>
              <a:t>2</a:t>
            </a:r>
          </a:p>
        </p:txBody>
      </p:sp>
      <p:sp>
        <p:nvSpPr>
          <p:cNvPr id="18" name="Text Placeholder 17">
            <a:extLst>
              <a:ext uri="{FF2B5EF4-FFF2-40B4-BE49-F238E27FC236}">
                <a16:creationId xmlns:a16="http://schemas.microsoft.com/office/drawing/2014/main" id="{D2BEE3D5-DFC6-DB98-F584-2F34EED4A4F0}"/>
              </a:ext>
            </a:extLst>
          </p:cNvPr>
          <p:cNvSpPr>
            <a:spLocks noGrp="1"/>
          </p:cNvSpPr>
          <p:nvPr>
            <p:ph type="body" sz="quarter" idx="22"/>
          </p:nvPr>
        </p:nvSpPr>
        <p:spPr/>
        <p:txBody>
          <a:bodyPr>
            <a:normAutofit/>
          </a:bodyPr>
          <a:lstStyle/>
          <a:p>
            <a:pPr lvl="0" algn="l">
              <a:tabLst>
                <a:tab pos="539750" algn="l"/>
                <a:tab pos="756285" algn="l"/>
                <a:tab pos="972185" algn="l"/>
                <a:tab pos="270510" algn="l"/>
                <a:tab pos="756285" algn="l"/>
                <a:tab pos="990600" algn="l"/>
              </a:tabLst>
            </a:pPr>
            <a:r>
              <a:rPr lang="en-GB" sz="1800" dirty="0">
                <a:effectLst/>
                <a:latin typeface="Calibri" panose="020F0502020204030204" pitchFamily="34" charset="0"/>
                <a:ea typeface="PMingLiU" panose="02020500000000000000" pitchFamily="18" charset="-120"/>
              </a:rPr>
              <a:t>Deeper understanding of PISA-style, large-scale assessments</a:t>
            </a:r>
            <a:endParaRPr lang="en-GB" sz="1800" dirty="0">
              <a:effectLst/>
              <a:latin typeface="Times New Roman" panose="02020603050405020304" pitchFamily="18" charset="0"/>
              <a:ea typeface="PMingLiU" panose="02020500000000000000" pitchFamily="18" charset="-120"/>
            </a:endParaRPr>
          </a:p>
        </p:txBody>
      </p:sp>
      <p:sp>
        <p:nvSpPr>
          <p:cNvPr id="19" name="Text Placeholder 18">
            <a:extLst>
              <a:ext uri="{FF2B5EF4-FFF2-40B4-BE49-F238E27FC236}">
                <a16:creationId xmlns:a16="http://schemas.microsoft.com/office/drawing/2014/main" id="{83D49289-7461-0119-4433-B93B3625952B}"/>
              </a:ext>
            </a:extLst>
          </p:cNvPr>
          <p:cNvSpPr>
            <a:spLocks noGrp="1"/>
          </p:cNvSpPr>
          <p:nvPr>
            <p:ph type="body" sz="quarter" idx="23"/>
          </p:nvPr>
        </p:nvSpPr>
        <p:spPr/>
        <p:txBody>
          <a:bodyPr/>
          <a:lstStyle/>
          <a:p>
            <a:r>
              <a:rPr lang="en-GB" dirty="0"/>
              <a:t>3</a:t>
            </a:r>
          </a:p>
        </p:txBody>
      </p:sp>
      <p:sp>
        <p:nvSpPr>
          <p:cNvPr id="20" name="Text Placeholder 19">
            <a:extLst>
              <a:ext uri="{FF2B5EF4-FFF2-40B4-BE49-F238E27FC236}">
                <a16:creationId xmlns:a16="http://schemas.microsoft.com/office/drawing/2014/main" id="{5C183F5C-4DAA-0F37-DD39-DAF21FE8168F}"/>
              </a:ext>
            </a:extLst>
          </p:cNvPr>
          <p:cNvSpPr>
            <a:spLocks noGrp="1"/>
          </p:cNvSpPr>
          <p:nvPr>
            <p:ph type="body" sz="quarter" idx="24"/>
          </p:nvPr>
        </p:nvSpPr>
        <p:spPr/>
        <p:txBody>
          <a:bodyPr/>
          <a:lstStyle/>
          <a:p>
            <a:pPr lvl="0" algn="l">
              <a:tabLst>
                <a:tab pos="539750" algn="l"/>
                <a:tab pos="756285" algn="l"/>
                <a:tab pos="972185" algn="l"/>
                <a:tab pos="270510" algn="l"/>
                <a:tab pos="756285" algn="l"/>
                <a:tab pos="990600" algn="l"/>
              </a:tabLst>
            </a:pPr>
            <a:r>
              <a:rPr lang="en-GB" sz="1800" dirty="0">
                <a:effectLst/>
                <a:latin typeface="Calibri" panose="020F0502020204030204" pitchFamily="34" charset="0"/>
                <a:ea typeface="PMingLiU" panose="02020500000000000000" pitchFamily="18" charset="-120"/>
              </a:rPr>
              <a:t>Enhanced item and test development skills</a:t>
            </a:r>
            <a:endParaRPr lang="en-GB" sz="1800" dirty="0">
              <a:effectLst/>
              <a:latin typeface="Times New Roman" panose="02020603050405020304" pitchFamily="18" charset="0"/>
              <a:ea typeface="PMingLiU" panose="02020500000000000000" pitchFamily="18" charset="-120"/>
            </a:endParaRPr>
          </a:p>
        </p:txBody>
      </p:sp>
      <p:sp>
        <p:nvSpPr>
          <p:cNvPr id="21" name="Text Placeholder 20">
            <a:extLst>
              <a:ext uri="{FF2B5EF4-FFF2-40B4-BE49-F238E27FC236}">
                <a16:creationId xmlns:a16="http://schemas.microsoft.com/office/drawing/2014/main" id="{280C75B4-0DF6-65F1-70F4-545D835A6031}"/>
              </a:ext>
            </a:extLst>
          </p:cNvPr>
          <p:cNvSpPr>
            <a:spLocks noGrp="1"/>
          </p:cNvSpPr>
          <p:nvPr>
            <p:ph type="body" sz="quarter" idx="25"/>
          </p:nvPr>
        </p:nvSpPr>
        <p:spPr/>
        <p:txBody>
          <a:bodyPr/>
          <a:lstStyle/>
          <a:p>
            <a:r>
              <a:rPr lang="en-GB" dirty="0"/>
              <a:t>4</a:t>
            </a:r>
          </a:p>
        </p:txBody>
      </p:sp>
      <p:sp>
        <p:nvSpPr>
          <p:cNvPr id="22" name="Text Placeholder 21">
            <a:extLst>
              <a:ext uri="{FF2B5EF4-FFF2-40B4-BE49-F238E27FC236}">
                <a16:creationId xmlns:a16="http://schemas.microsoft.com/office/drawing/2014/main" id="{A29D5AEB-7E7D-4F0F-0ED3-1CB1211F7321}"/>
              </a:ext>
            </a:extLst>
          </p:cNvPr>
          <p:cNvSpPr>
            <a:spLocks noGrp="1"/>
          </p:cNvSpPr>
          <p:nvPr>
            <p:ph type="body" sz="quarter" idx="26"/>
          </p:nvPr>
        </p:nvSpPr>
        <p:spPr/>
        <p:txBody>
          <a:bodyPr/>
          <a:lstStyle/>
          <a:p>
            <a:r>
              <a:rPr lang="en-GB" sz="1800" dirty="0">
                <a:effectLst/>
                <a:latin typeface="Calibri" panose="020F0502020204030204" pitchFamily="34" charset="0"/>
                <a:ea typeface="PMingLiU" panose="02020500000000000000" pitchFamily="18" charset="-120"/>
              </a:rPr>
              <a:t>Increased assessment literacy</a:t>
            </a:r>
            <a:endParaRPr lang="en-GB" sz="1800" dirty="0">
              <a:effectLst/>
              <a:latin typeface="Times New Roman" panose="02020603050405020304" pitchFamily="18" charset="0"/>
              <a:ea typeface="PMingLiU" panose="02020500000000000000" pitchFamily="18" charset="-120"/>
            </a:endParaRPr>
          </a:p>
        </p:txBody>
      </p:sp>
      <p:sp>
        <p:nvSpPr>
          <p:cNvPr id="14" name="Text Placeholder 13">
            <a:extLst>
              <a:ext uri="{FF2B5EF4-FFF2-40B4-BE49-F238E27FC236}">
                <a16:creationId xmlns:a16="http://schemas.microsoft.com/office/drawing/2014/main" id="{9474F3B2-ECB1-E517-9CC1-4BBF5B4F2610}"/>
              </a:ext>
            </a:extLst>
          </p:cNvPr>
          <p:cNvSpPr>
            <a:spLocks noGrp="1"/>
          </p:cNvSpPr>
          <p:nvPr>
            <p:ph type="body" sz="quarter" idx="14"/>
          </p:nvPr>
        </p:nvSpPr>
        <p:spPr/>
        <p:txBody>
          <a:bodyPr>
            <a:normAutofit/>
          </a:bodyPr>
          <a:lstStyle/>
          <a:p>
            <a:pPr algn="l"/>
            <a:r>
              <a:rPr lang="en-GB" sz="2000" dirty="0"/>
              <a:t>Workshop participants should gain…</a:t>
            </a:r>
          </a:p>
        </p:txBody>
      </p:sp>
      <p:sp>
        <p:nvSpPr>
          <p:cNvPr id="13" name="Title 12">
            <a:extLst>
              <a:ext uri="{FF2B5EF4-FFF2-40B4-BE49-F238E27FC236}">
                <a16:creationId xmlns:a16="http://schemas.microsoft.com/office/drawing/2014/main" id="{9468DBDE-5A0B-63C7-44E6-25B4F4481B95}"/>
              </a:ext>
            </a:extLst>
          </p:cNvPr>
          <p:cNvSpPr>
            <a:spLocks noGrp="1"/>
          </p:cNvSpPr>
          <p:nvPr>
            <p:ph type="title"/>
          </p:nvPr>
        </p:nvSpPr>
        <p:spPr/>
        <p:txBody>
          <a:bodyPr/>
          <a:lstStyle/>
          <a:p>
            <a:r>
              <a:rPr lang="en-GB" dirty="0"/>
              <a:t>Workshop aims</a:t>
            </a:r>
          </a:p>
        </p:txBody>
      </p:sp>
    </p:spTree>
    <p:extLst>
      <p:ext uri="{BB962C8B-B14F-4D97-AF65-F5344CB8AC3E}">
        <p14:creationId xmlns:p14="http://schemas.microsoft.com/office/powerpoint/2010/main" val="1702693799"/>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821B662-0662-1AB6-FCED-24A7BCA45935}"/>
              </a:ext>
            </a:extLst>
          </p:cNvPr>
          <p:cNvSpPr>
            <a:spLocks noGrp="1"/>
          </p:cNvSpPr>
          <p:nvPr>
            <p:ph type="title"/>
          </p:nvPr>
        </p:nvSpPr>
        <p:spPr/>
        <p:txBody>
          <a:bodyPr/>
          <a:lstStyle/>
          <a:p>
            <a:r>
              <a:rPr lang="en-GB" dirty="0"/>
              <a:t>Feedback</a:t>
            </a:r>
            <a:r>
              <a:rPr lang="en-GB"/>
              <a:t>, please!!!</a:t>
            </a:r>
          </a:p>
        </p:txBody>
      </p:sp>
      <p:pic>
        <p:nvPicPr>
          <p:cNvPr id="15" name="Picture 14">
            <a:extLst>
              <a:ext uri="{FF2B5EF4-FFF2-40B4-BE49-F238E27FC236}">
                <a16:creationId xmlns:a16="http://schemas.microsoft.com/office/drawing/2014/main" id="{26626799-95BE-D985-B0D4-D7182F430F2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93814" y="1232898"/>
            <a:ext cx="5004371" cy="5004371"/>
          </a:xfrm>
          <a:prstGeom prst="rect">
            <a:avLst/>
          </a:prstGeom>
        </p:spPr>
      </p:pic>
    </p:spTree>
    <p:extLst>
      <p:ext uri="{BB962C8B-B14F-4D97-AF65-F5344CB8AC3E}">
        <p14:creationId xmlns:p14="http://schemas.microsoft.com/office/powerpoint/2010/main" val="213564849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E627B5-F784-1B38-FEE7-E575CE3D38B5}"/>
              </a:ext>
            </a:extLst>
          </p:cNvPr>
          <p:cNvSpPr>
            <a:spLocks noGrp="1"/>
          </p:cNvSpPr>
          <p:nvPr>
            <p:ph type="body" sz="quarter" idx="14"/>
          </p:nvPr>
        </p:nvSpPr>
        <p:spPr/>
        <p:txBody>
          <a:bodyPr/>
          <a:lstStyle/>
          <a:p>
            <a:r>
              <a:rPr lang="en-GB" dirty="0"/>
              <a:t>Thank you</a:t>
            </a:r>
          </a:p>
        </p:txBody>
      </p:sp>
    </p:spTree>
    <p:extLst>
      <p:ext uri="{BB962C8B-B14F-4D97-AF65-F5344CB8AC3E}">
        <p14:creationId xmlns:p14="http://schemas.microsoft.com/office/powerpoint/2010/main" val="52713148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A707300F-9CD6-D003-68AD-4B99A7DF9668}"/>
              </a:ext>
            </a:extLst>
          </p:cNvPr>
          <p:cNvSpPr>
            <a:spLocks noGrp="1"/>
          </p:cNvSpPr>
          <p:nvPr>
            <p:ph type="body" sz="quarter" idx="17"/>
          </p:nvPr>
        </p:nvSpPr>
        <p:spPr/>
        <p:txBody>
          <a:bodyPr/>
          <a:lstStyle/>
          <a:p>
            <a:r>
              <a:rPr lang="en-GB" dirty="0"/>
              <a:t>Session 1</a:t>
            </a:r>
          </a:p>
        </p:txBody>
      </p:sp>
      <p:sp>
        <p:nvSpPr>
          <p:cNvPr id="17" name="Text Placeholder 16">
            <a:extLst>
              <a:ext uri="{FF2B5EF4-FFF2-40B4-BE49-F238E27FC236}">
                <a16:creationId xmlns:a16="http://schemas.microsoft.com/office/drawing/2014/main" id="{3EAE4B15-B769-C844-A75B-EE8FA4358E56}"/>
              </a:ext>
            </a:extLst>
          </p:cNvPr>
          <p:cNvSpPr>
            <a:spLocks noGrp="1"/>
          </p:cNvSpPr>
          <p:nvPr>
            <p:ph type="body" sz="quarter" idx="20"/>
          </p:nvPr>
        </p:nvSpPr>
        <p:spPr/>
        <p:txBody>
          <a:bodyPr/>
          <a:lstStyle/>
          <a:p>
            <a:r>
              <a:rPr lang="en-GB" sz="1800" dirty="0">
                <a:effectLst/>
                <a:latin typeface="Calibri" panose="020F0502020204030204" pitchFamily="34" charset="0"/>
                <a:ea typeface="PMingLiU" panose="02020500000000000000" pitchFamily="18" charset="-120"/>
              </a:rPr>
              <a:t>Principles and procedures for Cognitive Walkthroughs</a:t>
            </a:r>
            <a:endParaRPr lang="en-GB" dirty="0"/>
          </a:p>
        </p:txBody>
      </p:sp>
      <p:sp>
        <p:nvSpPr>
          <p:cNvPr id="24" name="Text Placeholder 23">
            <a:extLst>
              <a:ext uri="{FF2B5EF4-FFF2-40B4-BE49-F238E27FC236}">
                <a16:creationId xmlns:a16="http://schemas.microsoft.com/office/drawing/2014/main" id="{5A26B83D-3D4A-4676-8E0A-6B6ABEFEBF23}"/>
              </a:ext>
            </a:extLst>
          </p:cNvPr>
          <p:cNvSpPr>
            <a:spLocks noGrp="1"/>
          </p:cNvSpPr>
          <p:nvPr>
            <p:ph type="body" sz="quarter" idx="21"/>
          </p:nvPr>
        </p:nvSpPr>
        <p:spPr/>
        <p:txBody>
          <a:bodyPr/>
          <a:lstStyle/>
          <a:p>
            <a:r>
              <a:rPr lang="en-GB" dirty="0"/>
              <a:t>Session 2</a:t>
            </a:r>
          </a:p>
        </p:txBody>
      </p:sp>
      <p:sp>
        <p:nvSpPr>
          <p:cNvPr id="25" name="Text Placeholder 24">
            <a:extLst>
              <a:ext uri="{FF2B5EF4-FFF2-40B4-BE49-F238E27FC236}">
                <a16:creationId xmlns:a16="http://schemas.microsoft.com/office/drawing/2014/main" id="{1F2FACDA-1A89-870E-ED1F-73532CBD0584}"/>
              </a:ext>
            </a:extLst>
          </p:cNvPr>
          <p:cNvSpPr>
            <a:spLocks noGrp="1"/>
          </p:cNvSpPr>
          <p:nvPr>
            <p:ph type="body" sz="quarter" idx="22"/>
          </p:nvPr>
        </p:nvSpPr>
        <p:spPr/>
        <p:txBody>
          <a:bodyPr/>
          <a:lstStyle/>
          <a:p>
            <a:r>
              <a:rPr lang="en-GB" sz="1800" dirty="0">
                <a:effectLst/>
                <a:latin typeface="Calibri" panose="020F0502020204030204" pitchFamily="34" charset="0"/>
                <a:ea typeface="PMingLiU" panose="02020500000000000000" pitchFamily="18" charset="-120"/>
              </a:rPr>
              <a:t>Practical part 1: Preparing for Cognitive Walkthroughs</a:t>
            </a:r>
            <a:endParaRPr lang="en-GB" dirty="0"/>
          </a:p>
        </p:txBody>
      </p:sp>
      <p:sp>
        <p:nvSpPr>
          <p:cNvPr id="26" name="Text Placeholder 25">
            <a:extLst>
              <a:ext uri="{FF2B5EF4-FFF2-40B4-BE49-F238E27FC236}">
                <a16:creationId xmlns:a16="http://schemas.microsoft.com/office/drawing/2014/main" id="{321FAAF2-8034-9EAF-D05D-A41818945C1C}"/>
              </a:ext>
            </a:extLst>
          </p:cNvPr>
          <p:cNvSpPr>
            <a:spLocks noGrp="1"/>
          </p:cNvSpPr>
          <p:nvPr>
            <p:ph type="body" sz="quarter" idx="23"/>
          </p:nvPr>
        </p:nvSpPr>
        <p:spPr/>
        <p:txBody>
          <a:bodyPr/>
          <a:lstStyle/>
          <a:p>
            <a:r>
              <a:rPr lang="en-GB" dirty="0"/>
              <a:t>Session 3</a:t>
            </a:r>
          </a:p>
        </p:txBody>
      </p:sp>
      <p:sp>
        <p:nvSpPr>
          <p:cNvPr id="27" name="Text Placeholder 26">
            <a:extLst>
              <a:ext uri="{FF2B5EF4-FFF2-40B4-BE49-F238E27FC236}">
                <a16:creationId xmlns:a16="http://schemas.microsoft.com/office/drawing/2014/main" id="{5CD76B0B-AEBE-9B65-3B25-EB066E3C76F7}"/>
              </a:ext>
            </a:extLst>
          </p:cNvPr>
          <p:cNvSpPr>
            <a:spLocks noGrp="1"/>
          </p:cNvSpPr>
          <p:nvPr>
            <p:ph type="body" sz="quarter" idx="24"/>
          </p:nvPr>
        </p:nvSpPr>
        <p:spPr/>
        <p:txBody>
          <a:bodyPr/>
          <a:lstStyle/>
          <a:p>
            <a:r>
              <a:rPr lang="en-GB" sz="1800" dirty="0">
                <a:effectLst/>
                <a:latin typeface="Calibri" panose="020F0502020204030204" pitchFamily="34" charset="0"/>
                <a:ea typeface="PMingLiU" panose="02020500000000000000" pitchFamily="18" charset="-120"/>
              </a:rPr>
              <a:t>Practical part 2: Cognitive Walkthroughs</a:t>
            </a:r>
            <a:endParaRPr lang="en-GB" dirty="0"/>
          </a:p>
        </p:txBody>
      </p:sp>
      <p:sp>
        <p:nvSpPr>
          <p:cNvPr id="28" name="Text Placeholder 27">
            <a:extLst>
              <a:ext uri="{FF2B5EF4-FFF2-40B4-BE49-F238E27FC236}">
                <a16:creationId xmlns:a16="http://schemas.microsoft.com/office/drawing/2014/main" id="{147D4B30-9426-F840-C81C-509957AD025A}"/>
              </a:ext>
            </a:extLst>
          </p:cNvPr>
          <p:cNvSpPr>
            <a:spLocks noGrp="1"/>
          </p:cNvSpPr>
          <p:nvPr>
            <p:ph type="body" sz="quarter" idx="25"/>
          </p:nvPr>
        </p:nvSpPr>
        <p:spPr/>
        <p:txBody>
          <a:bodyPr/>
          <a:lstStyle/>
          <a:p>
            <a:r>
              <a:rPr lang="en-GB" dirty="0"/>
              <a:t>Session 4</a:t>
            </a:r>
          </a:p>
        </p:txBody>
      </p:sp>
      <p:sp>
        <p:nvSpPr>
          <p:cNvPr id="29" name="Text Placeholder 28">
            <a:extLst>
              <a:ext uri="{FF2B5EF4-FFF2-40B4-BE49-F238E27FC236}">
                <a16:creationId xmlns:a16="http://schemas.microsoft.com/office/drawing/2014/main" id="{CF7805D2-7537-A898-D8B7-888B10D7F368}"/>
              </a:ext>
            </a:extLst>
          </p:cNvPr>
          <p:cNvSpPr>
            <a:spLocks noGrp="1"/>
          </p:cNvSpPr>
          <p:nvPr>
            <p:ph type="body" sz="quarter" idx="26"/>
          </p:nvPr>
        </p:nvSpPr>
        <p:spPr/>
        <p:txBody>
          <a:bodyPr/>
          <a:lstStyle/>
          <a:p>
            <a:r>
              <a:rPr lang="en-GB" sz="1800" dirty="0">
                <a:effectLst/>
                <a:latin typeface="Calibri" panose="020F0502020204030204" pitchFamily="34" charset="0"/>
                <a:ea typeface="PMingLiU" panose="02020500000000000000" pitchFamily="18" charset="-120"/>
              </a:rPr>
              <a:t>Workshop summary, final questions and closing.</a:t>
            </a:r>
            <a:endParaRPr lang="en-GB" dirty="0"/>
          </a:p>
        </p:txBody>
      </p:sp>
      <p:sp>
        <p:nvSpPr>
          <p:cNvPr id="31" name="Text Placeholder 30">
            <a:extLst>
              <a:ext uri="{FF2B5EF4-FFF2-40B4-BE49-F238E27FC236}">
                <a16:creationId xmlns:a16="http://schemas.microsoft.com/office/drawing/2014/main" id="{6485E6FF-8529-B267-06AC-81D9E56CA10C}"/>
              </a:ext>
            </a:extLst>
          </p:cNvPr>
          <p:cNvSpPr>
            <a:spLocks noGrp="1"/>
          </p:cNvSpPr>
          <p:nvPr>
            <p:ph type="body" sz="quarter" idx="14"/>
          </p:nvPr>
        </p:nvSpPr>
        <p:spPr/>
        <p:txBody>
          <a:bodyPr>
            <a:normAutofit/>
          </a:bodyPr>
          <a:lstStyle/>
          <a:p>
            <a:r>
              <a:rPr lang="en-GB" sz="1800" dirty="0"/>
              <a:t>Cognitive Walkthroughs in Item Development</a:t>
            </a:r>
          </a:p>
        </p:txBody>
      </p:sp>
      <p:sp>
        <p:nvSpPr>
          <p:cNvPr id="13" name="Title 12">
            <a:extLst>
              <a:ext uri="{FF2B5EF4-FFF2-40B4-BE49-F238E27FC236}">
                <a16:creationId xmlns:a16="http://schemas.microsoft.com/office/drawing/2014/main" id="{BFE03DE5-90E5-987A-72D5-4986985C2C61}"/>
              </a:ext>
            </a:extLst>
          </p:cNvPr>
          <p:cNvSpPr>
            <a:spLocks noGrp="1"/>
          </p:cNvSpPr>
          <p:nvPr>
            <p:ph type="title"/>
          </p:nvPr>
        </p:nvSpPr>
        <p:spPr/>
        <p:txBody>
          <a:bodyPr/>
          <a:lstStyle/>
          <a:p>
            <a:r>
              <a:rPr lang="en-GB" dirty="0"/>
              <a:t>Day 4 Outline</a:t>
            </a:r>
          </a:p>
        </p:txBody>
      </p:sp>
    </p:spTree>
    <p:extLst>
      <p:ext uri="{BB962C8B-B14F-4D97-AF65-F5344CB8AC3E}">
        <p14:creationId xmlns:p14="http://schemas.microsoft.com/office/powerpoint/2010/main" val="3312740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6A2FB7-8751-69FE-78CD-8D2A4650F5B9}"/>
              </a:ext>
            </a:extLst>
          </p:cNvPr>
          <p:cNvSpPr>
            <a:spLocks noGrp="1"/>
          </p:cNvSpPr>
          <p:nvPr>
            <p:ph type="body" sz="quarter" idx="14"/>
          </p:nvPr>
        </p:nvSpPr>
        <p:spPr/>
        <p:txBody>
          <a:bodyPr/>
          <a:lstStyle/>
          <a:p>
            <a:r>
              <a:rPr lang="en-GB" dirty="0"/>
              <a:t>Principles and procedures for</a:t>
            </a:r>
            <a:br>
              <a:rPr lang="en-GB" dirty="0"/>
            </a:br>
            <a:r>
              <a:rPr lang="en-GB" dirty="0"/>
              <a:t> Cognitive Walkthroughs</a:t>
            </a:r>
          </a:p>
        </p:txBody>
      </p:sp>
      <p:sp>
        <p:nvSpPr>
          <p:cNvPr id="3" name="Text Placeholder 2">
            <a:extLst>
              <a:ext uri="{FF2B5EF4-FFF2-40B4-BE49-F238E27FC236}">
                <a16:creationId xmlns:a16="http://schemas.microsoft.com/office/drawing/2014/main" id="{0A640B2F-97CB-8E37-0A50-F17DBE4FE3CF}"/>
              </a:ext>
            </a:extLst>
          </p:cNvPr>
          <p:cNvSpPr>
            <a:spLocks noGrp="1"/>
          </p:cNvSpPr>
          <p:nvPr>
            <p:ph type="body" sz="quarter" idx="15"/>
          </p:nvPr>
        </p:nvSpPr>
        <p:spPr/>
        <p:txBody>
          <a:bodyPr/>
          <a:lstStyle/>
          <a:p>
            <a:r>
              <a:rPr lang="en-GB" dirty="0"/>
              <a:t>1</a:t>
            </a:r>
          </a:p>
        </p:txBody>
      </p:sp>
    </p:spTree>
    <p:extLst>
      <p:ext uri="{BB962C8B-B14F-4D97-AF65-F5344CB8AC3E}">
        <p14:creationId xmlns:p14="http://schemas.microsoft.com/office/powerpoint/2010/main" val="3377623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2A794E-A545-BAD3-D069-C0B9A387FE46}"/>
              </a:ext>
            </a:extLst>
          </p:cNvPr>
          <p:cNvSpPr>
            <a:spLocks noGrp="1"/>
          </p:cNvSpPr>
          <p:nvPr>
            <p:ph type="title"/>
          </p:nvPr>
        </p:nvSpPr>
        <p:spPr/>
        <p:txBody>
          <a:bodyPr/>
          <a:lstStyle/>
          <a:p>
            <a:r>
              <a:rPr lang="en-GB" dirty="0"/>
              <a:t>Item Development Overview</a:t>
            </a:r>
          </a:p>
        </p:txBody>
      </p:sp>
      <p:graphicFrame>
        <p:nvGraphicFramePr>
          <p:cNvPr id="9" name="Diagram 8">
            <a:extLst>
              <a:ext uri="{FF2B5EF4-FFF2-40B4-BE49-F238E27FC236}">
                <a16:creationId xmlns:a16="http://schemas.microsoft.com/office/drawing/2014/main" id="{F3A8D7D2-38CF-CB18-B8A9-3D2C1166BFAD}"/>
              </a:ext>
            </a:extLst>
          </p:cNvPr>
          <p:cNvGraphicFramePr/>
          <p:nvPr>
            <p:extLst>
              <p:ext uri="{D42A27DB-BD31-4B8C-83A1-F6EECF244321}">
                <p14:modId xmlns:p14="http://schemas.microsoft.com/office/powerpoint/2010/main" val="779559161"/>
              </p:ext>
            </p:extLst>
          </p:nvPr>
        </p:nvGraphicFramePr>
        <p:xfrm>
          <a:off x="165463" y="2286826"/>
          <a:ext cx="11599817" cy="3399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75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BD7315-8603-BED3-8D86-5E5B3D1B3B7C}"/>
              </a:ext>
            </a:extLst>
          </p:cNvPr>
          <p:cNvSpPr>
            <a:spLocks noGrp="1"/>
          </p:cNvSpPr>
          <p:nvPr>
            <p:ph type="title"/>
          </p:nvPr>
        </p:nvSpPr>
        <p:spPr/>
        <p:txBody>
          <a:bodyPr/>
          <a:lstStyle/>
          <a:p>
            <a:r>
              <a:rPr lang="en-GB" dirty="0"/>
              <a:t>Cognitive Walkthroughs 1: Preparation</a:t>
            </a:r>
          </a:p>
        </p:txBody>
      </p:sp>
      <p:sp>
        <p:nvSpPr>
          <p:cNvPr id="2" name="Text Placeholder 1">
            <a:extLst>
              <a:ext uri="{FF2B5EF4-FFF2-40B4-BE49-F238E27FC236}">
                <a16:creationId xmlns:a16="http://schemas.microsoft.com/office/drawing/2014/main" id="{A263BFB8-B72E-23D9-0EE8-9FAD6B516670}"/>
              </a:ext>
            </a:extLst>
          </p:cNvPr>
          <p:cNvSpPr>
            <a:spLocks noGrp="1"/>
          </p:cNvSpPr>
          <p:nvPr>
            <p:ph type="body" sz="quarter" idx="4294967295"/>
          </p:nvPr>
        </p:nvSpPr>
        <p:spPr>
          <a:xfrm>
            <a:off x="349624" y="1294839"/>
            <a:ext cx="10799763" cy="4972050"/>
          </a:xfrm>
        </p:spPr>
        <p:txBody>
          <a:bodyPr anchor="t">
            <a:normAutofit/>
          </a:bodyPr>
          <a:lstStyle/>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Independent review of </a:t>
            </a:r>
            <a:r>
              <a:rPr lang="en-GB" sz="2400" u="sng" dirty="0">
                <a:effectLst/>
                <a:latin typeface="Calibri" panose="020F0502020204030204" pitchFamily="34" charset="0"/>
                <a:ea typeface="Calibri" panose="020F0502020204030204" pitchFamily="34" charset="0"/>
                <a:cs typeface="Times New Roman" panose="02020603050405020304" pitchFamily="18" charset="0"/>
              </a:rPr>
              <a:t>all units</a:t>
            </a:r>
            <a:r>
              <a:rPr lang="en-GB" sz="2400" dirty="0">
                <a:effectLst/>
                <a:latin typeface="Calibri" panose="020F0502020204030204" pitchFamily="34" charset="0"/>
                <a:ea typeface="Calibri" panose="020F0502020204030204" pitchFamily="34" charset="0"/>
                <a:cs typeface="Times New Roman" panose="02020603050405020304" pitchFamily="18" charset="0"/>
              </a:rPr>
              <a:t>, </a:t>
            </a:r>
            <a:r>
              <a:rPr lang="en-GB" sz="2400" i="1" dirty="0">
                <a:effectLst/>
                <a:latin typeface="Calibri" panose="020F0502020204030204" pitchFamily="34" charset="0"/>
                <a:ea typeface="Calibri" panose="020F0502020204030204" pitchFamily="34" charset="0"/>
                <a:cs typeface="Times New Roman" panose="02020603050405020304" pitchFamily="18" charset="0"/>
              </a:rPr>
              <a:t>before</a:t>
            </a:r>
            <a:r>
              <a:rPr lang="en-GB" sz="2400" dirty="0">
                <a:effectLst/>
                <a:latin typeface="Calibri" panose="020F0502020204030204" pitchFamily="34" charset="0"/>
                <a:ea typeface="Calibri" panose="020F0502020204030204" pitchFamily="34" charset="0"/>
                <a:cs typeface="Times New Roman" panose="02020603050405020304" pitchFamily="18" charset="0"/>
              </a:rPr>
              <a:t> the CW.</a:t>
            </a:r>
          </a:p>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Each person should </a:t>
            </a:r>
            <a:r>
              <a:rPr lang="en-GB" sz="2400" u="sng" dirty="0">
                <a:effectLst/>
                <a:latin typeface="Calibri" panose="020F0502020204030204" pitchFamily="34" charset="0"/>
                <a:ea typeface="Calibri" panose="020F0502020204030204" pitchFamily="34" charset="0"/>
                <a:cs typeface="Times New Roman" panose="02020603050405020304" pitchFamily="18" charset="0"/>
              </a:rPr>
              <a:t>make notes </a:t>
            </a:r>
            <a:r>
              <a:rPr lang="en-GB" sz="2400" dirty="0">
                <a:effectLst/>
                <a:latin typeface="Calibri" panose="020F0502020204030204" pitchFamily="34" charset="0"/>
                <a:ea typeface="Calibri" panose="020F0502020204030204" pitchFamily="34" charset="0"/>
                <a:cs typeface="Times New Roman" panose="02020603050405020304" pitchFamily="18" charset="0"/>
              </a:rPr>
              <a:t>on all items and stimulus for:</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Suitability of the content for the level of the target test candidates </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Suitability of the content for the context/s of the target test candidates</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Alignment of the item to the assessment framework</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Accuracy of the key</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Quality and ordering of the distractors</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Accuracy of spelling, grammar, vocabulary, technical terms and general expression.</a:t>
            </a:r>
          </a:p>
          <a:p>
            <a:pPr marL="342934" indent="-342900">
              <a:lnSpc>
                <a:spcPct val="107000"/>
              </a:lnSpc>
            </a:pPr>
            <a:r>
              <a:rPr lang="en-GB" sz="2400" dirty="0">
                <a:latin typeface="Calibri" panose="020F0502020204030204" pitchFamily="34" charset="0"/>
                <a:ea typeface="Calibri" panose="020F0502020204030204" pitchFamily="34" charset="0"/>
                <a:cs typeface="Times New Roman" panose="02020603050405020304" pitchFamily="18" charset="0"/>
              </a:rPr>
              <a:t>Notes should offer </a:t>
            </a:r>
            <a:r>
              <a:rPr lang="en-GB" sz="2400" u="sng" dirty="0">
                <a:latin typeface="Calibri" panose="020F0502020204030204" pitchFamily="34" charset="0"/>
                <a:ea typeface="Calibri" panose="020F0502020204030204" pitchFamily="34" charset="0"/>
                <a:cs typeface="Times New Roman" panose="02020603050405020304" pitchFamily="18" charset="0"/>
              </a:rPr>
              <a:t>alternatives and solutions</a:t>
            </a:r>
            <a:r>
              <a:rPr lang="en-GB" sz="2400" dirty="0">
                <a:latin typeface="Calibri" panose="020F0502020204030204" pitchFamily="34" charset="0"/>
                <a:ea typeface="Calibri" panose="020F0502020204030204" pitchFamily="34" charset="0"/>
                <a:cs typeface="Times New Roman" panose="02020603050405020304" pitchFamily="18" charset="0"/>
              </a:rPr>
              <a:t>, not just point out problems.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1999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63BFB8-B72E-23D9-0EE8-9FAD6B516670}"/>
              </a:ext>
            </a:extLst>
          </p:cNvPr>
          <p:cNvSpPr>
            <a:spLocks noGrp="1"/>
          </p:cNvSpPr>
          <p:nvPr>
            <p:ph type="body" sz="quarter" idx="14"/>
          </p:nvPr>
        </p:nvSpPr>
        <p:spPr>
          <a:xfrm>
            <a:off x="330646" y="1286285"/>
            <a:ext cx="10799188" cy="4972419"/>
          </a:xfrm>
        </p:spPr>
        <p:txBody>
          <a:bodyPr anchor="t">
            <a:normAutofit fontScale="92500" lnSpcReduction="10000"/>
          </a:bodyPr>
          <a:lstStyle/>
          <a:p>
            <a:pPr marL="228623" indent="-228600">
              <a:lnSpc>
                <a:spcPct val="107000"/>
              </a:lnSpc>
            </a:pPr>
            <a:r>
              <a:rPr lang="en-GB" sz="2400" dirty="0">
                <a:latin typeface="Calibri" panose="020F0502020204030204" pitchFamily="34" charset="0"/>
                <a:ea typeface="Calibri" panose="020F0502020204030204" pitchFamily="34" charset="0"/>
                <a:cs typeface="Times New Roman" panose="02020603050405020304" pitchFamily="18" charset="0"/>
              </a:rPr>
              <a:t>The</a:t>
            </a:r>
            <a:r>
              <a:rPr lang="en-GB" sz="2400" dirty="0">
                <a:effectLst/>
                <a:latin typeface="Calibri" panose="020F0502020204030204" pitchFamily="34" charset="0"/>
                <a:ea typeface="Calibri" panose="020F0502020204030204" pitchFamily="34" charset="0"/>
                <a:cs typeface="Times New Roman" panose="02020603050405020304" pitchFamily="18" charset="0"/>
              </a:rPr>
              <a:t> Test Development Manager (TDM) chairs the panel, but delegates to each Test Developer (TD) the chairing of the discussion for their own unit</a:t>
            </a:r>
          </a:p>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The discussion should review (in order):</a:t>
            </a:r>
          </a:p>
          <a:p>
            <a:pPr marL="914412" lvl="1" indent="-457200">
              <a:lnSpc>
                <a:spcPct val="107000"/>
              </a:lnSpc>
              <a:buFont typeface="+mj-lt"/>
              <a:buAutoNum type="arabicPeriod"/>
            </a:pPr>
            <a:r>
              <a:rPr lang="en-GB" sz="2400" dirty="0">
                <a:effectLst/>
                <a:latin typeface="Calibri" panose="020F0502020204030204" pitchFamily="34" charset="0"/>
                <a:ea typeface="Calibri" panose="020F0502020204030204" pitchFamily="34" charset="0"/>
                <a:cs typeface="Times New Roman" panose="02020603050405020304" pitchFamily="18" charset="0"/>
              </a:rPr>
              <a:t>any relevant points about the stimulus</a:t>
            </a:r>
          </a:p>
          <a:p>
            <a:pPr marL="914412" lvl="1" indent="-457200">
              <a:lnSpc>
                <a:spcPct val="107000"/>
              </a:lnSpc>
              <a:buFont typeface="+mj-lt"/>
              <a:buAutoNum type="arabicPeriod"/>
            </a:pPr>
            <a:r>
              <a:rPr lang="en-GB" sz="2400" dirty="0">
                <a:effectLst/>
                <a:latin typeface="Calibri" panose="020F0502020204030204" pitchFamily="34" charset="0"/>
                <a:ea typeface="Calibri" panose="020F0502020204030204" pitchFamily="34" charset="0"/>
                <a:cs typeface="Times New Roman" panose="02020603050405020304" pitchFamily="18" charset="0"/>
              </a:rPr>
              <a:t>each item</a:t>
            </a:r>
          </a:p>
          <a:p>
            <a:pPr marL="457212" lvl="1" indent="0">
              <a:lnSpc>
                <a:spcPct val="107000"/>
              </a:lnSpc>
              <a:buNone/>
            </a:pPr>
            <a:r>
              <a:rPr lang="en-GB" sz="2400" u="sng" dirty="0">
                <a:effectLst/>
                <a:latin typeface="Calibri" panose="020F0502020204030204" pitchFamily="34" charset="0"/>
                <a:ea typeface="Calibri" panose="020F0502020204030204" pitchFamily="34" charset="0"/>
                <a:cs typeface="Times New Roman" panose="02020603050405020304" pitchFamily="18" charset="0"/>
              </a:rPr>
              <a:t> All suggested edits must be agreed to by consensus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The TD who developed the unit takes notes about required edits. </a:t>
            </a:r>
          </a:p>
          <a:p>
            <a:pPr marL="685812" lvl="1"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Other TDs are encouraged to share any written notes they have made.</a:t>
            </a:r>
          </a:p>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After a unit has been discussed, the TDM should determine whether the unit, given the edits to be made and the prior discussion, should be panelled again at future time or finalised by the TD.</a:t>
            </a:r>
          </a:p>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The TDM should then invite the next TD to run the discussion on their unit.</a:t>
            </a:r>
          </a:p>
        </p:txBody>
      </p:sp>
      <p:sp>
        <p:nvSpPr>
          <p:cNvPr id="3" name="Title 2">
            <a:extLst>
              <a:ext uri="{FF2B5EF4-FFF2-40B4-BE49-F238E27FC236}">
                <a16:creationId xmlns:a16="http://schemas.microsoft.com/office/drawing/2014/main" id="{D7BD7315-8603-BED3-8D86-5E5B3D1B3B7C}"/>
              </a:ext>
            </a:extLst>
          </p:cNvPr>
          <p:cNvSpPr>
            <a:spLocks noGrp="1"/>
          </p:cNvSpPr>
          <p:nvPr>
            <p:ph type="title"/>
          </p:nvPr>
        </p:nvSpPr>
        <p:spPr/>
        <p:txBody>
          <a:bodyPr/>
          <a:lstStyle/>
          <a:p>
            <a:r>
              <a:rPr lang="en-GB" dirty="0"/>
              <a:t>Cognitive Walkthroughs 2: Procedure</a:t>
            </a:r>
          </a:p>
        </p:txBody>
      </p:sp>
    </p:spTree>
    <p:extLst>
      <p:ext uri="{BB962C8B-B14F-4D97-AF65-F5344CB8AC3E}">
        <p14:creationId xmlns:p14="http://schemas.microsoft.com/office/powerpoint/2010/main" val="21667111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1F0C27-6270-B1B1-039E-24E2CB7DD60F}"/>
              </a:ext>
            </a:extLst>
          </p:cNvPr>
          <p:cNvSpPr>
            <a:spLocks noGrp="1"/>
          </p:cNvSpPr>
          <p:nvPr>
            <p:ph type="body" sz="quarter" idx="14"/>
          </p:nvPr>
        </p:nvSpPr>
        <p:spPr>
          <a:xfrm>
            <a:off x="670558" y="1028733"/>
            <a:ext cx="10825034" cy="5108403"/>
          </a:xfrm>
        </p:spPr>
        <p:txBody>
          <a:bodyPr>
            <a:normAutofit/>
          </a:bodyPr>
          <a:lstStyle/>
          <a:p>
            <a:pPr marL="0" indent="0">
              <a:buNone/>
            </a:pPr>
            <a:r>
              <a:rPr lang="en-GB" dirty="0"/>
              <a:t>You know that…</a:t>
            </a:r>
          </a:p>
          <a:p>
            <a:r>
              <a:rPr lang="en-GB" dirty="0"/>
              <a:t>your fellow TDs </a:t>
            </a:r>
            <a:r>
              <a:rPr lang="en-GB" b="1" dirty="0"/>
              <a:t>are not </a:t>
            </a:r>
            <a:r>
              <a:rPr lang="en-GB" dirty="0"/>
              <a:t>your enemies; they are colleagues</a:t>
            </a:r>
          </a:p>
          <a:p>
            <a:r>
              <a:rPr lang="en-GB" dirty="0"/>
              <a:t>your fellow TDs </a:t>
            </a:r>
            <a:r>
              <a:rPr lang="en-GB" b="1" dirty="0"/>
              <a:t>are</a:t>
            </a:r>
            <a:r>
              <a:rPr lang="en-GB" dirty="0"/>
              <a:t> expert critics that will improve your work</a:t>
            </a:r>
          </a:p>
          <a:p>
            <a:r>
              <a:rPr lang="en-GB" dirty="0"/>
              <a:t>your fellow TDs are </a:t>
            </a:r>
            <a:r>
              <a:rPr lang="en-GB" b="1" dirty="0"/>
              <a:t>judging the unit</a:t>
            </a:r>
            <a:r>
              <a:rPr lang="en-GB" dirty="0"/>
              <a:t>, not you!</a:t>
            </a:r>
          </a:p>
          <a:p>
            <a:pPr marL="0" indent="0">
              <a:buNone/>
            </a:pPr>
            <a:endParaRPr lang="en-GB" dirty="0"/>
          </a:p>
          <a:p>
            <a:pPr marL="0" indent="0">
              <a:buNone/>
            </a:pPr>
            <a:r>
              <a:rPr lang="en-GB" b="1" dirty="0"/>
              <a:t>However…</a:t>
            </a:r>
          </a:p>
          <a:p>
            <a:r>
              <a:rPr lang="en-GB" dirty="0"/>
              <a:t>you will feel judged</a:t>
            </a:r>
          </a:p>
          <a:p>
            <a:r>
              <a:rPr lang="en-GB" dirty="0"/>
              <a:t>you will feel an impulse to react defensively by:</a:t>
            </a:r>
          </a:p>
          <a:p>
            <a:pPr lvl="1"/>
            <a:r>
              <a:rPr lang="en-GB" dirty="0"/>
              <a:t>giving in / giving up / going quiet</a:t>
            </a:r>
          </a:p>
          <a:p>
            <a:pPr lvl="1"/>
            <a:r>
              <a:rPr lang="en-GB" dirty="0"/>
              <a:t>getting angry or frustrated</a:t>
            </a:r>
          </a:p>
          <a:p>
            <a:pPr lvl="1"/>
            <a:endParaRPr lang="en-GB" dirty="0"/>
          </a:p>
        </p:txBody>
      </p:sp>
      <p:sp>
        <p:nvSpPr>
          <p:cNvPr id="3" name="Title 2">
            <a:extLst>
              <a:ext uri="{FF2B5EF4-FFF2-40B4-BE49-F238E27FC236}">
                <a16:creationId xmlns:a16="http://schemas.microsoft.com/office/drawing/2014/main" id="{B287F5C9-4934-7135-7424-556B66068312}"/>
              </a:ext>
            </a:extLst>
          </p:cNvPr>
          <p:cNvSpPr>
            <a:spLocks noGrp="1"/>
          </p:cNvSpPr>
          <p:nvPr>
            <p:ph type="title"/>
          </p:nvPr>
        </p:nvSpPr>
        <p:spPr/>
        <p:txBody>
          <a:bodyPr/>
          <a:lstStyle/>
          <a:p>
            <a:r>
              <a:rPr lang="en-GB" dirty="0"/>
              <a:t>Cognitive walkthroughs are emotionally difficult</a:t>
            </a:r>
          </a:p>
        </p:txBody>
      </p:sp>
    </p:spTree>
    <p:extLst>
      <p:ext uri="{BB962C8B-B14F-4D97-AF65-F5344CB8AC3E}">
        <p14:creationId xmlns:p14="http://schemas.microsoft.com/office/powerpoint/2010/main" val="298253869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DF4EC1-2B15-244C-5313-92DF99A8D408}"/>
              </a:ext>
            </a:extLst>
          </p:cNvPr>
          <p:cNvSpPr>
            <a:spLocks noGrp="1"/>
          </p:cNvSpPr>
          <p:nvPr>
            <p:ph type="body" sz="quarter" idx="14"/>
          </p:nvPr>
        </p:nvSpPr>
        <p:spPr/>
        <p:txBody>
          <a:bodyPr/>
          <a:lstStyle/>
          <a:p>
            <a:pPr marL="0" indent="0">
              <a:buNone/>
            </a:pPr>
            <a:r>
              <a:rPr lang="en-GB" dirty="0"/>
              <a:t>Things to try to remember when your unit is under review:</a:t>
            </a:r>
          </a:p>
          <a:p>
            <a:r>
              <a:rPr lang="en-GB" b="1" dirty="0"/>
              <a:t>You are not your work.</a:t>
            </a:r>
            <a:endParaRPr lang="en-GB" dirty="0"/>
          </a:p>
          <a:p>
            <a:pPr lvl="1"/>
            <a:r>
              <a:rPr lang="en-GB" dirty="0"/>
              <a:t>Try hard to keep in mind that all critiques are about the unit, not you. </a:t>
            </a:r>
          </a:p>
          <a:p>
            <a:pPr lvl="1"/>
            <a:r>
              <a:rPr lang="en-GB" dirty="0"/>
              <a:t>They are not judgments about you or your intelligence, experience, capacity, etc.</a:t>
            </a:r>
          </a:p>
          <a:p>
            <a:r>
              <a:rPr lang="en-GB" dirty="0"/>
              <a:t>It is OK to tell the group, at any point:</a:t>
            </a:r>
          </a:p>
          <a:p>
            <a:pPr lvl="1"/>
            <a:r>
              <a:rPr lang="en-GB" dirty="0"/>
              <a:t>“I’m finding this hard. Can we take a break?” </a:t>
            </a:r>
          </a:p>
          <a:p>
            <a:pPr lvl="1"/>
            <a:r>
              <a:rPr lang="en-GB" dirty="0"/>
              <a:t>“Can we look at another unit and come back to this one later?”</a:t>
            </a:r>
          </a:p>
        </p:txBody>
      </p:sp>
      <p:sp>
        <p:nvSpPr>
          <p:cNvPr id="3" name="Title 2">
            <a:extLst>
              <a:ext uri="{FF2B5EF4-FFF2-40B4-BE49-F238E27FC236}">
                <a16:creationId xmlns:a16="http://schemas.microsoft.com/office/drawing/2014/main" id="{7FFDCD27-7B34-8F8D-8484-E3888962C329}"/>
              </a:ext>
            </a:extLst>
          </p:cNvPr>
          <p:cNvSpPr>
            <a:spLocks noGrp="1"/>
          </p:cNvSpPr>
          <p:nvPr>
            <p:ph type="title"/>
          </p:nvPr>
        </p:nvSpPr>
        <p:spPr/>
        <p:txBody>
          <a:bodyPr/>
          <a:lstStyle/>
          <a:p>
            <a:r>
              <a:rPr lang="en-GB" dirty="0"/>
              <a:t>Critical distance ‘under the spotlight’</a:t>
            </a:r>
          </a:p>
        </p:txBody>
      </p:sp>
    </p:spTree>
    <p:extLst>
      <p:ext uri="{BB962C8B-B14F-4D97-AF65-F5344CB8AC3E}">
        <p14:creationId xmlns:p14="http://schemas.microsoft.com/office/powerpoint/2010/main" val="122500737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ECD_EDU_EAG_2022">
  <a:themeElements>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ECD_EDU_EAG_2022" id="{8087B12C-A89B-462F-9C7E-456749985CB7}" vid="{2661F110-F6D9-429C-8592-A7A743F975C2}"/>
    </a:ext>
  </a:extLst>
</a:theme>
</file>

<file path=ppt/theme/theme2.xml><?xml version="1.0" encoding="utf-8"?>
<a:theme xmlns:a="http://schemas.openxmlformats.org/drawingml/2006/main" name="1_OECD_EDU_EAG_2022">
  <a:themeElements>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ECD_EDU_EAG_2022" id="{8087B12C-A89B-462F-9C7E-456749985CB7}" vid="{2661F110-F6D9-429C-8592-A7A743F975C2}"/>
    </a:ext>
  </a:extLst>
</a:theme>
</file>

<file path=ppt/theme/theme3.xml><?xml version="1.0" encoding="utf-8"?>
<a:theme xmlns:a="http://schemas.openxmlformats.org/drawingml/2006/main" name="2_OECD_EDU_EAG_2022">
  <a:themeElements>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ECD_EDU_EAG_2022" id="{8087B12C-A89B-462F-9C7E-456749985CB7}" vid="{2661F110-F6D9-429C-8592-A7A743F975C2}"/>
    </a:ext>
  </a:extLst>
</a:theme>
</file>

<file path=ppt/theme/theme4.xml><?xml version="1.0" encoding="utf-8"?>
<a:theme xmlns:a="http://schemas.openxmlformats.org/drawingml/2006/main" name="3_OECD_EDU_EAG_2022">
  <a:themeElements>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ECD_EDU_EAG_2022" id="{8087B12C-A89B-462F-9C7E-456749985CB7}" vid="{2661F110-F6D9-429C-8592-A7A743F975C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10.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11.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12.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13.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14.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2.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3.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4.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5.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6.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7.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8.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9.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9CE1C22E302D54A92E3B27F42531170" ma:contentTypeVersion="18" ma:contentTypeDescription="Create a new document." ma:contentTypeScope="" ma:versionID="e7baf0caf837d1a6ee69fbbb52e60e83">
  <xsd:schema xmlns:xsd="http://www.w3.org/2001/XMLSchema" xmlns:xs="http://www.w3.org/2001/XMLSchema" xmlns:p="http://schemas.microsoft.com/office/2006/metadata/properties" xmlns:ns2="f48e0371-e5a1-4434-9921-99c130702a89" xmlns:ns3="f1524577-e775-4792-9e02-59d88675d35f" targetNamespace="http://schemas.microsoft.com/office/2006/metadata/properties" ma:root="true" ma:fieldsID="c393747ab2179622d80a78a13a0c22e4" ns2:_="" ns3:_="">
    <xsd:import namespace="f48e0371-e5a1-4434-9921-99c130702a89"/>
    <xsd:import namespace="f1524577-e775-4792-9e02-59d88675d3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8e0371-e5a1-4434-9921-99c130702a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4b2addfa-c26d-4e3b-b240-f6c3bd38282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1524577-e775-4792-9e02-59d88675d3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c94ba3bf-91c6-41d8-9c4e-811f5603c359}" ma:internalName="TaxCatchAll" ma:showField="CatchAllData" ma:web="f1524577-e775-4792-9e02-59d88675d35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48e0371-e5a1-4434-9921-99c130702a89">
      <Terms xmlns="http://schemas.microsoft.com/office/infopath/2007/PartnerControls"/>
    </lcf76f155ced4ddcb4097134ff3c332f>
    <TaxCatchAll xmlns="f1524577-e775-4792-9e02-59d88675d35f" xsi:nil="true"/>
  </documentManagement>
</p:properties>
</file>

<file path=customXml/itemProps1.xml><?xml version="1.0" encoding="utf-8"?>
<ds:datastoreItem xmlns:ds="http://schemas.openxmlformats.org/officeDocument/2006/customXml" ds:itemID="{4555E040-F903-4557-B5BA-FEEA81916D11}">
  <ds:schemaRefs>
    <ds:schemaRef ds:uri="http://schemas.microsoft.com/sharepoint/v3/contenttype/forms"/>
  </ds:schemaRefs>
</ds:datastoreItem>
</file>

<file path=customXml/itemProps2.xml><?xml version="1.0" encoding="utf-8"?>
<ds:datastoreItem xmlns:ds="http://schemas.openxmlformats.org/officeDocument/2006/customXml" ds:itemID="{47B0B96C-27C4-4CB7-95AA-6F7118EE02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8e0371-e5a1-4434-9921-99c130702a89"/>
    <ds:schemaRef ds:uri="f1524577-e775-4792-9e02-59d88675d3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63F9314-2156-4A26-9C7B-3A436590D2E6}">
  <ds:schemaRefs>
    <ds:schemaRef ds:uri="http://schemas.microsoft.com/office/2006/documentManagement/types"/>
    <ds:schemaRef ds:uri="http://www.w3.org/XML/1998/namespace"/>
    <ds:schemaRef ds:uri="http://schemas.microsoft.com/office/2006/metadata/properties"/>
    <ds:schemaRef ds:uri="http://purl.org/dc/elements/1.1/"/>
    <ds:schemaRef ds:uri="http://schemas.openxmlformats.org/package/2006/metadata/core-properties"/>
    <ds:schemaRef ds:uri="http://purl.org/dc/terms/"/>
    <ds:schemaRef ds:uri="http://schemas.microsoft.com/office/infopath/2007/PartnerControls"/>
    <ds:schemaRef ds:uri="f1524577-e775-4792-9e02-59d88675d35f"/>
    <ds:schemaRef ds:uri="f48e0371-e5a1-4434-9921-99c130702a89"/>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EDU PPT</Template>
  <TotalTime>453</TotalTime>
  <Words>1071</Words>
  <Application>Microsoft Office PowerPoint</Application>
  <PresentationFormat>Widescreen</PresentationFormat>
  <Paragraphs>158</Paragraphs>
  <Slides>22</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22</vt:i4>
      </vt:variant>
    </vt:vector>
  </HeadingPairs>
  <TitlesOfParts>
    <vt:vector size="33" baseType="lpstr">
      <vt:lpstr>Arial</vt:lpstr>
      <vt:lpstr>Arial Narrow</vt:lpstr>
      <vt:lpstr>Bahnschrift SemiBold SemiConden</vt:lpstr>
      <vt:lpstr>Calibri</vt:lpstr>
      <vt:lpstr>Calibri Light</vt:lpstr>
      <vt:lpstr>Times New Roman</vt:lpstr>
      <vt:lpstr>Wingdings</vt:lpstr>
      <vt:lpstr>OECD_EDU_EAG_2022</vt:lpstr>
      <vt:lpstr>1_OECD_EDU_EAG_2022</vt:lpstr>
      <vt:lpstr>2_OECD_EDU_EAG_2022</vt:lpstr>
      <vt:lpstr>3_OECD_EDU_EAG_2022</vt:lpstr>
      <vt:lpstr>PowerPoint Presentation</vt:lpstr>
      <vt:lpstr>Workshop Overview</vt:lpstr>
      <vt:lpstr>Day 4 Outline</vt:lpstr>
      <vt:lpstr>PowerPoint Presentation</vt:lpstr>
      <vt:lpstr>Item Development Overview</vt:lpstr>
      <vt:lpstr>Cognitive Walkthroughs 1: Preparation</vt:lpstr>
      <vt:lpstr>Cognitive Walkthroughs 2: Procedure</vt:lpstr>
      <vt:lpstr>Cognitive walkthroughs are emotionally difficult</vt:lpstr>
      <vt:lpstr>Critical distance ‘under the spotlight’</vt:lpstr>
      <vt:lpstr>Critical distance as a reviewer</vt:lpstr>
      <vt:lpstr>Framing</vt:lpstr>
      <vt:lpstr>Be kind to each other</vt:lpstr>
      <vt:lpstr>PowerPoint Presentation</vt:lpstr>
      <vt:lpstr>Mental checklist</vt:lpstr>
      <vt:lpstr>PowerPoint Presentation</vt:lpstr>
      <vt:lpstr>Discussion procedure</vt:lpstr>
      <vt:lpstr>Sharing session</vt:lpstr>
      <vt:lpstr>PowerPoint Presentation</vt:lpstr>
      <vt:lpstr>Workshop Recap</vt:lpstr>
      <vt:lpstr>Workshop aims</vt:lpstr>
      <vt:lpstr>Feedback, please!!!</vt:lpstr>
      <vt:lpstr>PowerPoint Presentation</vt:lpstr>
    </vt:vector>
  </TitlesOfParts>
  <Company>OECD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DELLA.SHIN@oecd.org</dc:creator>
  <cp:lastModifiedBy>REINERTSEN Nate, EDU/SBS</cp:lastModifiedBy>
  <cp:revision>10</cp:revision>
  <dcterms:created xsi:type="dcterms:W3CDTF">2022-11-07T13:19:31Z</dcterms:created>
  <dcterms:modified xsi:type="dcterms:W3CDTF">2025-06-05T08:13:54Z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0x010100A9CE1C22E302D54A92E3B27F42531170</vt:lpwstr>
  </property>
  <property fmtid="{D5CDD505-2E9C-101B-9397-08002B2CF9AE}" pid="3" name="MediaServiceImageTags">
    <vt:lpwstr/>
  </property>
  <property fmtid="{D5CDD505-2E9C-101B-9397-08002B2CF9AE}" pid="4" name="MSIP_Label_0e5510b0-e729-4ef0-a3dd-4ba0dfe56c99_Enabled">
    <vt:lpwstr>true</vt:lpwstr>
  </property>
  <property fmtid="{D5CDD505-2E9C-101B-9397-08002B2CF9AE}" pid="5" name="MSIP_Label_0e5510b0-e729-4ef0-a3dd-4ba0dfe56c99_SetDate">
    <vt:lpwstr>2024-09-19T14:27:10Z</vt:lpwstr>
  </property>
  <property fmtid="{D5CDD505-2E9C-101B-9397-08002B2CF9AE}" pid="6" name="MSIP_Label_0e5510b0-e729-4ef0-a3dd-4ba0dfe56c99_Method">
    <vt:lpwstr>Standard</vt:lpwstr>
  </property>
  <property fmtid="{D5CDD505-2E9C-101B-9397-08002B2CF9AE}" pid="7" name="MSIP_Label_0e5510b0-e729-4ef0-a3dd-4ba0dfe56c99_Name">
    <vt:lpwstr>Restricted Use</vt:lpwstr>
  </property>
  <property fmtid="{D5CDD505-2E9C-101B-9397-08002B2CF9AE}" pid="8" name="MSIP_Label_0e5510b0-e729-4ef0-a3dd-4ba0dfe56c99_SiteId">
    <vt:lpwstr>ac41c7d4-1f61-460d-b0f4-fc925a2b471c</vt:lpwstr>
  </property>
  <property fmtid="{D5CDD505-2E9C-101B-9397-08002B2CF9AE}" pid="9" name="MSIP_Label_0e5510b0-e729-4ef0-a3dd-4ba0dfe56c99_ActionId">
    <vt:lpwstr>48045ffd-713d-4980-8c19-39e5b73eb728</vt:lpwstr>
  </property>
  <property fmtid="{D5CDD505-2E9C-101B-9397-08002B2CF9AE}" pid="10" name="MSIP_Label_0e5510b0-e729-4ef0-a3dd-4ba0dfe56c99_ContentBits">
    <vt:lpwstr>2</vt:lpwstr>
  </property>
  <property fmtid="{D5CDD505-2E9C-101B-9397-08002B2CF9AE}" pid="11" name="ClassificationContentMarkingFooterLocations">
    <vt:lpwstr>OECD_EDU_EAG_2022:5\1_OECD_EDU_EAG_2022:6\2_OECD_EDU_EAG_2022:6</vt:lpwstr>
  </property>
  <property fmtid="{D5CDD505-2E9C-101B-9397-08002B2CF9AE}" pid="12" name="ClassificationContentMarkingFooterText">
    <vt:lpwstr>Restricted Use - À usage restreint</vt:lpwstr>
  </property>
</Properties>
</file>