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  <p:sldMasterId id="2147483697" r:id="rId6"/>
  </p:sldMasterIdLst>
  <p:notesMasterIdLst>
    <p:notesMasterId r:id="rId18"/>
  </p:notesMasterIdLst>
  <p:sldIdLst>
    <p:sldId id="861" r:id="rId7"/>
    <p:sldId id="862" r:id="rId8"/>
    <p:sldId id="304" r:id="rId9"/>
    <p:sldId id="864" r:id="rId10"/>
    <p:sldId id="868" r:id="rId11"/>
    <p:sldId id="877" r:id="rId12"/>
    <p:sldId id="865" r:id="rId13"/>
    <p:sldId id="875" r:id="rId14"/>
    <p:sldId id="828" r:id="rId15"/>
    <p:sldId id="876" r:id="rId16"/>
    <p:sldId id="8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1EEDF-6E6B-4E64-957F-6FA666DAE532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2B005-7DC6-4734-A9CB-BF8706E59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05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8C9CA1-7A83-4C37-BC2F-D3F934A26B8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49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391477" y="1988840"/>
            <a:ext cx="9025003" cy="117093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67" b="1" baseline="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Title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391260" y="3159777"/>
            <a:ext cx="9025003" cy="80511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rgbClr val="022249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391261" y="4604752"/>
            <a:ext cx="6624953" cy="32827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33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speakers name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391260" y="5775041"/>
            <a:ext cx="6866117" cy="3282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dd</a:t>
            </a:r>
            <a:r>
              <a:rPr lang="en-US" dirty="0"/>
              <a:t> Month 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1391261" y="4933025"/>
            <a:ext cx="6624953" cy="40220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name of directorate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524000" y="4452723"/>
            <a:ext cx="1787691" cy="0"/>
          </a:xfrm>
          <a:prstGeom prst="line">
            <a:avLst/>
          </a:prstGeom>
          <a:ln w="57150">
            <a:solidFill>
              <a:srgbClr val="032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95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item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879131" y="1980457"/>
            <a:ext cx="148235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78360" y="1980457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2224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3128684" y="1980457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879131" y="3081491"/>
            <a:ext cx="148235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78360" y="3081491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0B5B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3128684" y="3081491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879131" y="4182525"/>
            <a:ext cx="148235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678360" y="4182525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79AF0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3128684" y="4182525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678360" y="5259835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6C016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3128684" y="5259835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B63F814-93D7-4F10-8509-02CA69763EC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148508"/>
            <a:ext cx="11160125" cy="6708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This is a placeholder for a short introduction text to the slide.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Nam vitae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Nam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Maecenas dictum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cursus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pharetra.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2879131" y="1980457"/>
            <a:ext cx="148235" cy="900000"/>
          </a:xfrm>
          <a:prstGeom prst="rect">
            <a:avLst/>
          </a:prstGeom>
          <a:solidFill>
            <a:srgbClr val="022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9131" y="3081491"/>
            <a:ext cx="148235" cy="900000"/>
          </a:xfrm>
          <a:prstGeom prst="rect">
            <a:avLst/>
          </a:prstGeom>
          <a:solidFill>
            <a:srgbClr val="00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79131" y="4182525"/>
            <a:ext cx="148235" cy="900000"/>
          </a:xfrm>
          <a:prstGeom prst="rect">
            <a:avLst/>
          </a:prstGeom>
          <a:solidFill>
            <a:srgbClr val="79A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9131" y="5259835"/>
            <a:ext cx="148235" cy="900000"/>
          </a:xfrm>
          <a:prstGeom prst="rect">
            <a:avLst/>
          </a:prstGeom>
          <a:solidFill>
            <a:srgbClr val="6C0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48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sp>
        <p:nvSpPr>
          <p:cNvPr id="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44954" y="2900942"/>
            <a:ext cx="8102093" cy="10561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333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Thank you or </a:t>
            </a:r>
            <a:r>
              <a:rPr lang="en-US" dirty="0" err="1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00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391477" y="1988840"/>
            <a:ext cx="9025003" cy="117093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67" b="1" baseline="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Title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391260" y="3159777"/>
            <a:ext cx="9025003" cy="80511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rgbClr val="022249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391261" y="4604752"/>
            <a:ext cx="6624953" cy="32827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33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speakers name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391260" y="5775041"/>
            <a:ext cx="6866117" cy="3282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dd</a:t>
            </a:r>
            <a:r>
              <a:rPr lang="en-US" dirty="0"/>
              <a:t> Month 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1391261" y="4933025"/>
            <a:ext cx="6624953" cy="40220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name of directorate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524000" y="4452723"/>
            <a:ext cx="1787691" cy="0"/>
          </a:xfrm>
          <a:prstGeom prst="line">
            <a:avLst/>
          </a:prstGeom>
          <a:ln w="57150">
            <a:solidFill>
              <a:srgbClr val="032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2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663844" y="2948947"/>
            <a:ext cx="864313" cy="0"/>
          </a:xfrm>
          <a:prstGeom prst="line">
            <a:avLst/>
          </a:prstGeom>
          <a:ln w="57150">
            <a:solidFill>
              <a:srgbClr val="032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44954" y="3308510"/>
            <a:ext cx="8102093" cy="10561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text </a:t>
            </a:r>
            <a:br>
              <a:rPr lang="en-US" dirty="0"/>
            </a:br>
            <a:r>
              <a:rPr lang="en-US" dirty="0"/>
              <a:t>Title of the section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615944" y="2282461"/>
            <a:ext cx="960112" cy="6138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 b="1" baseline="0">
                <a:solidFill>
                  <a:srgbClr val="032E6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12339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409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_EDU_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2D7B-E879-4803-90ED-B678EA87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35" y="204576"/>
            <a:ext cx="9575899" cy="74810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47AC1D6-467E-499E-81B5-77F8A85D15D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254000" y="1625600"/>
            <a:ext cx="11802533" cy="508846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7192B-BC10-4E48-8F89-C1088BB59B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1138100"/>
            <a:ext cx="11802533" cy="350930"/>
          </a:xfrm>
        </p:spPr>
        <p:txBody>
          <a:bodyPr>
            <a:spAutoFit/>
          </a:bodyPr>
          <a:lstStyle>
            <a:lvl1pPr marL="0" indent="0" algn="ctr">
              <a:buNone/>
              <a:defRPr sz="1867" b="1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4CFB44-5BF6-4D6A-AB95-136AAA3CC9F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583333" y="673173"/>
            <a:ext cx="1473200" cy="279508"/>
          </a:xfrm>
        </p:spPr>
        <p:txBody>
          <a:bodyPr>
            <a:noAutofit/>
          </a:bodyPr>
          <a:lstStyle>
            <a:lvl1pPr marL="0" indent="0" algn="r">
              <a:buNone/>
              <a:defRPr sz="1600"/>
            </a:lvl1pPr>
            <a:lvl2pPr marL="457189" indent="0">
              <a:buFont typeface="Arial" panose="020B0604020202020204" pitchFamily="34" charset="0"/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</a:lstStyle>
          <a:p>
            <a:pPr lvl="0"/>
            <a:r>
              <a:rPr lang="en-US" dirty="0"/>
              <a:t>Figure 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654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96406" y="1316765"/>
            <a:ext cx="10799188" cy="4972419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02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96407" y="1316766"/>
            <a:ext cx="5297995" cy="4893204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97599" y="1320106"/>
            <a:ext cx="5297995" cy="4893204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461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5376597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10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faucibus</a:t>
            </a:r>
            <a:r>
              <a:rPr lang="pt-BR" dirty="0"/>
              <a:t> </a:t>
            </a:r>
            <a:r>
              <a:rPr lang="pt-BR" dirty="0" err="1"/>
              <a:t>efficitur</a:t>
            </a:r>
            <a:r>
              <a:rPr lang="pt-BR" dirty="0"/>
              <a:t> </a:t>
            </a:r>
            <a:r>
              <a:rPr lang="pt-BR" dirty="0" err="1"/>
              <a:t>tortor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suscipit</a:t>
            </a:r>
            <a:r>
              <a:rPr lang="pt-BR" dirty="0"/>
              <a:t>. </a:t>
            </a:r>
            <a:r>
              <a:rPr lang="pt-BR" dirty="0" err="1"/>
              <a:t>Donec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dapibus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urna </a:t>
            </a:r>
            <a:r>
              <a:rPr lang="pt-BR" dirty="0" err="1"/>
              <a:t>vel</a:t>
            </a:r>
            <a:r>
              <a:rPr lang="pt-BR" dirty="0"/>
              <a:t>, </a:t>
            </a:r>
            <a:r>
              <a:rPr lang="pt-BR" dirty="0" err="1"/>
              <a:t>convallis</a:t>
            </a:r>
            <a:r>
              <a:rPr lang="pt-BR" dirty="0"/>
              <a:t>.</a:t>
            </a:r>
          </a:p>
          <a:p>
            <a:pPr lvl="0"/>
            <a:r>
              <a:rPr lang="en-GB" dirty="0" err="1"/>
              <a:t>Curabitur</a:t>
            </a:r>
            <a:r>
              <a:rPr lang="en-GB" dirty="0"/>
              <a:t> at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at, </a:t>
            </a:r>
            <a:r>
              <a:rPr lang="en-GB" dirty="0" err="1"/>
              <a:t>molestie</a:t>
            </a:r>
            <a:r>
              <a:rPr lang="en-GB" dirty="0"/>
              <a:t> lacus. Maecenas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a porta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at ipsum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2337" y="2309487"/>
            <a:ext cx="5384679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rmAutofit/>
          </a:bodyPr>
          <a:lstStyle>
            <a:lvl1pPr marL="342891" indent="-342891">
              <a:buClr>
                <a:srgbClr val="032E61"/>
              </a:buClr>
              <a:buSzPct val="10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</a:t>
            </a:r>
          </a:p>
          <a:p>
            <a:pPr lvl="0"/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faucibus</a:t>
            </a:r>
            <a:r>
              <a:rPr lang="pt-BR" dirty="0"/>
              <a:t> </a:t>
            </a:r>
            <a:r>
              <a:rPr lang="pt-BR" dirty="0" err="1"/>
              <a:t>efficitur</a:t>
            </a:r>
            <a:r>
              <a:rPr lang="pt-BR" dirty="0"/>
              <a:t> </a:t>
            </a:r>
            <a:r>
              <a:rPr lang="pt-BR" dirty="0" err="1"/>
              <a:t>tortor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suscipit</a:t>
            </a:r>
            <a:r>
              <a:rPr lang="pt-BR" dirty="0"/>
              <a:t>. </a:t>
            </a:r>
            <a:r>
              <a:rPr lang="pt-BR" dirty="0" err="1"/>
              <a:t>Donec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dapibus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urna </a:t>
            </a:r>
            <a:r>
              <a:rPr lang="pt-BR" dirty="0" err="1"/>
              <a:t>vel</a:t>
            </a:r>
            <a:r>
              <a:rPr lang="pt-BR" dirty="0"/>
              <a:t>, </a:t>
            </a:r>
            <a:r>
              <a:rPr lang="pt-BR" dirty="0" err="1"/>
              <a:t>convallis</a:t>
            </a:r>
            <a:r>
              <a:rPr lang="pt-BR" dirty="0"/>
              <a:t>. </a:t>
            </a:r>
          </a:p>
          <a:p>
            <a:pPr lvl="0"/>
            <a:r>
              <a:rPr lang="en-GB" dirty="0" err="1"/>
              <a:t>Curabitur</a:t>
            </a:r>
            <a:r>
              <a:rPr lang="en-GB" dirty="0"/>
              <a:t> at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at, </a:t>
            </a:r>
            <a:r>
              <a:rPr lang="en-GB" dirty="0" err="1"/>
              <a:t>molestie</a:t>
            </a:r>
            <a:r>
              <a:rPr lang="en-GB" dirty="0"/>
              <a:t> lacus. Maecenas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a porta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at ipsum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5376597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92011" y="1707535"/>
            <a:ext cx="5385016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23392" y="6501341"/>
            <a:ext cx="5376597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92011" y="6501341"/>
            <a:ext cx="5376597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894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3552395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3552395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19803" y="1707535"/>
            <a:ext cx="3552395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319803" y="2312337"/>
            <a:ext cx="3552395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16213" y="2306636"/>
            <a:ext cx="3552395" cy="4183387"/>
          </a:xfrm>
          <a:prstGeom prst="rect">
            <a:avLst/>
          </a:prstGeom>
          <a:solidFill>
            <a:srgbClr val="ECF4E0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8016213" y="1714775"/>
            <a:ext cx="3552395" cy="473327"/>
          </a:xfrm>
          <a:prstGeom prst="rect">
            <a:avLst/>
          </a:prstGeom>
          <a:solidFill>
            <a:srgbClr val="79AF02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23392" y="6501341"/>
            <a:ext cx="3552395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19803" y="6501341"/>
            <a:ext cx="3552395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16213" y="6503160"/>
            <a:ext cx="3552395" cy="0"/>
          </a:xfrm>
          <a:prstGeom prst="line">
            <a:avLst/>
          </a:prstGeom>
          <a:ln w="25400">
            <a:solidFill>
              <a:srgbClr val="79A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36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663844" y="2948947"/>
            <a:ext cx="864313" cy="0"/>
          </a:xfrm>
          <a:prstGeom prst="line">
            <a:avLst/>
          </a:prstGeom>
          <a:ln w="57150">
            <a:solidFill>
              <a:srgbClr val="032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44954" y="3308510"/>
            <a:ext cx="8102093" cy="10561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text </a:t>
            </a:r>
            <a:br>
              <a:rPr lang="en-US" dirty="0"/>
            </a:br>
            <a:r>
              <a:rPr lang="en-US" dirty="0"/>
              <a:t>Title of the section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615944" y="2282461"/>
            <a:ext cx="960112" cy="6138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 b="1" baseline="0">
                <a:solidFill>
                  <a:srgbClr val="032E6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40981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2592288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2592288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413047" y="1707535"/>
            <a:ext cx="2592288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406263" y="2312337"/>
            <a:ext cx="2599072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189133" y="2306636"/>
            <a:ext cx="2583568" cy="4183387"/>
          </a:xfrm>
          <a:prstGeom prst="rect">
            <a:avLst/>
          </a:prstGeom>
          <a:solidFill>
            <a:srgbClr val="ECF4E0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89133" y="1714775"/>
            <a:ext cx="2583568" cy="473327"/>
          </a:xfrm>
          <a:prstGeom prst="rect">
            <a:avLst/>
          </a:prstGeom>
          <a:solidFill>
            <a:srgbClr val="79AF02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8958880" y="1704685"/>
            <a:ext cx="2592288" cy="473327"/>
          </a:xfrm>
          <a:prstGeom prst="rect">
            <a:avLst/>
          </a:prstGeom>
          <a:solidFill>
            <a:srgbClr val="6C016F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32" name="Content Placeholder 2"/>
          <p:cNvSpPr>
            <a:spLocks noGrp="1"/>
          </p:cNvSpPr>
          <p:nvPr>
            <p:ph idx="24" hasCustomPrompt="1"/>
          </p:nvPr>
        </p:nvSpPr>
        <p:spPr>
          <a:xfrm>
            <a:off x="8952096" y="2309487"/>
            <a:ext cx="2599072" cy="4183387"/>
          </a:xfrm>
          <a:prstGeom prst="rect">
            <a:avLst/>
          </a:prstGeom>
          <a:solidFill>
            <a:srgbClr val="FBF3FB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406263" y="6501341"/>
            <a:ext cx="2599072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3392" y="6501341"/>
            <a:ext cx="2599072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189133" y="6501341"/>
            <a:ext cx="2583568" cy="0"/>
          </a:xfrm>
          <a:prstGeom prst="line">
            <a:avLst/>
          </a:prstGeom>
          <a:ln w="25400">
            <a:solidFill>
              <a:srgbClr val="79A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952096" y="6501341"/>
            <a:ext cx="2599072" cy="0"/>
          </a:xfrm>
          <a:prstGeom prst="line">
            <a:avLst/>
          </a:prstGeom>
          <a:ln w="25400">
            <a:solidFill>
              <a:srgbClr val="6C0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778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item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879131" y="1980457"/>
            <a:ext cx="148235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78360" y="1980457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2224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3128684" y="1980457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879131" y="3081491"/>
            <a:ext cx="148235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78360" y="3081491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0B5B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3128684" y="3081491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879131" y="4182525"/>
            <a:ext cx="148235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678360" y="4182525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79AF0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3128684" y="4182525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678360" y="5259835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6C016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3128684" y="5259835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B63F814-93D7-4F10-8509-02CA69763EC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148508"/>
            <a:ext cx="11160125" cy="6708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This is a placeholder for a short introduction text to the slide.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Nam vitae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Nam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Maecenas dictum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cursus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pharetra.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2879131" y="1980457"/>
            <a:ext cx="148235" cy="900000"/>
          </a:xfrm>
          <a:prstGeom prst="rect">
            <a:avLst/>
          </a:prstGeom>
          <a:solidFill>
            <a:srgbClr val="022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9131" y="3081491"/>
            <a:ext cx="148235" cy="900000"/>
          </a:xfrm>
          <a:prstGeom prst="rect">
            <a:avLst/>
          </a:prstGeom>
          <a:solidFill>
            <a:srgbClr val="00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79131" y="4182525"/>
            <a:ext cx="148235" cy="900000"/>
          </a:xfrm>
          <a:prstGeom prst="rect">
            <a:avLst/>
          </a:prstGeom>
          <a:solidFill>
            <a:srgbClr val="79A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9131" y="5259835"/>
            <a:ext cx="148235" cy="900000"/>
          </a:xfrm>
          <a:prstGeom prst="rect">
            <a:avLst/>
          </a:prstGeom>
          <a:solidFill>
            <a:srgbClr val="6C0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345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sp>
        <p:nvSpPr>
          <p:cNvPr id="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44954" y="2900942"/>
            <a:ext cx="8102093" cy="10561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333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Thank you or </a:t>
            </a:r>
            <a:r>
              <a:rPr lang="en-US" dirty="0" err="1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97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391477" y="1988840"/>
            <a:ext cx="9025003" cy="117093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67" b="1" baseline="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Title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391260" y="3159777"/>
            <a:ext cx="9025003" cy="80511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rgbClr val="022249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391261" y="4604752"/>
            <a:ext cx="6624953" cy="32827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33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speakers name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391260" y="5775041"/>
            <a:ext cx="6866117" cy="3282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dd</a:t>
            </a:r>
            <a:r>
              <a:rPr lang="en-US" dirty="0"/>
              <a:t> Month 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1391261" y="4933025"/>
            <a:ext cx="6624953" cy="40220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name of directorate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524000" y="4452723"/>
            <a:ext cx="1787691" cy="0"/>
          </a:xfrm>
          <a:prstGeom prst="line">
            <a:avLst/>
          </a:prstGeom>
          <a:ln w="57150">
            <a:solidFill>
              <a:srgbClr val="032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E424250-3F97-63B5-C3C9-D1E0A7DC87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96" y="4528875"/>
            <a:ext cx="1423957" cy="15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58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663844" y="2948947"/>
            <a:ext cx="864313" cy="0"/>
          </a:xfrm>
          <a:prstGeom prst="line">
            <a:avLst/>
          </a:prstGeom>
          <a:ln w="57150">
            <a:solidFill>
              <a:srgbClr val="032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44954" y="3308510"/>
            <a:ext cx="8102093" cy="10561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text </a:t>
            </a:r>
            <a:br>
              <a:rPr lang="en-US" dirty="0"/>
            </a:br>
            <a:r>
              <a:rPr lang="en-US" dirty="0"/>
              <a:t>Title of the section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615944" y="2282461"/>
            <a:ext cx="960112" cy="6138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 b="1" baseline="0">
                <a:solidFill>
                  <a:srgbClr val="032E6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FAE792-A025-A89F-42A8-55C6F5831D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354" y="4364627"/>
            <a:ext cx="1423957" cy="15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80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160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_EDU_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2D7B-E879-4803-90ED-B678EA87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35" y="204576"/>
            <a:ext cx="9575899" cy="74810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47AC1D6-467E-499E-81B5-77F8A85D15D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254000" y="1625600"/>
            <a:ext cx="11802533" cy="508846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7192B-BC10-4E48-8F89-C1088BB59B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1138100"/>
            <a:ext cx="11802533" cy="350930"/>
          </a:xfrm>
        </p:spPr>
        <p:txBody>
          <a:bodyPr>
            <a:spAutoFit/>
          </a:bodyPr>
          <a:lstStyle>
            <a:lvl1pPr marL="0" indent="0" algn="ctr">
              <a:buNone/>
              <a:defRPr sz="1867" b="1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4CFB44-5BF6-4D6A-AB95-136AAA3CC9F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583333" y="673173"/>
            <a:ext cx="1473200" cy="279508"/>
          </a:xfrm>
        </p:spPr>
        <p:txBody>
          <a:bodyPr>
            <a:noAutofit/>
          </a:bodyPr>
          <a:lstStyle>
            <a:lvl1pPr marL="0" indent="0" algn="r">
              <a:buNone/>
              <a:defRPr sz="1600"/>
            </a:lvl1pPr>
            <a:lvl2pPr marL="457189" indent="0">
              <a:buFont typeface="Arial" panose="020B0604020202020204" pitchFamily="34" charset="0"/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</a:lstStyle>
          <a:p>
            <a:pPr lvl="0"/>
            <a:r>
              <a:rPr lang="en-US" dirty="0"/>
              <a:t>Figure 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82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96406" y="1316765"/>
            <a:ext cx="10799188" cy="4972419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970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96407" y="1316766"/>
            <a:ext cx="5297995" cy="4893204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97599" y="1320106"/>
            <a:ext cx="5297995" cy="4893204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217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5376597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10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faucibus</a:t>
            </a:r>
            <a:r>
              <a:rPr lang="pt-BR" dirty="0"/>
              <a:t> </a:t>
            </a:r>
            <a:r>
              <a:rPr lang="pt-BR" dirty="0" err="1"/>
              <a:t>efficitur</a:t>
            </a:r>
            <a:r>
              <a:rPr lang="pt-BR" dirty="0"/>
              <a:t> </a:t>
            </a:r>
            <a:r>
              <a:rPr lang="pt-BR" dirty="0" err="1"/>
              <a:t>tortor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suscipit</a:t>
            </a:r>
            <a:r>
              <a:rPr lang="pt-BR" dirty="0"/>
              <a:t>. </a:t>
            </a:r>
            <a:r>
              <a:rPr lang="pt-BR" dirty="0" err="1"/>
              <a:t>Donec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dapibus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urna </a:t>
            </a:r>
            <a:r>
              <a:rPr lang="pt-BR" dirty="0" err="1"/>
              <a:t>vel</a:t>
            </a:r>
            <a:r>
              <a:rPr lang="pt-BR" dirty="0"/>
              <a:t>, </a:t>
            </a:r>
            <a:r>
              <a:rPr lang="pt-BR" dirty="0" err="1"/>
              <a:t>convallis</a:t>
            </a:r>
            <a:r>
              <a:rPr lang="pt-BR" dirty="0"/>
              <a:t>.</a:t>
            </a:r>
          </a:p>
          <a:p>
            <a:pPr lvl="0"/>
            <a:r>
              <a:rPr lang="en-GB" dirty="0" err="1"/>
              <a:t>Curabitur</a:t>
            </a:r>
            <a:r>
              <a:rPr lang="en-GB" dirty="0"/>
              <a:t> at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at, </a:t>
            </a:r>
            <a:r>
              <a:rPr lang="en-GB" dirty="0" err="1"/>
              <a:t>molestie</a:t>
            </a:r>
            <a:r>
              <a:rPr lang="en-GB" dirty="0"/>
              <a:t> lacus. Maecenas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a porta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at ipsum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2337" y="2309487"/>
            <a:ext cx="5384679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rmAutofit/>
          </a:bodyPr>
          <a:lstStyle>
            <a:lvl1pPr marL="342891" indent="-342891">
              <a:buClr>
                <a:srgbClr val="032E61"/>
              </a:buClr>
              <a:buSzPct val="10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</a:t>
            </a:r>
          </a:p>
          <a:p>
            <a:pPr lvl="0"/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faucibus</a:t>
            </a:r>
            <a:r>
              <a:rPr lang="pt-BR" dirty="0"/>
              <a:t> </a:t>
            </a:r>
            <a:r>
              <a:rPr lang="pt-BR" dirty="0" err="1"/>
              <a:t>efficitur</a:t>
            </a:r>
            <a:r>
              <a:rPr lang="pt-BR" dirty="0"/>
              <a:t> </a:t>
            </a:r>
            <a:r>
              <a:rPr lang="pt-BR" dirty="0" err="1"/>
              <a:t>tortor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suscipit</a:t>
            </a:r>
            <a:r>
              <a:rPr lang="pt-BR" dirty="0"/>
              <a:t>. </a:t>
            </a:r>
            <a:r>
              <a:rPr lang="pt-BR" dirty="0" err="1"/>
              <a:t>Donec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dapibus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urna </a:t>
            </a:r>
            <a:r>
              <a:rPr lang="pt-BR" dirty="0" err="1"/>
              <a:t>vel</a:t>
            </a:r>
            <a:r>
              <a:rPr lang="pt-BR" dirty="0"/>
              <a:t>, </a:t>
            </a:r>
            <a:r>
              <a:rPr lang="pt-BR" dirty="0" err="1"/>
              <a:t>convallis</a:t>
            </a:r>
            <a:r>
              <a:rPr lang="pt-BR" dirty="0"/>
              <a:t>. </a:t>
            </a:r>
          </a:p>
          <a:p>
            <a:pPr lvl="0"/>
            <a:r>
              <a:rPr lang="en-GB" dirty="0" err="1"/>
              <a:t>Curabitur</a:t>
            </a:r>
            <a:r>
              <a:rPr lang="en-GB" dirty="0"/>
              <a:t> at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at, </a:t>
            </a:r>
            <a:r>
              <a:rPr lang="en-GB" dirty="0" err="1"/>
              <a:t>molestie</a:t>
            </a:r>
            <a:r>
              <a:rPr lang="en-GB" dirty="0"/>
              <a:t> lacus. Maecenas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a porta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at ipsum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5376597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92011" y="1707535"/>
            <a:ext cx="5385016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23392" y="6501341"/>
            <a:ext cx="5376597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92011" y="6501341"/>
            <a:ext cx="5376597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52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153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3552395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3552395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19803" y="1707535"/>
            <a:ext cx="3552395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319803" y="2312337"/>
            <a:ext cx="3552395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16213" y="2306636"/>
            <a:ext cx="3552395" cy="4183387"/>
          </a:xfrm>
          <a:prstGeom prst="rect">
            <a:avLst/>
          </a:prstGeom>
          <a:solidFill>
            <a:srgbClr val="ECF4E0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8016213" y="1714775"/>
            <a:ext cx="3552395" cy="473327"/>
          </a:xfrm>
          <a:prstGeom prst="rect">
            <a:avLst/>
          </a:prstGeom>
          <a:solidFill>
            <a:srgbClr val="79AF02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23392" y="6501341"/>
            <a:ext cx="3552395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19803" y="6501341"/>
            <a:ext cx="3552395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16213" y="6503160"/>
            <a:ext cx="3552395" cy="0"/>
          </a:xfrm>
          <a:prstGeom prst="line">
            <a:avLst/>
          </a:prstGeom>
          <a:ln w="25400">
            <a:solidFill>
              <a:srgbClr val="79A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145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2592288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2592288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413047" y="1707535"/>
            <a:ext cx="2592288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406263" y="2312337"/>
            <a:ext cx="2599072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189133" y="2306636"/>
            <a:ext cx="2583568" cy="4183387"/>
          </a:xfrm>
          <a:prstGeom prst="rect">
            <a:avLst/>
          </a:prstGeom>
          <a:solidFill>
            <a:srgbClr val="ECF4E0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89133" y="1714775"/>
            <a:ext cx="2583568" cy="473327"/>
          </a:xfrm>
          <a:prstGeom prst="rect">
            <a:avLst/>
          </a:prstGeom>
          <a:solidFill>
            <a:srgbClr val="79AF02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8958880" y="1704685"/>
            <a:ext cx="2592288" cy="473327"/>
          </a:xfrm>
          <a:prstGeom prst="rect">
            <a:avLst/>
          </a:prstGeom>
          <a:solidFill>
            <a:srgbClr val="6C016F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32" name="Content Placeholder 2"/>
          <p:cNvSpPr>
            <a:spLocks noGrp="1"/>
          </p:cNvSpPr>
          <p:nvPr>
            <p:ph idx="24" hasCustomPrompt="1"/>
          </p:nvPr>
        </p:nvSpPr>
        <p:spPr>
          <a:xfrm>
            <a:off x="8952096" y="2309487"/>
            <a:ext cx="2599072" cy="4183387"/>
          </a:xfrm>
          <a:prstGeom prst="rect">
            <a:avLst/>
          </a:prstGeom>
          <a:solidFill>
            <a:srgbClr val="FBF3FB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406263" y="6501341"/>
            <a:ext cx="2599072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3392" y="6501341"/>
            <a:ext cx="2599072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189133" y="6501341"/>
            <a:ext cx="2583568" cy="0"/>
          </a:xfrm>
          <a:prstGeom prst="line">
            <a:avLst/>
          </a:prstGeom>
          <a:ln w="25400">
            <a:solidFill>
              <a:srgbClr val="79A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952096" y="6501341"/>
            <a:ext cx="2599072" cy="0"/>
          </a:xfrm>
          <a:prstGeom prst="line">
            <a:avLst/>
          </a:prstGeom>
          <a:ln w="25400">
            <a:solidFill>
              <a:srgbClr val="6C0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432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item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904490" y="2236102"/>
            <a:ext cx="148235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703719" y="2236102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0B5B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3154043" y="2236102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904490" y="3337136"/>
            <a:ext cx="148235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703719" y="3337136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79AF0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3154043" y="3337136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703719" y="4414446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6C016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3154043" y="4414446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B63F814-93D7-4F10-8509-02CA69763EC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148508"/>
            <a:ext cx="11160125" cy="6708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This is a placeholder for a short introduction text to the slide.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Nam vitae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Nam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Maecenas dictum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cursus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pharetra.</a:t>
            </a:r>
            <a:endParaRPr lang="en-GB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2904490" y="4414446"/>
            <a:ext cx="148235" cy="900000"/>
          </a:xfrm>
          <a:prstGeom prst="rect">
            <a:avLst/>
          </a:prstGeom>
          <a:solidFill>
            <a:srgbClr val="6C0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258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item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879131" y="1980457"/>
            <a:ext cx="148235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78360" y="1980457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2224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3128684" y="1980457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879131" y="3081491"/>
            <a:ext cx="148235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78360" y="3081491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0B5B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3128684" y="3081491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879131" y="4182525"/>
            <a:ext cx="148235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678360" y="4182525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79AF0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3128684" y="4182525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678360" y="5259835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6C016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3128684" y="5259835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B63F814-93D7-4F10-8509-02CA69763EC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148508"/>
            <a:ext cx="11160125" cy="6708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This is a placeholder for a short introduction text to the slide.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Nam vitae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Nam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Maecenas dictum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cursus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pharetra.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2879131" y="1980457"/>
            <a:ext cx="148235" cy="900000"/>
          </a:xfrm>
          <a:prstGeom prst="rect">
            <a:avLst/>
          </a:prstGeom>
          <a:solidFill>
            <a:srgbClr val="022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9131" y="3081491"/>
            <a:ext cx="148235" cy="900000"/>
          </a:xfrm>
          <a:prstGeom prst="rect">
            <a:avLst/>
          </a:prstGeom>
          <a:solidFill>
            <a:srgbClr val="00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79131" y="4182525"/>
            <a:ext cx="148235" cy="900000"/>
          </a:xfrm>
          <a:prstGeom prst="rect">
            <a:avLst/>
          </a:prstGeom>
          <a:solidFill>
            <a:srgbClr val="79A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9131" y="5259835"/>
            <a:ext cx="148235" cy="900000"/>
          </a:xfrm>
          <a:prstGeom prst="rect">
            <a:avLst/>
          </a:prstGeom>
          <a:solidFill>
            <a:srgbClr val="6C0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8374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item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1022944" y="2297275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2224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3473268" y="2297275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022944" y="3398309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0B5B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3473268" y="3398309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1022944" y="4499343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79AF0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3473268" y="4499343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1022944" y="5576653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6C016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3473268" y="5576653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B63F814-93D7-4F10-8509-02CA69763EC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3223715" y="2297275"/>
            <a:ext cx="148235" cy="900000"/>
          </a:xfrm>
          <a:prstGeom prst="rect">
            <a:avLst/>
          </a:prstGeom>
          <a:solidFill>
            <a:srgbClr val="022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23715" y="3398309"/>
            <a:ext cx="148235" cy="900000"/>
          </a:xfrm>
          <a:prstGeom prst="rect">
            <a:avLst/>
          </a:prstGeom>
          <a:solidFill>
            <a:srgbClr val="00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23715" y="4499343"/>
            <a:ext cx="148235" cy="900000"/>
          </a:xfrm>
          <a:prstGeom prst="rect">
            <a:avLst/>
          </a:prstGeom>
          <a:solidFill>
            <a:srgbClr val="79A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23715" y="5576653"/>
            <a:ext cx="148235" cy="900000"/>
          </a:xfrm>
          <a:prstGeom prst="rect">
            <a:avLst/>
          </a:prstGeom>
          <a:solidFill>
            <a:srgbClr val="6C0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  <p:sp>
        <p:nvSpPr>
          <p:cNvPr id="2" name="Text Placeholder 20">
            <a:extLst>
              <a:ext uri="{FF2B5EF4-FFF2-40B4-BE49-F238E27FC236}">
                <a16:creationId xmlns:a16="http://schemas.microsoft.com/office/drawing/2014/main" id="{DB63699C-30D1-3103-CBE3-FD1CF11F7FA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22944" y="1213004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" name="Text Placeholder 20">
            <a:extLst>
              <a:ext uri="{FF2B5EF4-FFF2-40B4-BE49-F238E27FC236}">
                <a16:creationId xmlns:a16="http://schemas.microsoft.com/office/drawing/2014/main" id="{E588AF7D-0448-4394-C118-EF6A3FCB32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3268" y="1213004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62563E-0DD0-6016-6EC4-9EE314A68DBF}"/>
              </a:ext>
            </a:extLst>
          </p:cNvPr>
          <p:cNvSpPr/>
          <p:nvPr userDrawn="1"/>
        </p:nvSpPr>
        <p:spPr>
          <a:xfrm>
            <a:off x="3223715" y="1213004"/>
            <a:ext cx="148235" cy="90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405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sp>
        <p:nvSpPr>
          <p:cNvPr id="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44954" y="2900942"/>
            <a:ext cx="8102093" cy="10561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333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Thank you or </a:t>
            </a:r>
            <a:r>
              <a:rPr lang="en-US" dirty="0" err="1"/>
              <a:t>QnA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2414B-5F21-7F0E-3435-5612E4E1B3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148" y="4290335"/>
            <a:ext cx="1423957" cy="15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5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_EDU_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2D7B-E879-4803-90ED-B678EA87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35" y="204576"/>
            <a:ext cx="9575899" cy="74810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47AC1D6-467E-499E-81B5-77F8A85D15D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254000" y="1625600"/>
            <a:ext cx="11802533" cy="508846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7192B-BC10-4E48-8F89-C1088BB59B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1138100"/>
            <a:ext cx="11802533" cy="350930"/>
          </a:xfrm>
        </p:spPr>
        <p:txBody>
          <a:bodyPr>
            <a:spAutoFit/>
          </a:bodyPr>
          <a:lstStyle>
            <a:lvl1pPr marL="0" indent="0" algn="ctr">
              <a:buNone/>
              <a:defRPr sz="1867" b="1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4CFB44-5BF6-4D6A-AB95-136AAA3CC9F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583333" y="673173"/>
            <a:ext cx="1473200" cy="279508"/>
          </a:xfrm>
        </p:spPr>
        <p:txBody>
          <a:bodyPr>
            <a:noAutofit/>
          </a:bodyPr>
          <a:lstStyle>
            <a:lvl1pPr marL="0" indent="0" algn="r">
              <a:buNone/>
              <a:defRPr sz="1600"/>
            </a:lvl1pPr>
            <a:lvl2pPr marL="457189" indent="0">
              <a:buFont typeface="Arial" panose="020B0604020202020204" pitchFamily="34" charset="0"/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</a:lstStyle>
          <a:p>
            <a:pPr lvl="0"/>
            <a:r>
              <a:rPr lang="en-US" dirty="0"/>
              <a:t>Figure 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65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96406" y="1316765"/>
            <a:ext cx="10799188" cy="4972419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44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96407" y="1316766"/>
            <a:ext cx="5297995" cy="4893204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97599" y="1320106"/>
            <a:ext cx="5297995" cy="4893204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79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5376597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10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faucibus</a:t>
            </a:r>
            <a:r>
              <a:rPr lang="pt-BR" dirty="0"/>
              <a:t> </a:t>
            </a:r>
            <a:r>
              <a:rPr lang="pt-BR" dirty="0" err="1"/>
              <a:t>efficitur</a:t>
            </a:r>
            <a:r>
              <a:rPr lang="pt-BR" dirty="0"/>
              <a:t> </a:t>
            </a:r>
            <a:r>
              <a:rPr lang="pt-BR" dirty="0" err="1"/>
              <a:t>tortor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suscipit</a:t>
            </a:r>
            <a:r>
              <a:rPr lang="pt-BR" dirty="0"/>
              <a:t>. </a:t>
            </a:r>
            <a:r>
              <a:rPr lang="pt-BR" dirty="0" err="1"/>
              <a:t>Donec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dapibus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urna </a:t>
            </a:r>
            <a:r>
              <a:rPr lang="pt-BR" dirty="0" err="1"/>
              <a:t>vel</a:t>
            </a:r>
            <a:r>
              <a:rPr lang="pt-BR" dirty="0"/>
              <a:t>, </a:t>
            </a:r>
            <a:r>
              <a:rPr lang="pt-BR" dirty="0" err="1"/>
              <a:t>convallis</a:t>
            </a:r>
            <a:r>
              <a:rPr lang="pt-BR" dirty="0"/>
              <a:t>.</a:t>
            </a:r>
          </a:p>
          <a:p>
            <a:pPr lvl="0"/>
            <a:r>
              <a:rPr lang="en-GB" dirty="0" err="1"/>
              <a:t>Curabitur</a:t>
            </a:r>
            <a:r>
              <a:rPr lang="en-GB" dirty="0"/>
              <a:t> at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at, </a:t>
            </a:r>
            <a:r>
              <a:rPr lang="en-GB" dirty="0" err="1"/>
              <a:t>molestie</a:t>
            </a:r>
            <a:r>
              <a:rPr lang="en-GB" dirty="0"/>
              <a:t> lacus. Maecenas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a porta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at ipsum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2337" y="2309487"/>
            <a:ext cx="5384679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rmAutofit/>
          </a:bodyPr>
          <a:lstStyle>
            <a:lvl1pPr marL="342891" indent="-342891">
              <a:buClr>
                <a:srgbClr val="032E61"/>
              </a:buClr>
              <a:buSzPct val="10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</a:t>
            </a:r>
          </a:p>
          <a:p>
            <a:pPr lvl="0"/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faucibus</a:t>
            </a:r>
            <a:r>
              <a:rPr lang="pt-BR" dirty="0"/>
              <a:t> </a:t>
            </a:r>
            <a:r>
              <a:rPr lang="pt-BR" dirty="0" err="1"/>
              <a:t>efficitur</a:t>
            </a:r>
            <a:r>
              <a:rPr lang="pt-BR" dirty="0"/>
              <a:t> </a:t>
            </a:r>
            <a:r>
              <a:rPr lang="pt-BR" dirty="0" err="1"/>
              <a:t>tortor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suscipit</a:t>
            </a:r>
            <a:r>
              <a:rPr lang="pt-BR" dirty="0"/>
              <a:t>. </a:t>
            </a:r>
            <a:r>
              <a:rPr lang="pt-BR" dirty="0" err="1"/>
              <a:t>Donec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dapibus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urna </a:t>
            </a:r>
            <a:r>
              <a:rPr lang="pt-BR" dirty="0" err="1"/>
              <a:t>vel</a:t>
            </a:r>
            <a:r>
              <a:rPr lang="pt-BR" dirty="0"/>
              <a:t>, </a:t>
            </a:r>
            <a:r>
              <a:rPr lang="pt-BR" dirty="0" err="1"/>
              <a:t>convallis</a:t>
            </a:r>
            <a:r>
              <a:rPr lang="pt-BR" dirty="0"/>
              <a:t>. </a:t>
            </a:r>
          </a:p>
          <a:p>
            <a:pPr lvl="0"/>
            <a:r>
              <a:rPr lang="en-GB" dirty="0" err="1"/>
              <a:t>Curabitur</a:t>
            </a:r>
            <a:r>
              <a:rPr lang="en-GB" dirty="0"/>
              <a:t> at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at, </a:t>
            </a:r>
            <a:r>
              <a:rPr lang="en-GB" dirty="0" err="1"/>
              <a:t>molestie</a:t>
            </a:r>
            <a:r>
              <a:rPr lang="en-GB" dirty="0"/>
              <a:t> lacus. Maecenas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a porta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at ipsum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5376597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92011" y="1707535"/>
            <a:ext cx="5385016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23392" y="6501341"/>
            <a:ext cx="5376597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92011" y="6501341"/>
            <a:ext cx="5376597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39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3552395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3552395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19803" y="1707535"/>
            <a:ext cx="3552395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319803" y="2312337"/>
            <a:ext cx="3552395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16213" y="2306636"/>
            <a:ext cx="3552395" cy="4183387"/>
          </a:xfrm>
          <a:prstGeom prst="rect">
            <a:avLst/>
          </a:prstGeom>
          <a:solidFill>
            <a:srgbClr val="ECF4E0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8016213" y="1714775"/>
            <a:ext cx="3552395" cy="473327"/>
          </a:xfrm>
          <a:prstGeom prst="rect">
            <a:avLst/>
          </a:prstGeom>
          <a:solidFill>
            <a:srgbClr val="79AF02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23392" y="6501341"/>
            <a:ext cx="3552395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19803" y="6501341"/>
            <a:ext cx="3552395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16213" y="6503160"/>
            <a:ext cx="3552395" cy="0"/>
          </a:xfrm>
          <a:prstGeom prst="line">
            <a:avLst/>
          </a:prstGeom>
          <a:ln w="25400">
            <a:solidFill>
              <a:srgbClr val="79A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37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2592288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2592288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413047" y="1707535"/>
            <a:ext cx="2592288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406263" y="2312337"/>
            <a:ext cx="2599072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189133" y="2306636"/>
            <a:ext cx="2583568" cy="4183387"/>
          </a:xfrm>
          <a:prstGeom prst="rect">
            <a:avLst/>
          </a:prstGeom>
          <a:solidFill>
            <a:srgbClr val="ECF4E0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89133" y="1714775"/>
            <a:ext cx="2583568" cy="473327"/>
          </a:xfrm>
          <a:prstGeom prst="rect">
            <a:avLst/>
          </a:prstGeom>
          <a:solidFill>
            <a:srgbClr val="79AF02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8958880" y="1704685"/>
            <a:ext cx="2592288" cy="473327"/>
          </a:xfrm>
          <a:prstGeom prst="rect">
            <a:avLst/>
          </a:prstGeom>
          <a:solidFill>
            <a:srgbClr val="6C016F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32" name="Content Placeholder 2"/>
          <p:cNvSpPr>
            <a:spLocks noGrp="1"/>
          </p:cNvSpPr>
          <p:nvPr>
            <p:ph idx="24" hasCustomPrompt="1"/>
          </p:nvPr>
        </p:nvSpPr>
        <p:spPr>
          <a:xfrm>
            <a:off x="8952096" y="2309487"/>
            <a:ext cx="2599072" cy="4183387"/>
          </a:xfrm>
          <a:prstGeom prst="rect">
            <a:avLst/>
          </a:prstGeom>
          <a:solidFill>
            <a:srgbClr val="FBF3FB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406263" y="6501341"/>
            <a:ext cx="2599072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3392" y="6501341"/>
            <a:ext cx="2599072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189133" y="6501341"/>
            <a:ext cx="2583568" cy="0"/>
          </a:xfrm>
          <a:prstGeom prst="line">
            <a:avLst/>
          </a:prstGeom>
          <a:ln w="25400">
            <a:solidFill>
              <a:srgbClr val="79A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952096" y="6501341"/>
            <a:ext cx="2599072" cy="0"/>
          </a:xfrm>
          <a:prstGeom prst="line">
            <a:avLst/>
          </a:prstGeom>
          <a:ln w="25400">
            <a:solidFill>
              <a:srgbClr val="6C0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00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7435" y="204576"/>
            <a:ext cx="10753195" cy="748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0755"/>
            <a:ext cx="10515600" cy="4956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9349" y="128527"/>
            <a:ext cx="11837224" cy="900207"/>
          </a:xfrm>
          <a:prstGeom prst="rect">
            <a:avLst/>
          </a:prstGeom>
          <a:solidFill>
            <a:srgbClr val="6FC5D5">
              <a:alpha val="14000"/>
            </a:srgb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marL="323992"/>
            <a:endParaRPr lang="es-E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5291" y="4965171"/>
            <a:ext cx="1116709" cy="1924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34" y="176531"/>
            <a:ext cx="387151" cy="804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C76C10-5F67-50C6-3E36-6094C3A9FCD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75288" y="6642100"/>
            <a:ext cx="12700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FF"/>
                </a:solidFill>
                <a:latin typeface="Arial Narrow" panose="020B0606020202030204" pitchFamily="34" charset="0"/>
              </a:rPr>
              <a:t>Unclassified -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394392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22249"/>
        </a:buClr>
        <a:buFont typeface="Wingdings" panose="05000000000000000000" pitchFamily="2" charset="2"/>
        <a:buChar char="§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B5B5"/>
        </a:buClr>
        <a:buFont typeface="Wingdings" panose="05000000000000000000" pitchFamily="2" charset="2"/>
        <a:buChar char="s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79AF02"/>
        </a:buClr>
        <a:buSzPct val="90000"/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›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7435" y="204576"/>
            <a:ext cx="10753195" cy="748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0755"/>
            <a:ext cx="10515600" cy="4956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9349" y="128527"/>
            <a:ext cx="11837224" cy="900207"/>
          </a:xfrm>
          <a:prstGeom prst="rect">
            <a:avLst/>
          </a:prstGeom>
          <a:solidFill>
            <a:srgbClr val="6FC5D5">
              <a:alpha val="14000"/>
            </a:srgb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marL="323992"/>
            <a:endParaRPr lang="es-E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5291" y="4965171"/>
            <a:ext cx="1116709" cy="1924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34" y="176531"/>
            <a:ext cx="387151" cy="804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581D4D-CE53-D10E-BF50-368608CAD41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44" y="5078985"/>
            <a:ext cx="1423957" cy="1574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F0F12-9DBA-3F8E-15D4-45BD839A378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75288" y="6642100"/>
            <a:ext cx="12700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FF"/>
                </a:solidFill>
                <a:latin typeface="Arial Narrow" panose="020B0606020202030204" pitchFamily="34" charset="0"/>
              </a:rPr>
              <a:t>Unclassified -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260816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22249"/>
        </a:buClr>
        <a:buFont typeface="Wingdings" panose="05000000000000000000" pitchFamily="2" charset="2"/>
        <a:buChar char="§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B5B5"/>
        </a:buClr>
        <a:buFont typeface="Wingdings" panose="05000000000000000000" pitchFamily="2" charset="2"/>
        <a:buChar char="s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79AF02"/>
        </a:buClr>
        <a:buSzPct val="90000"/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›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7435" y="204576"/>
            <a:ext cx="10753195" cy="748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0755"/>
            <a:ext cx="10515600" cy="4956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9349" y="128527"/>
            <a:ext cx="11837224" cy="900207"/>
          </a:xfrm>
          <a:prstGeom prst="rect">
            <a:avLst/>
          </a:prstGeom>
          <a:solidFill>
            <a:srgbClr val="6FC5D5">
              <a:alpha val="14000"/>
            </a:srgb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marL="323992"/>
            <a:endParaRPr lang="es-E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5291" y="4965171"/>
            <a:ext cx="1116709" cy="1924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34" y="176531"/>
            <a:ext cx="387151" cy="804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753BE1-2A6D-1AC1-2806-36E7B02405C0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21" y="4958723"/>
            <a:ext cx="1423957" cy="1574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99E503-3D32-47DF-5EE2-C54EFDD04D8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75288" y="6642100"/>
            <a:ext cx="12700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FF"/>
                </a:solidFill>
                <a:latin typeface="Arial Narrow" panose="020B0606020202030204" pitchFamily="34" charset="0"/>
              </a:rPr>
              <a:t>Unclassified -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12278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22249"/>
        </a:buClr>
        <a:buFont typeface="Wingdings" panose="05000000000000000000" pitchFamily="2" charset="2"/>
        <a:buChar char="§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B5B5"/>
        </a:buClr>
        <a:buFont typeface="Wingdings" panose="05000000000000000000" pitchFamily="2" charset="2"/>
        <a:buChar char="s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79AF02"/>
        </a:buClr>
        <a:buSzPct val="90000"/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›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55FB3C-DC21-4CB0-9E90-8BFDD45AE0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Educational Measurement and Item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30AF7-10DC-4F61-9CF6-3AF40637C8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An Introductory Workshop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CC1E2-7021-4B19-A865-69B9B620E7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Dr Nathanael Reinertsen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D2210-61D6-6F8A-9DCE-5832F126ED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25 October 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BA74B7-F084-4831-AABC-F37B7673F3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Directorate for Education and Skills</a:t>
            </a:r>
          </a:p>
        </p:txBody>
      </p:sp>
    </p:spTree>
    <p:extLst>
      <p:ext uri="{BB962C8B-B14F-4D97-AF65-F5344CB8AC3E}">
        <p14:creationId xmlns:p14="http://schemas.microsoft.com/office/powerpoint/2010/main" val="42006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821B662-0662-1AB6-FCED-24A7BCA4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  <a:r>
              <a:rPr lang="en-GB"/>
              <a:t>, please!!!</a:t>
            </a:r>
          </a:p>
        </p:txBody>
      </p:sp>
      <p:pic>
        <p:nvPicPr>
          <p:cNvPr id="3" name="Picture 2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9EF91DAC-1770-1313-A92C-46928A39B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59" y="1265359"/>
            <a:ext cx="4327281" cy="43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4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E627B5-F784-1B38-FEE7-E575CE3D3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713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C0FDC2-D636-BEDA-999E-67D2330C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Overview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9CD641C-5219-D7B0-F2AB-28C2FB7FDF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F18EF30-E529-4FFC-FDF3-B1BB1204DCE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GB" dirty="0"/>
              <a:t>What is educational measurement?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9344CC-4D5F-A976-33E9-9CDBC86A9C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99B0A9-A1F1-A73C-7A68-A479117F5C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Item Development Principles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C0C61E1-6C3C-DB93-A8CF-9377B94985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AD27ED7-4097-6BD0-0AB8-CF7E9CD5AC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Item evaluation (with Rasch Measurement, and Item-Response Theory)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025917D-CFFE-8182-E123-6BC8B494D2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Day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C6DB3CE-994B-F6B8-D7F4-CCAFB7D83B4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Test construction and test evaluation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F693A22-4C8C-B657-0484-08BF9A5038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Day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684ECC0-9A38-8280-1B8E-C5EED91C17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Cognitive Walkthroughs in Item Development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B84D6-E9D6-BCC2-11C2-FB3018E9823C}"/>
              </a:ext>
            </a:extLst>
          </p:cNvPr>
          <p:cNvSpPr/>
          <p:nvPr/>
        </p:nvSpPr>
        <p:spPr>
          <a:xfrm>
            <a:off x="2072669" y="5510508"/>
            <a:ext cx="8250176" cy="1032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707300F-9CD6-D003-68AD-4B99A7DF96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Session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EAE4B15-B769-C844-A75B-EE8FA4358E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Practical part 2: Cognitive Walkthroughs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A26B83D-3D4A-4676-8E0A-6B6ABEFEBF2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Session 2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F2FACDA-1A89-870E-ED1F-73532CBD05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Practical part 2: Cognitive Walkthroughs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21FAAF2-8034-9EAF-D05D-A41818945C1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Session 3/4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CD76B0B-AEBE-9B65-3B25-EB066E3C76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Workshop summary, final questions, lessons learned, and closing.</a:t>
            </a:r>
            <a:endParaRPr lang="en-GB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485E6FF-8529-B267-06AC-81D9E56CA1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Cognitive Walkthroughs in Item Development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FE03DE5-90E5-987A-72D5-4986985C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5 Outline</a:t>
            </a:r>
          </a:p>
        </p:txBody>
      </p:sp>
    </p:spTree>
    <p:extLst>
      <p:ext uri="{BB962C8B-B14F-4D97-AF65-F5344CB8AC3E}">
        <p14:creationId xmlns:p14="http://schemas.microsoft.com/office/powerpoint/2010/main" val="331274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A2FB7-8751-69FE-78CD-8D2A4650F5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Practical part 2:</a:t>
            </a:r>
            <a:br>
              <a:rPr lang="en-US" dirty="0"/>
            </a:br>
            <a:r>
              <a:rPr lang="en-US" dirty="0"/>
              <a:t>Cognitive Walkthroughs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0B2F-97CB-8E37-0A50-F17DBE4FE3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1269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083F4-11FE-5F4C-62F9-973EB89F4F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914423" lvl="1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stimulus</a:t>
            </a:r>
          </a:p>
          <a:p>
            <a:pPr marL="914423" lvl="1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first item</a:t>
            </a:r>
          </a:p>
          <a:p>
            <a:pPr marL="914423" lvl="1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second item</a:t>
            </a:r>
            <a:endParaRPr lang="en-GB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23" lvl="1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third item</a:t>
            </a:r>
            <a:endParaRPr lang="en-GB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23" lvl="1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remarks</a:t>
            </a:r>
            <a:endParaRPr lang="en-GB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647177-451A-06B6-266B-5532743D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procedure</a:t>
            </a:r>
          </a:p>
        </p:txBody>
      </p:sp>
    </p:spTree>
    <p:extLst>
      <p:ext uri="{BB962C8B-B14F-4D97-AF65-F5344CB8AC3E}">
        <p14:creationId xmlns:p14="http://schemas.microsoft.com/office/powerpoint/2010/main" val="86420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D2188-FC99-C4D5-EB53-2086A6021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Pick </a:t>
            </a:r>
            <a:r>
              <a:rPr lang="en-GB" sz="2800" b="1" u="sng" dirty="0"/>
              <a:t>one</a:t>
            </a:r>
            <a:r>
              <a:rPr lang="en-GB" sz="2800" dirty="0"/>
              <a:t> to share about your group’s Cognitive Walkthrough:</a:t>
            </a:r>
          </a:p>
          <a:p>
            <a:pPr marL="0" indent="0" algn="ctr">
              <a:buNone/>
            </a:pPr>
            <a:endParaRPr lang="en-GB" sz="2800" dirty="0"/>
          </a:p>
          <a:p>
            <a:pPr marL="1438275" indent="-514350">
              <a:buFont typeface="+mj-lt"/>
              <a:buAutoNum type="arabicPeriod"/>
            </a:pPr>
            <a:r>
              <a:rPr lang="en-GB" sz="2800" dirty="0"/>
              <a:t>What made the discussion good/enjoyable?</a:t>
            </a:r>
          </a:p>
          <a:p>
            <a:pPr marL="1438275" indent="-514350">
              <a:buFont typeface="+mj-lt"/>
              <a:buAutoNum type="arabicPeriod"/>
            </a:pPr>
            <a:r>
              <a:rPr lang="en-GB" sz="2800" dirty="0"/>
              <a:t>What was one difficult thing about the exercise?</a:t>
            </a:r>
          </a:p>
          <a:p>
            <a:pPr marL="1438275" indent="-514350">
              <a:buFont typeface="+mj-lt"/>
              <a:buAutoNum type="arabicPeriod"/>
            </a:pPr>
            <a:r>
              <a:rPr lang="en-GB" sz="2800" dirty="0"/>
              <a:t>Is it a process you could </a:t>
            </a:r>
            <a:r>
              <a:rPr lang="en-GB" sz="2800"/>
              <a:t>see implementing?</a:t>
            </a:r>
            <a:endParaRPr lang="en-GB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2365C0-89BA-9B35-7876-AC2B41A8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Sharing session</a:t>
            </a:r>
          </a:p>
        </p:txBody>
      </p:sp>
    </p:spTree>
    <p:extLst>
      <p:ext uri="{BB962C8B-B14F-4D97-AF65-F5344CB8AC3E}">
        <p14:creationId xmlns:p14="http://schemas.microsoft.com/office/powerpoint/2010/main" val="201301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A2FB7-8751-69FE-78CD-8D2A4650F5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0B2F-97CB-8E37-0A50-F17DBE4FE3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158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C0FDC2-D636-BEDA-999E-67D2330C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Recap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9CD641C-5219-D7B0-F2AB-28C2FB7FDF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is educational measurement?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F18EF30-E529-4FFC-FDF3-B1BB1204DCE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Measurement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Assessment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Validity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9344CC-4D5F-A976-33E9-9CDBC86A9C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Item Development Principles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99B0A9-A1F1-A73C-7A68-A479117F5C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MC and CR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Reliability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C0C61E1-6C3C-DB93-A8CF-9377B94985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GB" dirty="0"/>
              <a:t>Item evaluation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AD27ED7-4097-6BD0-0AB8-CF7E9CD5AC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Rasch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Assessment Principles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Rubric Construction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025917D-CFFE-8182-E123-6BC8B494D2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Test construction and test evaluation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C6DB3CE-994B-F6B8-D7F4-CCAFB7D83B4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Item banks and Test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Test equating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F693A22-4C8C-B657-0484-08BF9A5038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Cognitive Walkthroughs in Item Development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684ECC0-9A38-8280-1B8E-C5EED91C17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role and process of collaborative review in item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41075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EC01B5-378A-6B42-413B-4D30A2E895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C1FCB9-9706-8C60-3EFD-CF4280E403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lvl="0" algn="l">
              <a:tabLst>
                <a:tab pos="539750" algn="l"/>
                <a:tab pos="756285" algn="l"/>
                <a:tab pos="972185" algn="l"/>
                <a:tab pos="270510" algn="l"/>
                <a:tab pos="756285" algn="l"/>
                <a:tab pos="9906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Knowledge of educational measurement theory</a:t>
            </a:r>
            <a:endParaRPr lang="en-GB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96DDBC3-C429-3349-B03A-7E90338399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2BEE3D5-DFC6-DB98-F584-2F34EED4A4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pPr lvl="0" algn="l">
              <a:tabLst>
                <a:tab pos="539750" algn="l"/>
                <a:tab pos="756285" algn="l"/>
                <a:tab pos="972185" algn="l"/>
                <a:tab pos="270510" algn="l"/>
                <a:tab pos="756285" algn="l"/>
                <a:tab pos="9906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Deeper understanding of PISA-style, large-scale assessments</a:t>
            </a:r>
            <a:endParaRPr lang="en-GB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3D49289-7461-0119-4433-B93B3625952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C183F5C-4DAA-0F37-DD39-DAF21FE816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0" algn="l">
              <a:tabLst>
                <a:tab pos="539750" algn="l"/>
                <a:tab pos="756285" algn="l"/>
                <a:tab pos="972185" algn="l"/>
                <a:tab pos="270510" algn="l"/>
                <a:tab pos="756285" algn="l"/>
                <a:tab pos="9906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Enhanced item and test development skills</a:t>
            </a:r>
            <a:endParaRPr lang="en-GB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80C75B4-0DF6-65F1-70F4-545D835A60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29D5AEB-7E7D-4F0F-0ED3-1CB1211F732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Increased assessment literacy</a:t>
            </a:r>
            <a:endParaRPr lang="en-GB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74F3B2-ECB1-E517-9CC1-4BBF5B4F26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 dirty="0"/>
              <a:t>Workshop participants should gain…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9468DBDE-5A0B-63C7-44E6-25B4F448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aims</a:t>
            </a:r>
          </a:p>
        </p:txBody>
      </p:sp>
    </p:spTree>
    <p:extLst>
      <p:ext uri="{BB962C8B-B14F-4D97-AF65-F5344CB8AC3E}">
        <p14:creationId xmlns:p14="http://schemas.microsoft.com/office/powerpoint/2010/main" val="1702693799"/>
      </p:ext>
    </p:extLst>
  </p:cSld>
  <p:clrMapOvr>
    <a:masterClrMapping/>
  </p:clrMapOvr>
</p:sld>
</file>

<file path=ppt/theme/theme1.xml><?xml version="1.0" encoding="utf-8"?>
<a:theme xmlns:a="http://schemas.openxmlformats.org/drawingml/2006/main" name="OECD_EDU_EAG_2022">
  <a:themeElements>
    <a:clrScheme name="EDU PPT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032E61"/>
      </a:accent1>
      <a:accent2>
        <a:srgbClr val="00B5B5"/>
      </a:accent2>
      <a:accent3>
        <a:srgbClr val="79AF02"/>
      </a:accent3>
      <a:accent4>
        <a:srgbClr val="04A379"/>
      </a:accent4>
      <a:accent5>
        <a:srgbClr val="6C016F"/>
      </a:accent5>
      <a:accent6>
        <a:srgbClr val="FFC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CD_EDU_EAG_2022" id="{8087B12C-A89B-462F-9C7E-456749985CB7}" vid="{2661F110-F6D9-429C-8592-A7A743F975C2}"/>
    </a:ext>
  </a:extLst>
</a:theme>
</file>

<file path=ppt/theme/theme2.xml><?xml version="1.0" encoding="utf-8"?>
<a:theme xmlns:a="http://schemas.openxmlformats.org/drawingml/2006/main" name="1_OECD_EDU_EAG_2022">
  <a:themeElements>
    <a:clrScheme name="EDU PPT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032E61"/>
      </a:accent1>
      <a:accent2>
        <a:srgbClr val="00B5B5"/>
      </a:accent2>
      <a:accent3>
        <a:srgbClr val="79AF02"/>
      </a:accent3>
      <a:accent4>
        <a:srgbClr val="04A379"/>
      </a:accent4>
      <a:accent5>
        <a:srgbClr val="6C016F"/>
      </a:accent5>
      <a:accent6>
        <a:srgbClr val="FFC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CD_EDU_EAG_2022" id="{8087B12C-A89B-462F-9C7E-456749985CB7}" vid="{2661F110-F6D9-429C-8592-A7A743F975C2}"/>
    </a:ext>
  </a:extLst>
</a:theme>
</file>

<file path=ppt/theme/theme3.xml><?xml version="1.0" encoding="utf-8"?>
<a:theme xmlns:a="http://schemas.openxmlformats.org/drawingml/2006/main" name="2_OECD_EDU_EAG_2022">
  <a:themeElements>
    <a:clrScheme name="EDU PPT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032E61"/>
      </a:accent1>
      <a:accent2>
        <a:srgbClr val="00B5B5"/>
      </a:accent2>
      <a:accent3>
        <a:srgbClr val="79AF02"/>
      </a:accent3>
      <a:accent4>
        <a:srgbClr val="04A379"/>
      </a:accent4>
      <a:accent5>
        <a:srgbClr val="6C016F"/>
      </a:accent5>
      <a:accent6>
        <a:srgbClr val="FFC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CD_EDU_EAG_2022" id="{8087B12C-A89B-462F-9C7E-456749985CB7}" vid="{2661F110-F6D9-429C-8592-A7A743F975C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48e0371-e5a1-4434-9921-99c130702a89">
      <Terms xmlns="http://schemas.microsoft.com/office/infopath/2007/PartnerControls"/>
    </lcf76f155ced4ddcb4097134ff3c332f>
    <TaxCatchAll xmlns="f1524577-e775-4792-9e02-59d88675d35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CE1C22E302D54A92E3B27F42531170" ma:contentTypeVersion="18" ma:contentTypeDescription="Create a new document." ma:contentTypeScope="" ma:versionID="e7baf0caf837d1a6ee69fbbb52e60e83">
  <xsd:schema xmlns:xsd="http://www.w3.org/2001/XMLSchema" xmlns:xs="http://www.w3.org/2001/XMLSchema" xmlns:p="http://schemas.microsoft.com/office/2006/metadata/properties" xmlns:ns2="f48e0371-e5a1-4434-9921-99c130702a89" xmlns:ns3="f1524577-e775-4792-9e02-59d88675d35f" targetNamespace="http://schemas.microsoft.com/office/2006/metadata/properties" ma:root="true" ma:fieldsID="c393747ab2179622d80a78a13a0c22e4" ns2:_="" ns3:_="">
    <xsd:import namespace="f48e0371-e5a1-4434-9921-99c130702a89"/>
    <xsd:import namespace="f1524577-e775-4792-9e02-59d88675d3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e0371-e5a1-4434-9921-99c130702a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b2addfa-c26d-4e3b-b240-f6c3bd3828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524577-e775-4792-9e02-59d88675d35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94ba3bf-91c6-41d8-9c4e-811f5603c359}" ma:internalName="TaxCatchAll" ma:showField="CatchAllData" ma:web="f1524577-e775-4792-9e02-59d88675d3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3F9314-2156-4A26-9C7B-3A436590D2E6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f1524577-e775-4792-9e02-59d88675d35f"/>
    <ds:schemaRef ds:uri="f48e0371-e5a1-4434-9921-99c130702a89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555E040-F903-4557-B5BA-FEEA81916D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B0B96C-27C4-4CB7-95AA-6F7118EE0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8e0371-e5a1-4434-9921-99c130702a89"/>
    <ds:schemaRef ds:uri="f1524577-e775-4792-9e02-59d88675d3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 PPT</Template>
  <TotalTime>442</TotalTime>
  <Words>262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Narrow</vt:lpstr>
      <vt:lpstr>Bahnschrift SemiBold SemiConden</vt:lpstr>
      <vt:lpstr>Calibri</vt:lpstr>
      <vt:lpstr>Calibri Light</vt:lpstr>
      <vt:lpstr>Times New Roman</vt:lpstr>
      <vt:lpstr>Wingdings</vt:lpstr>
      <vt:lpstr>OECD_EDU_EAG_2022</vt:lpstr>
      <vt:lpstr>1_OECD_EDU_EAG_2022</vt:lpstr>
      <vt:lpstr>2_OECD_EDU_EAG_2022</vt:lpstr>
      <vt:lpstr>PowerPoint Presentation</vt:lpstr>
      <vt:lpstr>Workshop Overview</vt:lpstr>
      <vt:lpstr>Day 5 Outline</vt:lpstr>
      <vt:lpstr>PowerPoint Presentation</vt:lpstr>
      <vt:lpstr>Discussion procedure</vt:lpstr>
      <vt:lpstr>Sharing session</vt:lpstr>
      <vt:lpstr>PowerPoint Presentation</vt:lpstr>
      <vt:lpstr>Workshop Recap</vt:lpstr>
      <vt:lpstr>Workshop aims</vt:lpstr>
      <vt:lpstr>Feedback, please!!!</vt:lpstr>
      <vt:lpstr>PowerPoint Presentation</vt:lpstr>
    </vt:vector>
  </TitlesOfParts>
  <Company>OECD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DELLA.SHIN@oecd.org</dc:creator>
  <cp:lastModifiedBy>REINERTSEN Nate, EDU/SBS</cp:lastModifiedBy>
  <cp:revision>16</cp:revision>
  <dcterms:created xsi:type="dcterms:W3CDTF">2022-11-07T13:19:31Z</dcterms:created>
  <dcterms:modified xsi:type="dcterms:W3CDTF">2024-10-24T10:02:10Z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0x010100A9CE1C22E302D54A92E3B27F42531170</vt:lpwstr>
  </property>
  <property fmtid="{D5CDD505-2E9C-101B-9397-08002B2CF9AE}" pid="3" name="MediaServiceImageTags">
    <vt:lpwstr/>
  </property>
  <property fmtid="{D5CDD505-2E9C-101B-9397-08002B2CF9AE}" pid="4" name="MSIP_Label_0b2d0c28-e13a-4801-bbf0-29bdaa81743b_Enabled">
    <vt:lpwstr>true</vt:lpwstr>
  </property>
  <property fmtid="{D5CDD505-2E9C-101B-9397-08002B2CF9AE}" pid="5" name="MSIP_Label_0b2d0c28-e13a-4801-bbf0-29bdaa81743b_SetDate">
    <vt:lpwstr>2024-10-02T09:07:22Z</vt:lpwstr>
  </property>
  <property fmtid="{D5CDD505-2E9C-101B-9397-08002B2CF9AE}" pid="6" name="MSIP_Label_0b2d0c28-e13a-4801-bbf0-29bdaa81743b_Method">
    <vt:lpwstr>Privileged</vt:lpwstr>
  </property>
  <property fmtid="{D5CDD505-2E9C-101B-9397-08002B2CF9AE}" pid="7" name="MSIP_Label_0b2d0c28-e13a-4801-bbf0-29bdaa81743b_Name">
    <vt:lpwstr>Unclassified</vt:lpwstr>
  </property>
  <property fmtid="{D5CDD505-2E9C-101B-9397-08002B2CF9AE}" pid="8" name="MSIP_Label_0b2d0c28-e13a-4801-bbf0-29bdaa81743b_SiteId">
    <vt:lpwstr>ac41c7d4-1f61-460d-b0f4-fc925a2b471c</vt:lpwstr>
  </property>
  <property fmtid="{D5CDD505-2E9C-101B-9397-08002B2CF9AE}" pid="9" name="MSIP_Label_0b2d0c28-e13a-4801-bbf0-29bdaa81743b_ActionId">
    <vt:lpwstr>40eebf76-9489-40df-ae96-21905d297e8b</vt:lpwstr>
  </property>
  <property fmtid="{D5CDD505-2E9C-101B-9397-08002B2CF9AE}" pid="10" name="MSIP_Label_0b2d0c28-e13a-4801-bbf0-29bdaa81743b_ContentBits">
    <vt:lpwstr>2</vt:lpwstr>
  </property>
  <property fmtid="{D5CDD505-2E9C-101B-9397-08002B2CF9AE}" pid="11" name="ClassificationContentMarkingFooterLocations">
    <vt:lpwstr>OECD_EDU_EAG_2022:5\1_OECD_EDU_EAG_2022:6\2_OECD_EDU_EAG_2022:6</vt:lpwstr>
  </property>
  <property fmtid="{D5CDD505-2E9C-101B-9397-08002B2CF9AE}" pid="12" name="ClassificationContentMarkingFooterText">
    <vt:lpwstr>Unclassified - Non classifié</vt:lpwstr>
  </property>
</Properties>
</file>