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Lst>
  <p:notesMasterIdLst>
    <p:notesMasterId r:id="rId41"/>
  </p:notesMasterIdLst>
  <p:sldIdLst>
    <p:sldId id="305" r:id="rId6"/>
    <p:sldId id="302" r:id="rId7"/>
    <p:sldId id="304" r:id="rId8"/>
    <p:sldId id="291" r:id="rId9"/>
    <p:sldId id="316" r:id="rId10"/>
    <p:sldId id="312" r:id="rId11"/>
    <p:sldId id="321" r:id="rId12"/>
    <p:sldId id="313" r:id="rId13"/>
    <p:sldId id="314" r:id="rId14"/>
    <p:sldId id="317" r:id="rId15"/>
    <p:sldId id="336" r:id="rId16"/>
    <p:sldId id="327" r:id="rId17"/>
    <p:sldId id="319" r:id="rId18"/>
    <p:sldId id="306" r:id="rId19"/>
    <p:sldId id="331" r:id="rId20"/>
    <p:sldId id="329" r:id="rId21"/>
    <p:sldId id="330" r:id="rId22"/>
    <p:sldId id="332" r:id="rId23"/>
    <p:sldId id="309" r:id="rId24"/>
    <p:sldId id="350" r:id="rId25"/>
    <p:sldId id="334" r:id="rId26"/>
    <p:sldId id="333" r:id="rId27"/>
    <p:sldId id="337" r:id="rId28"/>
    <p:sldId id="318" r:id="rId29"/>
    <p:sldId id="860" r:id="rId30"/>
    <p:sldId id="867" r:id="rId31"/>
    <p:sldId id="858" r:id="rId32"/>
    <p:sldId id="859" r:id="rId33"/>
    <p:sldId id="869" r:id="rId34"/>
    <p:sldId id="870" r:id="rId35"/>
    <p:sldId id="871" r:id="rId36"/>
    <p:sldId id="872" r:id="rId37"/>
    <p:sldId id="873" r:id="rId38"/>
    <p:sldId id="863" r:id="rId39"/>
    <p:sldId id="86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661149-677F-4C9C-AF8B-E6C581879A10}">
          <p14:sldIdLst>
            <p14:sldId id="305"/>
            <p14:sldId id="302"/>
            <p14:sldId id="304"/>
          </p14:sldIdLst>
        </p14:section>
        <p14:section name="Session 1" id="{986392A9-1123-4E39-8EF1-FB7CA67D1E29}">
          <p14:sldIdLst>
            <p14:sldId id="291"/>
            <p14:sldId id="316"/>
            <p14:sldId id="312"/>
            <p14:sldId id="321"/>
            <p14:sldId id="313"/>
            <p14:sldId id="314"/>
            <p14:sldId id="317"/>
            <p14:sldId id="336"/>
            <p14:sldId id="327"/>
            <p14:sldId id="319"/>
          </p14:sldIdLst>
        </p14:section>
        <p14:section name="Session 2" id="{66F7A202-E269-46DA-8CF6-517AAF697FA3}">
          <p14:sldIdLst>
            <p14:sldId id="306"/>
            <p14:sldId id="331"/>
            <p14:sldId id="329"/>
            <p14:sldId id="330"/>
            <p14:sldId id="332"/>
            <p14:sldId id="309"/>
            <p14:sldId id="350"/>
            <p14:sldId id="334"/>
            <p14:sldId id="333"/>
            <p14:sldId id="337"/>
            <p14:sldId id="318"/>
          </p14:sldIdLst>
        </p14:section>
        <p14:section name="Session 3" id="{C25A07A3-3AFC-4016-A96E-DA1CEB0163DB}">
          <p14:sldIdLst>
            <p14:sldId id="860"/>
            <p14:sldId id="867"/>
            <p14:sldId id="858"/>
            <p14:sldId id="859"/>
            <p14:sldId id="869"/>
            <p14:sldId id="870"/>
            <p14:sldId id="871"/>
            <p14:sldId id="872"/>
            <p14:sldId id="873"/>
          </p14:sldIdLst>
        </p14:section>
        <p14:section name="Session 4" id="{AC41B2B8-06DF-4490-99F2-6AA39D4B7FDD}">
          <p14:sldIdLst>
            <p14:sldId id="863"/>
            <p14:sldId id="8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784" autoAdjust="0"/>
  </p:normalViewPr>
  <p:slideViewPr>
    <p:cSldViewPr snapToGrid="0">
      <p:cViewPr varScale="1">
        <p:scale>
          <a:sx n="51" d="100"/>
          <a:sy n="51" d="100"/>
        </p:scale>
        <p:origin x="6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oecd-my.sharepoint.com/personal/nate_reinertsen_oecd_org/Documents/Shift%20Equating%20Exampl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Common items locations, </a:t>
            </a:r>
            <a:r>
              <a:rPr lang="en-GB" i="1" dirty="0"/>
              <a:t>before</a:t>
            </a:r>
            <a:r>
              <a:rPr lang="en-GB" i="0" dirty="0"/>
              <a:t> shifting</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Sheet1!$H$2:$H$11</c:f>
              <c:numCache>
                <c:formatCode>0.00</c:formatCode>
                <c:ptCount val="10"/>
                <c:pt idx="0">
                  <c:v>0.78500000000000003</c:v>
                </c:pt>
                <c:pt idx="1">
                  <c:v>0.502</c:v>
                </c:pt>
                <c:pt idx="2">
                  <c:v>0.51400000000000001</c:v>
                </c:pt>
                <c:pt idx="3">
                  <c:v>1.722</c:v>
                </c:pt>
                <c:pt idx="4">
                  <c:v>0.96399999999999997</c:v>
                </c:pt>
                <c:pt idx="5">
                  <c:v>1.1160000000000001</c:v>
                </c:pt>
                <c:pt idx="6">
                  <c:v>1.077</c:v>
                </c:pt>
                <c:pt idx="7">
                  <c:v>1.2410000000000001</c:v>
                </c:pt>
                <c:pt idx="8">
                  <c:v>0.85099999999999998</c:v>
                </c:pt>
                <c:pt idx="9">
                  <c:v>1.0740000000000001</c:v>
                </c:pt>
              </c:numCache>
            </c:numRef>
          </c:xVal>
          <c:yVal>
            <c:numRef>
              <c:f>Sheet1!$K$2:$K$11</c:f>
              <c:numCache>
                <c:formatCode>0.00</c:formatCode>
                <c:ptCount val="10"/>
                <c:pt idx="0">
                  <c:v>0.85230600000000001</c:v>
                </c:pt>
                <c:pt idx="1">
                  <c:v>0.62660000000000005</c:v>
                </c:pt>
                <c:pt idx="2">
                  <c:v>0.63900000000000001</c:v>
                </c:pt>
                <c:pt idx="3">
                  <c:v>1.8966000000000001</c:v>
                </c:pt>
                <c:pt idx="4">
                  <c:v>1.1086</c:v>
                </c:pt>
                <c:pt idx="5">
                  <c:v>1.2498</c:v>
                </c:pt>
                <c:pt idx="6">
                  <c:v>1.1811</c:v>
                </c:pt>
                <c:pt idx="7">
                  <c:v>1.2929000000000002</c:v>
                </c:pt>
                <c:pt idx="8">
                  <c:v>0.94450000000000001</c:v>
                </c:pt>
                <c:pt idx="9">
                  <c:v>1.1637</c:v>
                </c:pt>
              </c:numCache>
            </c:numRef>
          </c:yVal>
          <c:smooth val="0"/>
          <c:extLst>
            <c:ext xmlns:c16="http://schemas.microsoft.com/office/drawing/2014/chart" uri="{C3380CC4-5D6E-409C-BE32-E72D297353CC}">
              <c16:uniqueId val="{00000001-A5D8-465D-982C-B6B610706B1D}"/>
            </c:ext>
          </c:extLst>
        </c:ser>
        <c:dLbls>
          <c:showLegendKey val="0"/>
          <c:showVal val="0"/>
          <c:showCatName val="0"/>
          <c:showSerName val="0"/>
          <c:showPercent val="0"/>
          <c:showBubbleSize val="0"/>
        </c:dLbls>
        <c:axId val="1785923088"/>
        <c:axId val="2008314016"/>
      </c:scatterChart>
      <c:valAx>
        <c:axId val="17859230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Test 2024</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08314016"/>
        <c:crosses val="autoZero"/>
        <c:crossBetween val="midCat"/>
      </c:valAx>
      <c:valAx>
        <c:axId val="2008314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Test 2023</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59230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A0C386-A73C-4409-9A4C-A97BEB9A02BA}" type="doc">
      <dgm:prSet loTypeId="urn:microsoft.com/office/officeart/2005/8/layout/process3" loCatId="process" qsTypeId="urn:microsoft.com/office/officeart/2005/8/quickstyle/simple1" qsCatId="simple" csTypeId="urn:microsoft.com/office/officeart/2005/8/colors/colorful4" csCatId="colorful" phldr="1"/>
      <dgm:spPr/>
      <dgm:t>
        <a:bodyPr/>
        <a:lstStyle/>
        <a:p>
          <a:endParaRPr lang="en-GB"/>
        </a:p>
      </dgm:t>
    </dgm:pt>
    <dgm:pt modelId="{230B7845-F122-47FA-9A6C-B18F33DB8376}">
      <dgm:prSet phldrT="[Text]" custT="1"/>
      <dgm:spPr/>
      <dgm:t>
        <a:bodyPr/>
        <a:lstStyle/>
        <a:p>
          <a:r>
            <a:rPr lang="en-GB" sz="1800" dirty="0"/>
            <a:t>Drafting</a:t>
          </a:r>
        </a:p>
      </dgm:t>
    </dgm:pt>
    <dgm:pt modelId="{9787FDE5-9B61-42CE-930F-5E985996527F}" type="parTrans" cxnId="{910E9A70-C259-4B01-8D91-933841C1379B}">
      <dgm:prSet/>
      <dgm:spPr/>
      <dgm:t>
        <a:bodyPr/>
        <a:lstStyle/>
        <a:p>
          <a:endParaRPr lang="en-GB"/>
        </a:p>
      </dgm:t>
    </dgm:pt>
    <dgm:pt modelId="{5496C091-7F40-41D6-BF2B-C7E60D0465D9}" type="sibTrans" cxnId="{910E9A70-C259-4B01-8D91-933841C1379B}">
      <dgm:prSet/>
      <dgm:spPr/>
      <dgm:t>
        <a:bodyPr/>
        <a:lstStyle/>
        <a:p>
          <a:endParaRPr lang="en-GB"/>
        </a:p>
      </dgm:t>
    </dgm:pt>
    <dgm:pt modelId="{24F4B705-F524-4B75-8D51-3521D8824BD1}">
      <dgm:prSet phldrT="[Text]" custT="1"/>
      <dgm:spPr/>
      <dgm:t>
        <a:bodyPr anchor="ctr"/>
        <a:lstStyle/>
        <a:p>
          <a:pPr algn="ctr">
            <a:buNone/>
          </a:pPr>
          <a:r>
            <a:rPr lang="en-GB" sz="1400" dirty="0"/>
            <a:t>Item writing</a:t>
          </a:r>
        </a:p>
      </dgm:t>
    </dgm:pt>
    <dgm:pt modelId="{06F95BDF-253D-41F5-A338-CB866EBD2098}" type="parTrans" cxnId="{45412A1B-6E61-4306-8E34-097DB55E8B81}">
      <dgm:prSet/>
      <dgm:spPr/>
      <dgm:t>
        <a:bodyPr/>
        <a:lstStyle/>
        <a:p>
          <a:endParaRPr lang="en-GB"/>
        </a:p>
      </dgm:t>
    </dgm:pt>
    <dgm:pt modelId="{7FFC01D8-B0FF-454B-AC33-31257D5B1982}" type="sibTrans" cxnId="{45412A1B-6E61-4306-8E34-097DB55E8B81}">
      <dgm:prSet/>
      <dgm:spPr/>
      <dgm:t>
        <a:bodyPr/>
        <a:lstStyle/>
        <a:p>
          <a:endParaRPr lang="en-GB"/>
        </a:p>
      </dgm:t>
    </dgm:pt>
    <dgm:pt modelId="{F6BD3B31-0152-4A86-AA15-905247FE3119}">
      <dgm:prSet phldrT="[Text]" custT="1"/>
      <dgm:spPr/>
      <dgm:t>
        <a:bodyPr/>
        <a:lstStyle/>
        <a:p>
          <a:r>
            <a:rPr lang="en-GB" sz="1800" dirty="0"/>
            <a:t>Internal Review</a:t>
          </a:r>
        </a:p>
      </dgm:t>
    </dgm:pt>
    <dgm:pt modelId="{474C3E7C-099C-4B7F-9A72-1B1344B37B50}" type="parTrans" cxnId="{C842FA9C-19C8-4066-AACC-F64B0592429F}">
      <dgm:prSet/>
      <dgm:spPr/>
      <dgm:t>
        <a:bodyPr/>
        <a:lstStyle/>
        <a:p>
          <a:endParaRPr lang="en-GB"/>
        </a:p>
      </dgm:t>
    </dgm:pt>
    <dgm:pt modelId="{6A62C96D-D5A8-4EF3-9540-C86CCED9F619}" type="sibTrans" cxnId="{C842FA9C-19C8-4066-AACC-F64B0592429F}">
      <dgm:prSet/>
      <dgm:spPr/>
      <dgm:t>
        <a:bodyPr/>
        <a:lstStyle/>
        <a:p>
          <a:endParaRPr lang="en-GB"/>
        </a:p>
      </dgm:t>
    </dgm:pt>
    <dgm:pt modelId="{F4087318-C415-4801-BAF5-B95D1D39527D}">
      <dgm:prSet phldrT="[Text]" custT="1"/>
      <dgm:spPr/>
      <dgm:t>
        <a:bodyPr anchor="ctr"/>
        <a:lstStyle/>
        <a:p>
          <a:pPr algn="ctr">
            <a:buNone/>
          </a:pPr>
          <a:r>
            <a:rPr lang="en-GB" sz="1400" dirty="0"/>
            <a:t>Cognitive Walkthroughs</a:t>
          </a:r>
        </a:p>
      </dgm:t>
    </dgm:pt>
    <dgm:pt modelId="{4D9D5657-4526-4AD8-8E69-FDD6DBB1F2C8}" type="parTrans" cxnId="{F15B2441-1BC1-43CA-8BC2-5DD8EB612437}">
      <dgm:prSet/>
      <dgm:spPr/>
      <dgm:t>
        <a:bodyPr/>
        <a:lstStyle/>
        <a:p>
          <a:endParaRPr lang="en-GB"/>
        </a:p>
      </dgm:t>
    </dgm:pt>
    <dgm:pt modelId="{8561FCCB-4330-4884-AF38-E96B9205E591}" type="sibTrans" cxnId="{F15B2441-1BC1-43CA-8BC2-5DD8EB612437}">
      <dgm:prSet/>
      <dgm:spPr/>
      <dgm:t>
        <a:bodyPr/>
        <a:lstStyle/>
        <a:p>
          <a:endParaRPr lang="en-GB"/>
        </a:p>
      </dgm:t>
    </dgm:pt>
    <dgm:pt modelId="{DA686DD8-EF97-4876-AE09-BF978C7E118E}">
      <dgm:prSet phldrT="[Text]" custT="1"/>
      <dgm:spPr/>
      <dgm:t>
        <a:bodyPr/>
        <a:lstStyle/>
        <a:p>
          <a:r>
            <a:rPr lang="en-GB" sz="1800" dirty="0"/>
            <a:t>External Review</a:t>
          </a:r>
        </a:p>
      </dgm:t>
    </dgm:pt>
    <dgm:pt modelId="{EE6DFE33-5927-437F-9C54-C24D588F3FAB}" type="parTrans" cxnId="{836ED222-1EEA-4F2F-828F-661D81AEED64}">
      <dgm:prSet/>
      <dgm:spPr/>
      <dgm:t>
        <a:bodyPr/>
        <a:lstStyle/>
        <a:p>
          <a:endParaRPr lang="en-GB"/>
        </a:p>
      </dgm:t>
    </dgm:pt>
    <dgm:pt modelId="{9DE05A7B-609C-4DEF-803E-6D0ED05C0F14}" type="sibTrans" cxnId="{836ED222-1EEA-4F2F-828F-661D81AEED64}">
      <dgm:prSet/>
      <dgm:spPr/>
      <dgm:t>
        <a:bodyPr/>
        <a:lstStyle/>
        <a:p>
          <a:endParaRPr lang="en-GB"/>
        </a:p>
      </dgm:t>
    </dgm:pt>
    <dgm:pt modelId="{1C1A9260-9C84-4A91-B097-ACE4FB04FC7A}">
      <dgm:prSet phldrT="[Text]" custT="1"/>
      <dgm:spPr/>
      <dgm:t>
        <a:bodyPr anchor="ctr"/>
        <a:lstStyle/>
        <a:p>
          <a:pPr algn="ctr">
            <a:buNone/>
          </a:pPr>
          <a:r>
            <a:rPr lang="en-GB" sz="1400" dirty="0"/>
            <a:t>Expert Review Groups</a:t>
          </a:r>
        </a:p>
      </dgm:t>
    </dgm:pt>
    <dgm:pt modelId="{9832FF3D-55B4-47D7-B8F4-F7F64A4F88C9}" type="parTrans" cxnId="{01AA1A1D-8AFD-4451-8311-DC8B7687FBC8}">
      <dgm:prSet/>
      <dgm:spPr/>
      <dgm:t>
        <a:bodyPr/>
        <a:lstStyle/>
        <a:p>
          <a:endParaRPr lang="en-GB"/>
        </a:p>
      </dgm:t>
    </dgm:pt>
    <dgm:pt modelId="{8891D6A9-8686-497E-8C15-921DF5BD6E78}" type="sibTrans" cxnId="{01AA1A1D-8AFD-4451-8311-DC8B7687FBC8}">
      <dgm:prSet/>
      <dgm:spPr/>
      <dgm:t>
        <a:bodyPr/>
        <a:lstStyle/>
        <a:p>
          <a:endParaRPr lang="en-GB"/>
        </a:p>
      </dgm:t>
    </dgm:pt>
    <dgm:pt modelId="{00EEB33B-8BD0-44A5-9C75-C6158056601E}">
      <dgm:prSet phldrT="[Text]" custT="1"/>
      <dgm:spPr/>
      <dgm:t>
        <a:bodyPr/>
        <a:lstStyle/>
        <a:p>
          <a:r>
            <a:rPr lang="en-GB" sz="1800" dirty="0"/>
            <a:t>Field Trial</a:t>
          </a:r>
        </a:p>
      </dgm:t>
    </dgm:pt>
    <dgm:pt modelId="{66DBDF2F-6EC0-4DD0-AD05-722BF5E4DF43}" type="parTrans" cxnId="{4F78CD62-9B4B-48CD-AC4D-E8EDC3BD4EA0}">
      <dgm:prSet/>
      <dgm:spPr/>
      <dgm:t>
        <a:bodyPr/>
        <a:lstStyle/>
        <a:p>
          <a:endParaRPr lang="en-GB"/>
        </a:p>
      </dgm:t>
    </dgm:pt>
    <dgm:pt modelId="{7AB1526C-0547-46C7-98ED-675118D6D774}" type="sibTrans" cxnId="{4F78CD62-9B4B-48CD-AC4D-E8EDC3BD4EA0}">
      <dgm:prSet/>
      <dgm:spPr/>
      <dgm:t>
        <a:bodyPr/>
        <a:lstStyle/>
        <a:p>
          <a:endParaRPr lang="en-GB"/>
        </a:p>
      </dgm:t>
    </dgm:pt>
    <dgm:pt modelId="{F8135D54-A515-436A-AA2F-6F3E57088DFF}">
      <dgm:prSet phldrT="[Text]" custT="1"/>
      <dgm:spPr/>
      <dgm:t>
        <a:bodyPr/>
        <a:lstStyle/>
        <a:p>
          <a:r>
            <a:rPr lang="en-GB" sz="1800" dirty="0"/>
            <a:t>Psychometric review</a:t>
          </a:r>
        </a:p>
      </dgm:t>
    </dgm:pt>
    <dgm:pt modelId="{092F0B74-00FB-4799-AA29-D3E88AD7B7A7}" type="parTrans" cxnId="{1F18BE77-216C-4303-A37B-23B4ECA1338F}">
      <dgm:prSet/>
      <dgm:spPr/>
      <dgm:t>
        <a:bodyPr/>
        <a:lstStyle/>
        <a:p>
          <a:endParaRPr lang="en-GB"/>
        </a:p>
      </dgm:t>
    </dgm:pt>
    <dgm:pt modelId="{57D508F4-1145-4985-BA89-B040CF41804F}" type="sibTrans" cxnId="{1F18BE77-216C-4303-A37B-23B4ECA1338F}">
      <dgm:prSet/>
      <dgm:spPr/>
      <dgm:t>
        <a:bodyPr/>
        <a:lstStyle/>
        <a:p>
          <a:endParaRPr lang="en-GB"/>
        </a:p>
      </dgm:t>
    </dgm:pt>
    <dgm:pt modelId="{A74BD737-1877-4DAB-92BD-5B4B3F3A5267}">
      <dgm:prSet phldrT="[Text]" custT="1"/>
      <dgm:spPr/>
      <dgm:t>
        <a:bodyPr anchor="ctr"/>
        <a:lstStyle/>
        <a:p>
          <a:pPr algn="ctr">
            <a:buNone/>
          </a:pPr>
          <a:r>
            <a:rPr lang="en-GB" sz="1400" dirty="0"/>
            <a:t>Gather response data</a:t>
          </a:r>
        </a:p>
      </dgm:t>
    </dgm:pt>
    <dgm:pt modelId="{73767C73-0C62-4A2E-9396-FCB6ED17DCC2}" type="parTrans" cxnId="{F2D72F26-6DF3-4FF4-B559-E75999AB5D91}">
      <dgm:prSet/>
      <dgm:spPr/>
      <dgm:t>
        <a:bodyPr/>
        <a:lstStyle/>
        <a:p>
          <a:endParaRPr lang="en-GB"/>
        </a:p>
      </dgm:t>
    </dgm:pt>
    <dgm:pt modelId="{8E60439B-A247-4FE0-869C-D7AB95AD0825}" type="sibTrans" cxnId="{F2D72F26-6DF3-4FF4-B559-E75999AB5D91}">
      <dgm:prSet/>
      <dgm:spPr/>
      <dgm:t>
        <a:bodyPr/>
        <a:lstStyle/>
        <a:p>
          <a:endParaRPr lang="en-GB"/>
        </a:p>
      </dgm:t>
    </dgm:pt>
    <dgm:pt modelId="{2DA710A3-4BB6-41FF-8BB4-0CF757749C79}">
      <dgm:prSet phldrT="[Text]" custT="1"/>
      <dgm:spPr/>
      <dgm:t>
        <a:bodyPr anchor="ctr"/>
        <a:lstStyle/>
        <a:p>
          <a:pPr algn="ctr">
            <a:buNone/>
          </a:pPr>
          <a:r>
            <a:rPr lang="en-GB" sz="1400" dirty="0"/>
            <a:t>Fit model(s); check item functioning</a:t>
          </a:r>
        </a:p>
      </dgm:t>
    </dgm:pt>
    <dgm:pt modelId="{D52A3544-DC17-4CB1-873F-5FD86DA720B5}" type="parTrans" cxnId="{DE1F7F9E-B417-490A-BA9C-159B931FBCD3}">
      <dgm:prSet/>
      <dgm:spPr/>
      <dgm:t>
        <a:bodyPr/>
        <a:lstStyle/>
        <a:p>
          <a:endParaRPr lang="en-GB"/>
        </a:p>
      </dgm:t>
    </dgm:pt>
    <dgm:pt modelId="{88DBD26B-56A6-415F-9806-D8C6732957A6}" type="sibTrans" cxnId="{DE1F7F9E-B417-490A-BA9C-159B931FBCD3}">
      <dgm:prSet/>
      <dgm:spPr/>
      <dgm:t>
        <a:bodyPr/>
        <a:lstStyle/>
        <a:p>
          <a:endParaRPr lang="en-GB"/>
        </a:p>
      </dgm:t>
    </dgm:pt>
    <dgm:pt modelId="{A718BAE8-5118-4BD1-9A4F-1E9E6B6C9CCF}">
      <dgm:prSet phldrT="[Text]" custT="1"/>
      <dgm:spPr/>
      <dgm:t>
        <a:bodyPr anchor="ctr"/>
        <a:lstStyle/>
        <a:p>
          <a:pPr algn="ctr">
            <a:buNone/>
          </a:pPr>
          <a:r>
            <a:rPr lang="en-GB" sz="1400" dirty="0"/>
            <a:t>(a.k.a. ‘panels’)</a:t>
          </a:r>
        </a:p>
      </dgm:t>
    </dgm:pt>
    <dgm:pt modelId="{554C139A-C7B1-44E1-9AB3-1F10F9A1E471}" type="parTrans" cxnId="{9821BAF7-BA4E-4AEA-9A08-A8F3120493FA}">
      <dgm:prSet/>
      <dgm:spPr/>
      <dgm:t>
        <a:bodyPr/>
        <a:lstStyle/>
        <a:p>
          <a:endParaRPr lang="en-GB"/>
        </a:p>
      </dgm:t>
    </dgm:pt>
    <dgm:pt modelId="{01569E48-1838-49E0-8E09-00F789F50F5B}" type="sibTrans" cxnId="{9821BAF7-BA4E-4AEA-9A08-A8F3120493FA}">
      <dgm:prSet/>
      <dgm:spPr/>
      <dgm:t>
        <a:bodyPr/>
        <a:lstStyle/>
        <a:p>
          <a:endParaRPr lang="en-GB"/>
        </a:p>
      </dgm:t>
    </dgm:pt>
    <dgm:pt modelId="{000EF8EF-FEEC-4E0E-BCB8-D2CC4B1A14C2}" type="pres">
      <dgm:prSet presAssocID="{5EA0C386-A73C-4409-9A4C-A97BEB9A02BA}" presName="linearFlow" presStyleCnt="0">
        <dgm:presLayoutVars>
          <dgm:dir/>
          <dgm:animLvl val="lvl"/>
          <dgm:resizeHandles val="exact"/>
        </dgm:presLayoutVars>
      </dgm:prSet>
      <dgm:spPr/>
    </dgm:pt>
    <dgm:pt modelId="{1AA2E317-3D4C-470E-B802-76FD0CB671AE}" type="pres">
      <dgm:prSet presAssocID="{230B7845-F122-47FA-9A6C-B18F33DB8376}" presName="composite" presStyleCnt="0"/>
      <dgm:spPr/>
    </dgm:pt>
    <dgm:pt modelId="{4397E182-66A5-419A-AF33-DF466B2EF10C}" type="pres">
      <dgm:prSet presAssocID="{230B7845-F122-47FA-9A6C-B18F33DB8376}" presName="parTx" presStyleLbl="node1" presStyleIdx="0" presStyleCnt="5">
        <dgm:presLayoutVars>
          <dgm:chMax val="0"/>
          <dgm:chPref val="0"/>
          <dgm:bulletEnabled val="1"/>
        </dgm:presLayoutVars>
      </dgm:prSet>
      <dgm:spPr/>
    </dgm:pt>
    <dgm:pt modelId="{626958D0-D193-46C2-8942-AE5109280793}" type="pres">
      <dgm:prSet presAssocID="{230B7845-F122-47FA-9A6C-B18F33DB8376}" presName="parSh" presStyleLbl="node1" presStyleIdx="0" presStyleCnt="5" custScaleX="134442" custScaleY="293337" custLinFactNeighborY="-98960"/>
      <dgm:spPr/>
    </dgm:pt>
    <dgm:pt modelId="{DAD96285-5DCC-43D8-BAED-16D23543EBDC}" type="pres">
      <dgm:prSet presAssocID="{230B7845-F122-47FA-9A6C-B18F33DB8376}" presName="desTx" presStyleLbl="fgAcc1" presStyleIdx="0" presStyleCnt="5" custScaleX="142946" custScaleY="113947" custLinFactNeighborX="-2881" custLinFactNeighborY="-28189">
        <dgm:presLayoutVars>
          <dgm:bulletEnabled val="1"/>
        </dgm:presLayoutVars>
      </dgm:prSet>
      <dgm:spPr/>
    </dgm:pt>
    <dgm:pt modelId="{BABB6214-7E75-4F7E-9A6E-8ECA00E2C8AF}" type="pres">
      <dgm:prSet presAssocID="{5496C091-7F40-41D6-BF2B-C7E60D0465D9}" presName="sibTrans" presStyleLbl="sibTrans2D1" presStyleIdx="0" presStyleCnt="4" custLinFactY="73539" custLinFactNeighborX="20938" custLinFactNeighborY="100000"/>
      <dgm:spPr/>
    </dgm:pt>
    <dgm:pt modelId="{A47324F3-604E-4B8A-9334-9B0DF2244B4E}" type="pres">
      <dgm:prSet presAssocID="{5496C091-7F40-41D6-BF2B-C7E60D0465D9}" presName="connTx" presStyleLbl="sibTrans2D1" presStyleIdx="0" presStyleCnt="4"/>
      <dgm:spPr/>
    </dgm:pt>
    <dgm:pt modelId="{7C27781D-05C4-4738-8EC5-B94A9DE506B6}" type="pres">
      <dgm:prSet presAssocID="{F6BD3B31-0152-4A86-AA15-905247FE3119}" presName="composite" presStyleCnt="0"/>
      <dgm:spPr/>
    </dgm:pt>
    <dgm:pt modelId="{6C5A3687-D897-4ECB-9CF7-B49972DEBAB4}" type="pres">
      <dgm:prSet presAssocID="{F6BD3B31-0152-4A86-AA15-905247FE3119}" presName="parTx" presStyleLbl="node1" presStyleIdx="0" presStyleCnt="5">
        <dgm:presLayoutVars>
          <dgm:chMax val="0"/>
          <dgm:chPref val="0"/>
          <dgm:bulletEnabled val="1"/>
        </dgm:presLayoutVars>
      </dgm:prSet>
      <dgm:spPr/>
    </dgm:pt>
    <dgm:pt modelId="{03C25BB6-4061-4ABC-83D4-18F76ACD4B06}" type="pres">
      <dgm:prSet presAssocID="{F6BD3B31-0152-4A86-AA15-905247FE3119}" presName="parSh" presStyleLbl="node1" presStyleIdx="1" presStyleCnt="5" custScaleX="134442" custScaleY="293337" custLinFactNeighborY="-98960"/>
      <dgm:spPr/>
    </dgm:pt>
    <dgm:pt modelId="{89D61672-B127-43BB-87A9-556FABDD916F}" type="pres">
      <dgm:prSet presAssocID="{F6BD3B31-0152-4A86-AA15-905247FE3119}" presName="desTx" presStyleLbl="fgAcc1" presStyleIdx="1" presStyleCnt="5" custScaleX="142946" custScaleY="113947" custLinFactNeighborX="-2881" custLinFactNeighborY="-28189">
        <dgm:presLayoutVars>
          <dgm:bulletEnabled val="1"/>
        </dgm:presLayoutVars>
      </dgm:prSet>
      <dgm:spPr/>
    </dgm:pt>
    <dgm:pt modelId="{DB955FDF-9B01-49C2-8DAE-81017FB77F83}" type="pres">
      <dgm:prSet presAssocID="{6A62C96D-D5A8-4EF3-9540-C86CCED9F619}" presName="sibTrans" presStyleLbl="sibTrans2D1" presStyleIdx="1" presStyleCnt="4" custLinFactY="73539" custLinFactNeighborX="20938" custLinFactNeighborY="100000"/>
      <dgm:spPr/>
    </dgm:pt>
    <dgm:pt modelId="{7F4631B4-1FD2-47DC-BA32-E907F28D5F73}" type="pres">
      <dgm:prSet presAssocID="{6A62C96D-D5A8-4EF3-9540-C86CCED9F619}" presName="connTx" presStyleLbl="sibTrans2D1" presStyleIdx="1" presStyleCnt="4"/>
      <dgm:spPr/>
    </dgm:pt>
    <dgm:pt modelId="{F8130082-C6DA-44FD-9BAD-3BDCB24875E3}" type="pres">
      <dgm:prSet presAssocID="{DA686DD8-EF97-4876-AE09-BF978C7E118E}" presName="composite" presStyleCnt="0"/>
      <dgm:spPr/>
    </dgm:pt>
    <dgm:pt modelId="{4C7B535A-33C1-486D-815B-E18CE7AAF12F}" type="pres">
      <dgm:prSet presAssocID="{DA686DD8-EF97-4876-AE09-BF978C7E118E}" presName="parTx" presStyleLbl="node1" presStyleIdx="1" presStyleCnt="5">
        <dgm:presLayoutVars>
          <dgm:chMax val="0"/>
          <dgm:chPref val="0"/>
          <dgm:bulletEnabled val="1"/>
        </dgm:presLayoutVars>
      </dgm:prSet>
      <dgm:spPr/>
    </dgm:pt>
    <dgm:pt modelId="{0EB0141B-A278-430B-B43E-B9021DE6FD5C}" type="pres">
      <dgm:prSet presAssocID="{DA686DD8-EF97-4876-AE09-BF978C7E118E}" presName="parSh" presStyleLbl="node1" presStyleIdx="2" presStyleCnt="5" custScaleX="134442" custScaleY="293337" custLinFactNeighborY="-98960"/>
      <dgm:spPr/>
    </dgm:pt>
    <dgm:pt modelId="{A6A70A3B-C4DC-406E-8803-8BAD7BF0C0E8}" type="pres">
      <dgm:prSet presAssocID="{DA686DD8-EF97-4876-AE09-BF978C7E118E}" presName="desTx" presStyleLbl="fgAcc1" presStyleIdx="2" presStyleCnt="5" custScaleX="142946" custScaleY="113947" custLinFactNeighborX="-2881" custLinFactNeighborY="-28189">
        <dgm:presLayoutVars>
          <dgm:bulletEnabled val="1"/>
        </dgm:presLayoutVars>
      </dgm:prSet>
      <dgm:spPr/>
    </dgm:pt>
    <dgm:pt modelId="{6385DF05-58FE-4CB2-9F48-AAEF8A4A004A}" type="pres">
      <dgm:prSet presAssocID="{9DE05A7B-609C-4DEF-803E-6D0ED05C0F14}" presName="sibTrans" presStyleLbl="sibTrans2D1" presStyleIdx="2" presStyleCnt="4" custLinFactY="73539" custLinFactNeighborX="20938" custLinFactNeighborY="100000"/>
      <dgm:spPr/>
    </dgm:pt>
    <dgm:pt modelId="{7AA3B056-D7FC-4CF0-AE73-47764B694067}" type="pres">
      <dgm:prSet presAssocID="{9DE05A7B-609C-4DEF-803E-6D0ED05C0F14}" presName="connTx" presStyleLbl="sibTrans2D1" presStyleIdx="2" presStyleCnt="4"/>
      <dgm:spPr/>
    </dgm:pt>
    <dgm:pt modelId="{6AFC323F-4F97-4363-ADC8-894602BCA3ED}" type="pres">
      <dgm:prSet presAssocID="{00EEB33B-8BD0-44A5-9C75-C6158056601E}" presName="composite" presStyleCnt="0"/>
      <dgm:spPr/>
    </dgm:pt>
    <dgm:pt modelId="{C1D7C6F9-FEBC-4C3C-925E-8D833DDEDB66}" type="pres">
      <dgm:prSet presAssocID="{00EEB33B-8BD0-44A5-9C75-C6158056601E}" presName="parTx" presStyleLbl="node1" presStyleIdx="2" presStyleCnt="5">
        <dgm:presLayoutVars>
          <dgm:chMax val="0"/>
          <dgm:chPref val="0"/>
          <dgm:bulletEnabled val="1"/>
        </dgm:presLayoutVars>
      </dgm:prSet>
      <dgm:spPr/>
    </dgm:pt>
    <dgm:pt modelId="{23D670D2-19AF-4207-B6A1-63ABAA15CE10}" type="pres">
      <dgm:prSet presAssocID="{00EEB33B-8BD0-44A5-9C75-C6158056601E}" presName="parSh" presStyleLbl="node1" presStyleIdx="3" presStyleCnt="5" custScaleX="134442" custScaleY="293337" custLinFactNeighborY="-98960"/>
      <dgm:spPr/>
    </dgm:pt>
    <dgm:pt modelId="{EFC2DF77-CC93-4967-A08F-12D1BD732A0D}" type="pres">
      <dgm:prSet presAssocID="{00EEB33B-8BD0-44A5-9C75-C6158056601E}" presName="desTx" presStyleLbl="fgAcc1" presStyleIdx="3" presStyleCnt="5" custScaleX="142946" custScaleY="113947" custLinFactNeighborX="-2881" custLinFactNeighborY="-28189">
        <dgm:presLayoutVars>
          <dgm:bulletEnabled val="1"/>
        </dgm:presLayoutVars>
      </dgm:prSet>
      <dgm:spPr/>
    </dgm:pt>
    <dgm:pt modelId="{91E19E7F-7830-4297-AEAE-6AE7C3C4AB0F}" type="pres">
      <dgm:prSet presAssocID="{7AB1526C-0547-46C7-98ED-675118D6D774}" presName="sibTrans" presStyleLbl="sibTrans2D1" presStyleIdx="3" presStyleCnt="4" custLinFactY="73539" custLinFactNeighborX="20938" custLinFactNeighborY="100000"/>
      <dgm:spPr/>
    </dgm:pt>
    <dgm:pt modelId="{032A236E-55EA-4B26-BF4A-A8472BB0CE1F}" type="pres">
      <dgm:prSet presAssocID="{7AB1526C-0547-46C7-98ED-675118D6D774}" presName="connTx" presStyleLbl="sibTrans2D1" presStyleIdx="3" presStyleCnt="4"/>
      <dgm:spPr/>
    </dgm:pt>
    <dgm:pt modelId="{58C39C7D-1375-482F-80E5-F5E76C795FC1}" type="pres">
      <dgm:prSet presAssocID="{F8135D54-A515-436A-AA2F-6F3E57088DFF}" presName="composite" presStyleCnt="0"/>
      <dgm:spPr/>
    </dgm:pt>
    <dgm:pt modelId="{8F1EA811-0BD7-4CDB-9DCF-F059BD13C6A9}" type="pres">
      <dgm:prSet presAssocID="{F8135D54-A515-436A-AA2F-6F3E57088DFF}" presName="parTx" presStyleLbl="node1" presStyleIdx="3" presStyleCnt="5">
        <dgm:presLayoutVars>
          <dgm:chMax val="0"/>
          <dgm:chPref val="0"/>
          <dgm:bulletEnabled val="1"/>
        </dgm:presLayoutVars>
      </dgm:prSet>
      <dgm:spPr/>
    </dgm:pt>
    <dgm:pt modelId="{3B48B536-4F3F-44AD-9EC5-6723F8D76F99}" type="pres">
      <dgm:prSet presAssocID="{F8135D54-A515-436A-AA2F-6F3E57088DFF}" presName="parSh" presStyleLbl="node1" presStyleIdx="4" presStyleCnt="5" custScaleX="134442" custScaleY="293337" custLinFactNeighborY="-98960"/>
      <dgm:spPr/>
    </dgm:pt>
    <dgm:pt modelId="{459D620B-4315-42AA-A486-A734CA957926}" type="pres">
      <dgm:prSet presAssocID="{F8135D54-A515-436A-AA2F-6F3E57088DFF}" presName="desTx" presStyleLbl="fgAcc1" presStyleIdx="4" presStyleCnt="5" custScaleX="142946" custScaleY="113947" custLinFactNeighborX="-3705" custLinFactNeighborY="-28189">
        <dgm:presLayoutVars>
          <dgm:bulletEnabled val="1"/>
        </dgm:presLayoutVars>
      </dgm:prSet>
      <dgm:spPr/>
    </dgm:pt>
  </dgm:ptLst>
  <dgm:cxnLst>
    <dgm:cxn modelId="{2176BD0D-E6A3-4CB7-A26D-C658631DA442}" type="presOf" srcId="{9DE05A7B-609C-4DEF-803E-6D0ED05C0F14}" destId="{6385DF05-58FE-4CB2-9F48-AAEF8A4A004A}" srcOrd="0" destOrd="0" presId="urn:microsoft.com/office/officeart/2005/8/layout/process3"/>
    <dgm:cxn modelId="{2445020F-4C84-4C1D-BADB-DE37D9BCFC0C}" type="presOf" srcId="{F8135D54-A515-436A-AA2F-6F3E57088DFF}" destId="{3B48B536-4F3F-44AD-9EC5-6723F8D76F99}" srcOrd="1" destOrd="0" presId="urn:microsoft.com/office/officeart/2005/8/layout/process3"/>
    <dgm:cxn modelId="{45412A1B-6E61-4306-8E34-097DB55E8B81}" srcId="{230B7845-F122-47FA-9A6C-B18F33DB8376}" destId="{24F4B705-F524-4B75-8D51-3521D8824BD1}" srcOrd="0" destOrd="0" parTransId="{06F95BDF-253D-41F5-A338-CB866EBD2098}" sibTransId="{7FFC01D8-B0FF-454B-AC33-31257D5B1982}"/>
    <dgm:cxn modelId="{01AA1A1D-8AFD-4451-8311-DC8B7687FBC8}" srcId="{DA686DD8-EF97-4876-AE09-BF978C7E118E}" destId="{1C1A9260-9C84-4A91-B097-ACE4FB04FC7A}" srcOrd="0" destOrd="0" parTransId="{9832FF3D-55B4-47D7-B8F4-F7F64A4F88C9}" sibTransId="{8891D6A9-8686-497E-8C15-921DF5BD6E78}"/>
    <dgm:cxn modelId="{CFF48C22-1A6B-4511-9EC2-B9A7BACD1D9B}" type="presOf" srcId="{24F4B705-F524-4B75-8D51-3521D8824BD1}" destId="{DAD96285-5DCC-43D8-BAED-16D23543EBDC}" srcOrd="0" destOrd="0" presId="urn:microsoft.com/office/officeart/2005/8/layout/process3"/>
    <dgm:cxn modelId="{836ED222-1EEA-4F2F-828F-661D81AEED64}" srcId="{5EA0C386-A73C-4409-9A4C-A97BEB9A02BA}" destId="{DA686DD8-EF97-4876-AE09-BF978C7E118E}" srcOrd="2" destOrd="0" parTransId="{EE6DFE33-5927-437F-9C54-C24D588F3FAB}" sibTransId="{9DE05A7B-609C-4DEF-803E-6D0ED05C0F14}"/>
    <dgm:cxn modelId="{42A81625-6F4C-4E20-8328-DE86758300DF}" type="presOf" srcId="{2DA710A3-4BB6-41FF-8BB4-0CF757749C79}" destId="{459D620B-4315-42AA-A486-A734CA957926}" srcOrd="0" destOrd="0" presId="urn:microsoft.com/office/officeart/2005/8/layout/process3"/>
    <dgm:cxn modelId="{F2D72F26-6DF3-4FF4-B559-E75999AB5D91}" srcId="{00EEB33B-8BD0-44A5-9C75-C6158056601E}" destId="{A74BD737-1877-4DAB-92BD-5B4B3F3A5267}" srcOrd="0" destOrd="0" parTransId="{73767C73-0C62-4A2E-9396-FCB6ED17DCC2}" sibTransId="{8E60439B-A247-4FE0-869C-D7AB95AD0825}"/>
    <dgm:cxn modelId="{B6273726-5199-42F7-9967-F1329FDA0C97}" type="presOf" srcId="{6A62C96D-D5A8-4EF3-9540-C86CCED9F619}" destId="{DB955FDF-9B01-49C2-8DAE-81017FB77F83}" srcOrd="0" destOrd="0" presId="urn:microsoft.com/office/officeart/2005/8/layout/process3"/>
    <dgm:cxn modelId="{B66C822B-3550-44A5-9B54-6BB63B01016F}" type="presOf" srcId="{F4087318-C415-4801-BAF5-B95D1D39527D}" destId="{89D61672-B127-43BB-87A9-556FABDD916F}" srcOrd="0" destOrd="0" presId="urn:microsoft.com/office/officeart/2005/8/layout/process3"/>
    <dgm:cxn modelId="{6EDB0631-D3F9-42FA-BF50-493BF308268F}" type="presOf" srcId="{F6BD3B31-0152-4A86-AA15-905247FE3119}" destId="{03C25BB6-4061-4ABC-83D4-18F76ACD4B06}" srcOrd="1" destOrd="0" presId="urn:microsoft.com/office/officeart/2005/8/layout/process3"/>
    <dgm:cxn modelId="{F15B2441-1BC1-43CA-8BC2-5DD8EB612437}" srcId="{F6BD3B31-0152-4A86-AA15-905247FE3119}" destId="{F4087318-C415-4801-BAF5-B95D1D39527D}" srcOrd="0" destOrd="0" parTransId="{4D9D5657-4526-4AD8-8E69-FDD6DBB1F2C8}" sibTransId="{8561FCCB-4330-4884-AF38-E96B9205E591}"/>
    <dgm:cxn modelId="{EBA41042-E621-465E-92C8-1BCE7F09507B}" type="presOf" srcId="{230B7845-F122-47FA-9A6C-B18F33DB8376}" destId="{626958D0-D193-46C2-8942-AE5109280793}" srcOrd="1" destOrd="0" presId="urn:microsoft.com/office/officeart/2005/8/layout/process3"/>
    <dgm:cxn modelId="{4F78CD62-9B4B-48CD-AC4D-E8EDC3BD4EA0}" srcId="{5EA0C386-A73C-4409-9A4C-A97BEB9A02BA}" destId="{00EEB33B-8BD0-44A5-9C75-C6158056601E}" srcOrd="3" destOrd="0" parTransId="{66DBDF2F-6EC0-4DD0-AD05-722BF5E4DF43}" sibTransId="{7AB1526C-0547-46C7-98ED-675118D6D774}"/>
    <dgm:cxn modelId="{1CF78963-F156-4211-82FB-51A9F32C3FE3}" type="presOf" srcId="{5EA0C386-A73C-4409-9A4C-A97BEB9A02BA}" destId="{000EF8EF-FEEC-4E0E-BCB8-D2CC4B1A14C2}" srcOrd="0" destOrd="0" presId="urn:microsoft.com/office/officeart/2005/8/layout/process3"/>
    <dgm:cxn modelId="{FB6D3F47-1321-46B5-BC38-29677A87846D}" type="presOf" srcId="{7AB1526C-0547-46C7-98ED-675118D6D774}" destId="{032A236E-55EA-4B26-BF4A-A8472BB0CE1F}" srcOrd="1" destOrd="0" presId="urn:microsoft.com/office/officeart/2005/8/layout/process3"/>
    <dgm:cxn modelId="{FD0C3A68-6316-408F-B03B-71B1ED9A2438}" type="presOf" srcId="{00EEB33B-8BD0-44A5-9C75-C6158056601E}" destId="{23D670D2-19AF-4207-B6A1-63ABAA15CE10}" srcOrd="1" destOrd="0" presId="urn:microsoft.com/office/officeart/2005/8/layout/process3"/>
    <dgm:cxn modelId="{910E9A70-C259-4B01-8D91-933841C1379B}" srcId="{5EA0C386-A73C-4409-9A4C-A97BEB9A02BA}" destId="{230B7845-F122-47FA-9A6C-B18F33DB8376}" srcOrd="0" destOrd="0" parTransId="{9787FDE5-9B61-42CE-930F-5E985996527F}" sibTransId="{5496C091-7F40-41D6-BF2B-C7E60D0465D9}"/>
    <dgm:cxn modelId="{5D642F71-E602-4F02-9CC8-93D3F3F45356}" type="presOf" srcId="{F6BD3B31-0152-4A86-AA15-905247FE3119}" destId="{6C5A3687-D897-4ECB-9CF7-B49972DEBAB4}" srcOrd="0" destOrd="0" presId="urn:microsoft.com/office/officeart/2005/8/layout/process3"/>
    <dgm:cxn modelId="{986DAB57-77C6-4D0F-B7B7-59A9579945E3}" type="presOf" srcId="{5496C091-7F40-41D6-BF2B-C7E60D0465D9}" destId="{BABB6214-7E75-4F7E-9A6E-8ECA00E2C8AF}" srcOrd="0" destOrd="0" presId="urn:microsoft.com/office/officeart/2005/8/layout/process3"/>
    <dgm:cxn modelId="{1F18BE77-216C-4303-A37B-23B4ECA1338F}" srcId="{5EA0C386-A73C-4409-9A4C-A97BEB9A02BA}" destId="{F8135D54-A515-436A-AA2F-6F3E57088DFF}" srcOrd="4" destOrd="0" parTransId="{092F0B74-00FB-4799-AA29-D3E88AD7B7A7}" sibTransId="{57D508F4-1145-4985-BA89-B040CF41804F}"/>
    <dgm:cxn modelId="{BDC4965A-9D60-460A-AE8D-11BEDE6982EC}" type="presOf" srcId="{00EEB33B-8BD0-44A5-9C75-C6158056601E}" destId="{C1D7C6F9-FEBC-4C3C-925E-8D833DDEDB66}" srcOrd="0" destOrd="0" presId="urn:microsoft.com/office/officeart/2005/8/layout/process3"/>
    <dgm:cxn modelId="{D0092A7E-B911-43A2-826A-59357E2CAA5F}" type="presOf" srcId="{9DE05A7B-609C-4DEF-803E-6D0ED05C0F14}" destId="{7AA3B056-D7FC-4CF0-AE73-47764B694067}" srcOrd="1" destOrd="0" presId="urn:microsoft.com/office/officeart/2005/8/layout/process3"/>
    <dgm:cxn modelId="{E5E73785-81D9-42A4-8269-523E6BCEFD31}" type="presOf" srcId="{DA686DD8-EF97-4876-AE09-BF978C7E118E}" destId="{0EB0141B-A278-430B-B43E-B9021DE6FD5C}" srcOrd="1" destOrd="0" presId="urn:microsoft.com/office/officeart/2005/8/layout/process3"/>
    <dgm:cxn modelId="{C842FA9C-19C8-4066-AACC-F64B0592429F}" srcId="{5EA0C386-A73C-4409-9A4C-A97BEB9A02BA}" destId="{F6BD3B31-0152-4A86-AA15-905247FE3119}" srcOrd="1" destOrd="0" parTransId="{474C3E7C-099C-4B7F-9A72-1B1344B37B50}" sibTransId="{6A62C96D-D5A8-4EF3-9540-C86CCED9F619}"/>
    <dgm:cxn modelId="{DE1F7F9E-B417-490A-BA9C-159B931FBCD3}" srcId="{F8135D54-A515-436A-AA2F-6F3E57088DFF}" destId="{2DA710A3-4BB6-41FF-8BB4-0CF757749C79}" srcOrd="0" destOrd="0" parTransId="{D52A3544-DC17-4CB1-873F-5FD86DA720B5}" sibTransId="{88DBD26B-56A6-415F-9806-D8C6732957A6}"/>
    <dgm:cxn modelId="{7F1FB3B0-A8C0-45D5-A9C7-9A377AE7B7D0}" type="presOf" srcId="{230B7845-F122-47FA-9A6C-B18F33DB8376}" destId="{4397E182-66A5-419A-AF33-DF466B2EF10C}" srcOrd="0" destOrd="0" presId="urn:microsoft.com/office/officeart/2005/8/layout/process3"/>
    <dgm:cxn modelId="{366052BE-46F7-454B-A39B-3CD23DDCDE83}" type="presOf" srcId="{7AB1526C-0547-46C7-98ED-675118D6D774}" destId="{91E19E7F-7830-4297-AEAE-6AE7C3C4AB0F}" srcOrd="0" destOrd="0" presId="urn:microsoft.com/office/officeart/2005/8/layout/process3"/>
    <dgm:cxn modelId="{8F426FC5-503F-46BE-B06B-54B934392EC5}" type="presOf" srcId="{1C1A9260-9C84-4A91-B097-ACE4FB04FC7A}" destId="{A6A70A3B-C4DC-406E-8803-8BAD7BF0C0E8}" srcOrd="0" destOrd="0" presId="urn:microsoft.com/office/officeart/2005/8/layout/process3"/>
    <dgm:cxn modelId="{B0D5EDC8-811C-4C7E-884E-90B7BC9A4E4D}" type="presOf" srcId="{6A62C96D-D5A8-4EF3-9540-C86CCED9F619}" destId="{7F4631B4-1FD2-47DC-BA32-E907F28D5F73}" srcOrd="1" destOrd="0" presId="urn:microsoft.com/office/officeart/2005/8/layout/process3"/>
    <dgm:cxn modelId="{DF547FC9-1290-46D8-ABFA-A15B55676FA8}" type="presOf" srcId="{DA686DD8-EF97-4876-AE09-BF978C7E118E}" destId="{4C7B535A-33C1-486D-815B-E18CE7AAF12F}" srcOrd="0" destOrd="0" presId="urn:microsoft.com/office/officeart/2005/8/layout/process3"/>
    <dgm:cxn modelId="{6A2664D7-1EF5-4D9A-B2A0-B3337DFC76A7}" type="presOf" srcId="{A718BAE8-5118-4BD1-9A4F-1E9E6B6C9CCF}" destId="{89D61672-B127-43BB-87A9-556FABDD916F}" srcOrd="0" destOrd="1" presId="urn:microsoft.com/office/officeart/2005/8/layout/process3"/>
    <dgm:cxn modelId="{360EB6E4-EA20-440A-8D2F-54AD7FFCDD45}" type="presOf" srcId="{5496C091-7F40-41D6-BF2B-C7E60D0465D9}" destId="{A47324F3-604E-4B8A-9334-9B0DF2244B4E}" srcOrd="1" destOrd="0" presId="urn:microsoft.com/office/officeart/2005/8/layout/process3"/>
    <dgm:cxn modelId="{DAB1E2EF-7ED4-46FF-928D-92C75E5EC0E4}" type="presOf" srcId="{F8135D54-A515-436A-AA2F-6F3E57088DFF}" destId="{8F1EA811-0BD7-4CDB-9DCF-F059BD13C6A9}" srcOrd="0" destOrd="0" presId="urn:microsoft.com/office/officeart/2005/8/layout/process3"/>
    <dgm:cxn modelId="{FE024DF4-7F05-4154-94B5-3C6C7784330E}" type="presOf" srcId="{A74BD737-1877-4DAB-92BD-5B4B3F3A5267}" destId="{EFC2DF77-CC93-4967-A08F-12D1BD732A0D}" srcOrd="0" destOrd="0" presId="urn:microsoft.com/office/officeart/2005/8/layout/process3"/>
    <dgm:cxn modelId="{9821BAF7-BA4E-4AEA-9A08-A8F3120493FA}" srcId="{F6BD3B31-0152-4A86-AA15-905247FE3119}" destId="{A718BAE8-5118-4BD1-9A4F-1E9E6B6C9CCF}" srcOrd="1" destOrd="0" parTransId="{554C139A-C7B1-44E1-9AB3-1F10F9A1E471}" sibTransId="{01569E48-1838-49E0-8E09-00F789F50F5B}"/>
    <dgm:cxn modelId="{927B4946-6EE4-4902-A9E6-FCA51F7AF740}" type="presParOf" srcId="{000EF8EF-FEEC-4E0E-BCB8-D2CC4B1A14C2}" destId="{1AA2E317-3D4C-470E-B802-76FD0CB671AE}" srcOrd="0" destOrd="0" presId="urn:microsoft.com/office/officeart/2005/8/layout/process3"/>
    <dgm:cxn modelId="{88C97A6C-178D-4CC1-AF78-C1037BB1CA5E}" type="presParOf" srcId="{1AA2E317-3D4C-470E-B802-76FD0CB671AE}" destId="{4397E182-66A5-419A-AF33-DF466B2EF10C}" srcOrd="0" destOrd="0" presId="urn:microsoft.com/office/officeart/2005/8/layout/process3"/>
    <dgm:cxn modelId="{1E3AF2DB-FF82-4017-BCD9-034D06A656E5}" type="presParOf" srcId="{1AA2E317-3D4C-470E-B802-76FD0CB671AE}" destId="{626958D0-D193-46C2-8942-AE5109280793}" srcOrd="1" destOrd="0" presId="urn:microsoft.com/office/officeart/2005/8/layout/process3"/>
    <dgm:cxn modelId="{6DC6D7BF-2540-46FC-AEE7-6D7A5CFD8323}" type="presParOf" srcId="{1AA2E317-3D4C-470E-B802-76FD0CB671AE}" destId="{DAD96285-5DCC-43D8-BAED-16D23543EBDC}" srcOrd="2" destOrd="0" presId="urn:microsoft.com/office/officeart/2005/8/layout/process3"/>
    <dgm:cxn modelId="{69985AFE-9F0F-49A8-B433-F92B05BC12B6}" type="presParOf" srcId="{000EF8EF-FEEC-4E0E-BCB8-D2CC4B1A14C2}" destId="{BABB6214-7E75-4F7E-9A6E-8ECA00E2C8AF}" srcOrd="1" destOrd="0" presId="urn:microsoft.com/office/officeart/2005/8/layout/process3"/>
    <dgm:cxn modelId="{7E84C512-589A-4ED7-ADEB-D3073F8E178D}" type="presParOf" srcId="{BABB6214-7E75-4F7E-9A6E-8ECA00E2C8AF}" destId="{A47324F3-604E-4B8A-9334-9B0DF2244B4E}" srcOrd="0" destOrd="0" presId="urn:microsoft.com/office/officeart/2005/8/layout/process3"/>
    <dgm:cxn modelId="{A96F461A-510A-4E34-88D3-4C25A9033276}" type="presParOf" srcId="{000EF8EF-FEEC-4E0E-BCB8-D2CC4B1A14C2}" destId="{7C27781D-05C4-4738-8EC5-B94A9DE506B6}" srcOrd="2" destOrd="0" presId="urn:microsoft.com/office/officeart/2005/8/layout/process3"/>
    <dgm:cxn modelId="{ED857B90-DDC9-484A-80BA-B9E10401281E}" type="presParOf" srcId="{7C27781D-05C4-4738-8EC5-B94A9DE506B6}" destId="{6C5A3687-D897-4ECB-9CF7-B49972DEBAB4}" srcOrd="0" destOrd="0" presId="urn:microsoft.com/office/officeart/2005/8/layout/process3"/>
    <dgm:cxn modelId="{D2B50EC3-A6DC-4EEA-9F80-34ABC6F22525}" type="presParOf" srcId="{7C27781D-05C4-4738-8EC5-B94A9DE506B6}" destId="{03C25BB6-4061-4ABC-83D4-18F76ACD4B06}" srcOrd="1" destOrd="0" presId="urn:microsoft.com/office/officeart/2005/8/layout/process3"/>
    <dgm:cxn modelId="{60305562-59E4-4BCB-9262-B9569C617151}" type="presParOf" srcId="{7C27781D-05C4-4738-8EC5-B94A9DE506B6}" destId="{89D61672-B127-43BB-87A9-556FABDD916F}" srcOrd="2" destOrd="0" presId="urn:microsoft.com/office/officeart/2005/8/layout/process3"/>
    <dgm:cxn modelId="{8429D8B3-FD11-44BA-9A89-C575EFC3D7F7}" type="presParOf" srcId="{000EF8EF-FEEC-4E0E-BCB8-D2CC4B1A14C2}" destId="{DB955FDF-9B01-49C2-8DAE-81017FB77F83}" srcOrd="3" destOrd="0" presId="urn:microsoft.com/office/officeart/2005/8/layout/process3"/>
    <dgm:cxn modelId="{402C4ED2-28FC-4AA0-9863-DC8562B3D595}" type="presParOf" srcId="{DB955FDF-9B01-49C2-8DAE-81017FB77F83}" destId="{7F4631B4-1FD2-47DC-BA32-E907F28D5F73}" srcOrd="0" destOrd="0" presId="urn:microsoft.com/office/officeart/2005/8/layout/process3"/>
    <dgm:cxn modelId="{29BB4183-415F-4473-85F3-9291FC5DE346}" type="presParOf" srcId="{000EF8EF-FEEC-4E0E-BCB8-D2CC4B1A14C2}" destId="{F8130082-C6DA-44FD-9BAD-3BDCB24875E3}" srcOrd="4" destOrd="0" presId="urn:microsoft.com/office/officeart/2005/8/layout/process3"/>
    <dgm:cxn modelId="{D7DDB6D9-ECF9-458B-82F5-13778C338AFE}" type="presParOf" srcId="{F8130082-C6DA-44FD-9BAD-3BDCB24875E3}" destId="{4C7B535A-33C1-486D-815B-E18CE7AAF12F}" srcOrd="0" destOrd="0" presId="urn:microsoft.com/office/officeart/2005/8/layout/process3"/>
    <dgm:cxn modelId="{3881E867-731C-497A-B9D3-3EEDD9F80AA1}" type="presParOf" srcId="{F8130082-C6DA-44FD-9BAD-3BDCB24875E3}" destId="{0EB0141B-A278-430B-B43E-B9021DE6FD5C}" srcOrd="1" destOrd="0" presId="urn:microsoft.com/office/officeart/2005/8/layout/process3"/>
    <dgm:cxn modelId="{B290E44B-2863-4DB5-9E7B-51253C1D7C06}" type="presParOf" srcId="{F8130082-C6DA-44FD-9BAD-3BDCB24875E3}" destId="{A6A70A3B-C4DC-406E-8803-8BAD7BF0C0E8}" srcOrd="2" destOrd="0" presId="urn:microsoft.com/office/officeart/2005/8/layout/process3"/>
    <dgm:cxn modelId="{67603B0D-5FCE-4231-AB1D-E76A9FB8BF1B}" type="presParOf" srcId="{000EF8EF-FEEC-4E0E-BCB8-D2CC4B1A14C2}" destId="{6385DF05-58FE-4CB2-9F48-AAEF8A4A004A}" srcOrd="5" destOrd="0" presId="urn:microsoft.com/office/officeart/2005/8/layout/process3"/>
    <dgm:cxn modelId="{BF7FEB89-E270-4EE1-A023-EC0C895CF5A4}" type="presParOf" srcId="{6385DF05-58FE-4CB2-9F48-AAEF8A4A004A}" destId="{7AA3B056-D7FC-4CF0-AE73-47764B694067}" srcOrd="0" destOrd="0" presId="urn:microsoft.com/office/officeart/2005/8/layout/process3"/>
    <dgm:cxn modelId="{8F15F360-AAF5-4922-8FED-252E8B401265}" type="presParOf" srcId="{000EF8EF-FEEC-4E0E-BCB8-D2CC4B1A14C2}" destId="{6AFC323F-4F97-4363-ADC8-894602BCA3ED}" srcOrd="6" destOrd="0" presId="urn:microsoft.com/office/officeart/2005/8/layout/process3"/>
    <dgm:cxn modelId="{3E3C38AE-86A0-47CC-8567-F9678EFC6FFA}" type="presParOf" srcId="{6AFC323F-4F97-4363-ADC8-894602BCA3ED}" destId="{C1D7C6F9-FEBC-4C3C-925E-8D833DDEDB66}" srcOrd="0" destOrd="0" presId="urn:microsoft.com/office/officeart/2005/8/layout/process3"/>
    <dgm:cxn modelId="{D457E7CF-CF06-4244-A2DC-0818F9C4005A}" type="presParOf" srcId="{6AFC323F-4F97-4363-ADC8-894602BCA3ED}" destId="{23D670D2-19AF-4207-B6A1-63ABAA15CE10}" srcOrd="1" destOrd="0" presId="urn:microsoft.com/office/officeart/2005/8/layout/process3"/>
    <dgm:cxn modelId="{BD90723E-FC12-45B8-AC93-8626C912ED53}" type="presParOf" srcId="{6AFC323F-4F97-4363-ADC8-894602BCA3ED}" destId="{EFC2DF77-CC93-4967-A08F-12D1BD732A0D}" srcOrd="2" destOrd="0" presId="urn:microsoft.com/office/officeart/2005/8/layout/process3"/>
    <dgm:cxn modelId="{2EDFC125-E939-4BB5-91D4-B4C4E0A81396}" type="presParOf" srcId="{000EF8EF-FEEC-4E0E-BCB8-D2CC4B1A14C2}" destId="{91E19E7F-7830-4297-AEAE-6AE7C3C4AB0F}" srcOrd="7" destOrd="0" presId="urn:microsoft.com/office/officeart/2005/8/layout/process3"/>
    <dgm:cxn modelId="{9B17E1AE-36E8-49EF-8D8B-AABEC396A8A2}" type="presParOf" srcId="{91E19E7F-7830-4297-AEAE-6AE7C3C4AB0F}" destId="{032A236E-55EA-4B26-BF4A-A8472BB0CE1F}" srcOrd="0" destOrd="0" presId="urn:microsoft.com/office/officeart/2005/8/layout/process3"/>
    <dgm:cxn modelId="{B1BBEEDE-0256-4A14-985C-968F522B5020}" type="presParOf" srcId="{000EF8EF-FEEC-4E0E-BCB8-D2CC4B1A14C2}" destId="{58C39C7D-1375-482F-80E5-F5E76C795FC1}" srcOrd="8" destOrd="0" presId="urn:microsoft.com/office/officeart/2005/8/layout/process3"/>
    <dgm:cxn modelId="{5407C589-E5D7-40F3-97A4-3EE52A5A6A10}" type="presParOf" srcId="{58C39C7D-1375-482F-80E5-F5E76C795FC1}" destId="{8F1EA811-0BD7-4CDB-9DCF-F059BD13C6A9}" srcOrd="0" destOrd="0" presId="urn:microsoft.com/office/officeart/2005/8/layout/process3"/>
    <dgm:cxn modelId="{50703BA2-1D12-4C4B-9234-CD91AC064815}" type="presParOf" srcId="{58C39C7D-1375-482F-80E5-F5E76C795FC1}" destId="{3B48B536-4F3F-44AD-9EC5-6723F8D76F99}" srcOrd="1" destOrd="0" presId="urn:microsoft.com/office/officeart/2005/8/layout/process3"/>
    <dgm:cxn modelId="{2257C700-EB10-47F1-BBBE-ADE55B6CEAA1}" type="presParOf" srcId="{58C39C7D-1375-482F-80E5-F5E76C795FC1}" destId="{459D620B-4315-42AA-A486-A734CA957926}"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958D0-D193-46C2-8942-AE5109280793}">
      <dsp:nvSpPr>
        <dsp:cNvPr id="0" name=""/>
        <dsp:cNvSpPr/>
      </dsp:nvSpPr>
      <dsp:spPr>
        <a:xfrm>
          <a:off x="16152" y="0"/>
          <a:ext cx="1625874" cy="185860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Drafting</a:t>
          </a:r>
        </a:p>
      </dsp:txBody>
      <dsp:txXfrm>
        <a:off x="16152" y="0"/>
        <a:ext cx="1625874" cy="152576"/>
      </dsp:txXfrm>
    </dsp:sp>
    <dsp:sp modelId="{DAD96285-5DCC-43D8-BAED-16D23543EBDC}">
      <dsp:nvSpPr>
        <dsp:cNvPr id="0" name=""/>
        <dsp:cNvSpPr/>
      </dsp:nvSpPr>
      <dsp:spPr>
        <a:xfrm>
          <a:off x="177587"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Item writing</a:t>
          </a:r>
        </a:p>
      </dsp:txBody>
      <dsp:txXfrm>
        <a:off x="226851" y="755752"/>
        <a:ext cx="1630190" cy="1583457"/>
      </dsp:txXfrm>
    </dsp:sp>
    <dsp:sp modelId="{BABB6214-7E75-4F7E-9A6E-8ECA00E2C8AF}">
      <dsp:nvSpPr>
        <dsp:cNvPr id="0" name=""/>
        <dsp:cNvSpPr/>
      </dsp:nvSpPr>
      <dsp:spPr>
        <a:xfrm>
          <a:off x="1925301" y="448256"/>
          <a:ext cx="415919" cy="30109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1925301" y="508475"/>
        <a:ext cx="325591" cy="180655"/>
      </dsp:txXfrm>
    </dsp:sp>
    <dsp:sp modelId="{03C25BB6-4061-4ABC-83D4-18F76ACD4B06}">
      <dsp:nvSpPr>
        <dsp:cNvPr id="0" name=""/>
        <dsp:cNvSpPr/>
      </dsp:nvSpPr>
      <dsp:spPr>
        <a:xfrm>
          <a:off x="2426781" y="0"/>
          <a:ext cx="1625874" cy="1858606"/>
        </a:xfrm>
        <a:prstGeom prst="roundRect">
          <a:avLst>
            <a:gd name="adj" fmla="val 10000"/>
          </a:avLst>
        </a:prstGeom>
        <a:solidFill>
          <a:schemeClr val="accent4">
            <a:hueOff val="2013176"/>
            <a:satOff val="752"/>
            <a:lumOff val="-26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Internal Review</a:t>
          </a:r>
        </a:p>
      </dsp:txBody>
      <dsp:txXfrm>
        <a:off x="2426781" y="0"/>
        <a:ext cx="1625874" cy="152576"/>
      </dsp:txXfrm>
    </dsp:sp>
    <dsp:sp modelId="{89D61672-B127-43BB-87A9-556FABDD916F}">
      <dsp:nvSpPr>
        <dsp:cNvPr id="0" name=""/>
        <dsp:cNvSpPr/>
      </dsp:nvSpPr>
      <dsp:spPr>
        <a:xfrm>
          <a:off x="2588217"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2013176"/>
              <a:satOff val="752"/>
              <a:lumOff val="-26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Cognitive Walkthroughs</a:t>
          </a:r>
        </a:p>
        <a:p>
          <a:pPr marL="114300" lvl="1" indent="-114300" algn="ctr" defTabSz="622300">
            <a:lnSpc>
              <a:spcPct val="90000"/>
            </a:lnSpc>
            <a:spcBef>
              <a:spcPct val="0"/>
            </a:spcBef>
            <a:spcAft>
              <a:spcPct val="15000"/>
            </a:spcAft>
            <a:buNone/>
          </a:pPr>
          <a:r>
            <a:rPr lang="en-GB" sz="1400" kern="1200" dirty="0"/>
            <a:t>(a.k.a. ‘panels’)</a:t>
          </a:r>
        </a:p>
      </dsp:txBody>
      <dsp:txXfrm>
        <a:off x="2637481" y="755752"/>
        <a:ext cx="1630190" cy="1583457"/>
      </dsp:txXfrm>
    </dsp:sp>
    <dsp:sp modelId="{DB955FDF-9B01-49C2-8DAE-81017FB77F83}">
      <dsp:nvSpPr>
        <dsp:cNvPr id="0" name=""/>
        <dsp:cNvSpPr/>
      </dsp:nvSpPr>
      <dsp:spPr>
        <a:xfrm>
          <a:off x="4335930" y="448256"/>
          <a:ext cx="415919" cy="301093"/>
        </a:xfrm>
        <a:prstGeom prst="rightArrow">
          <a:avLst>
            <a:gd name="adj1" fmla="val 60000"/>
            <a:gd name="adj2" fmla="val 50000"/>
          </a:avLst>
        </a:prstGeom>
        <a:solidFill>
          <a:schemeClr val="accent4">
            <a:hueOff val="2684235"/>
            <a:satOff val="1003"/>
            <a:lumOff val="-359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4335930" y="508475"/>
        <a:ext cx="325591" cy="180655"/>
      </dsp:txXfrm>
    </dsp:sp>
    <dsp:sp modelId="{0EB0141B-A278-430B-B43E-B9021DE6FD5C}">
      <dsp:nvSpPr>
        <dsp:cNvPr id="0" name=""/>
        <dsp:cNvSpPr/>
      </dsp:nvSpPr>
      <dsp:spPr>
        <a:xfrm>
          <a:off x="4837411" y="0"/>
          <a:ext cx="1625874" cy="1858606"/>
        </a:xfrm>
        <a:prstGeom prst="roundRect">
          <a:avLst>
            <a:gd name="adj" fmla="val 10000"/>
          </a:avLst>
        </a:prstGeom>
        <a:solidFill>
          <a:schemeClr val="accent4">
            <a:hueOff val="4026352"/>
            <a:satOff val="150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External Review</a:t>
          </a:r>
        </a:p>
      </dsp:txBody>
      <dsp:txXfrm>
        <a:off x="4837411" y="0"/>
        <a:ext cx="1625874" cy="152576"/>
      </dsp:txXfrm>
    </dsp:sp>
    <dsp:sp modelId="{A6A70A3B-C4DC-406E-8803-8BAD7BF0C0E8}">
      <dsp:nvSpPr>
        <dsp:cNvPr id="0" name=""/>
        <dsp:cNvSpPr/>
      </dsp:nvSpPr>
      <dsp:spPr>
        <a:xfrm>
          <a:off x="4998846"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4026352"/>
              <a:satOff val="1505"/>
              <a:lumOff val="-53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Expert Review Groups</a:t>
          </a:r>
        </a:p>
      </dsp:txBody>
      <dsp:txXfrm>
        <a:off x="5048110" y="755752"/>
        <a:ext cx="1630190" cy="1583457"/>
      </dsp:txXfrm>
    </dsp:sp>
    <dsp:sp modelId="{6385DF05-58FE-4CB2-9F48-AAEF8A4A004A}">
      <dsp:nvSpPr>
        <dsp:cNvPr id="0" name=""/>
        <dsp:cNvSpPr/>
      </dsp:nvSpPr>
      <dsp:spPr>
        <a:xfrm>
          <a:off x="6746559" y="448256"/>
          <a:ext cx="415919" cy="301093"/>
        </a:xfrm>
        <a:prstGeom prst="rightArrow">
          <a:avLst>
            <a:gd name="adj1" fmla="val 60000"/>
            <a:gd name="adj2" fmla="val 50000"/>
          </a:avLst>
        </a:prstGeom>
        <a:solidFill>
          <a:schemeClr val="accent4">
            <a:hueOff val="5368470"/>
            <a:satOff val="2007"/>
            <a:lumOff val="-718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6746559" y="508475"/>
        <a:ext cx="325591" cy="180655"/>
      </dsp:txXfrm>
    </dsp:sp>
    <dsp:sp modelId="{23D670D2-19AF-4207-B6A1-63ABAA15CE10}">
      <dsp:nvSpPr>
        <dsp:cNvPr id="0" name=""/>
        <dsp:cNvSpPr/>
      </dsp:nvSpPr>
      <dsp:spPr>
        <a:xfrm>
          <a:off x="7248040" y="0"/>
          <a:ext cx="1625874" cy="1858606"/>
        </a:xfrm>
        <a:prstGeom prst="roundRect">
          <a:avLst>
            <a:gd name="adj" fmla="val 10000"/>
          </a:avLst>
        </a:prstGeom>
        <a:solidFill>
          <a:schemeClr val="accent4">
            <a:hueOff val="6039529"/>
            <a:satOff val="2257"/>
            <a:lumOff val="-80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Field Trial</a:t>
          </a:r>
        </a:p>
      </dsp:txBody>
      <dsp:txXfrm>
        <a:off x="7248040" y="0"/>
        <a:ext cx="1625874" cy="152576"/>
      </dsp:txXfrm>
    </dsp:sp>
    <dsp:sp modelId="{EFC2DF77-CC93-4967-A08F-12D1BD732A0D}">
      <dsp:nvSpPr>
        <dsp:cNvPr id="0" name=""/>
        <dsp:cNvSpPr/>
      </dsp:nvSpPr>
      <dsp:spPr>
        <a:xfrm>
          <a:off x="7409475"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6039529"/>
              <a:satOff val="2257"/>
              <a:lumOff val="-80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Gather response data</a:t>
          </a:r>
        </a:p>
      </dsp:txBody>
      <dsp:txXfrm>
        <a:off x="7458739" y="755752"/>
        <a:ext cx="1630190" cy="1583457"/>
      </dsp:txXfrm>
    </dsp:sp>
    <dsp:sp modelId="{91E19E7F-7830-4297-AEAE-6AE7C3C4AB0F}">
      <dsp:nvSpPr>
        <dsp:cNvPr id="0" name=""/>
        <dsp:cNvSpPr/>
      </dsp:nvSpPr>
      <dsp:spPr>
        <a:xfrm>
          <a:off x="9157189" y="448256"/>
          <a:ext cx="415919" cy="301093"/>
        </a:xfrm>
        <a:prstGeom prst="rightArrow">
          <a:avLst>
            <a:gd name="adj1" fmla="val 60000"/>
            <a:gd name="adj2" fmla="val 50000"/>
          </a:avLst>
        </a:prstGeom>
        <a:solidFill>
          <a:schemeClr val="accent4">
            <a:hueOff val="8052705"/>
            <a:satOff val="3010"/>
            <a:lumOff val="-107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9157189" y="508475"/>
        <a:ext cx="325591" cy="180655"/>
      </dsp:txXfrm>
    </dsp:sp>
    <dsp:sp modelId="{3B48B536-4F3F-44AD-9EC5-6723F8D76F99}">
      <dsp:nvSpPr>
        <dsp:cNvPr id="0" name=""/>
        <dsp:cNvSpPr/>
      </dsp:nvSpPr>
      <dsp:spPr>
        <a:xfrm>
          <a:off x="9658669" y="0"/>
          <a:ext cx="1625874" cy="1858606"/>
        </a:xfrm>
        <a:prstGeom prst="roundRect">
          <a:avLst>
            <a:gd name="adj" fmla="val 10000"/>
          </a:avLst>
        </a:prstGeom>
        <a:solidFill>
          <a:schemeClr val="accent4">
            <a:hueOff val="8052705"/>
            <a:satOff val="3010"/>
            <a:lumOff val="-10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Psychometric review</a:t>
          </a:r>
        </a:p>
      </dsp:txBody>
      <dsp:txXfrm>
        <a:off x="9658669" y="0"/>
        <a:ext cx="1625874" cy="152576"/>
      </dsp:txXfrm>
    </dsp:sp>
    <dsp:sp modelId="{459D620B-4315-42AA-A486-A734CA957926}">
      <dsp:nvSpPr>
        <dsp:cNvPr id="0" name=""/>
        <dsp:cNvSpPr/>
      </dsp:nvSpPr>
      <dsp:spPr>
        <a:xfrm>
          <a:off x="9810139"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8052705"/>
              <a:satOff val="3010"/>
              <a:lumOff val="-107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Fit model(s); check item functioning</a:t>
          </a:r>
        </a:p>
      </dsp:txBody>
      <dsp:txXfrm>
        <a:off x="9859403" y="755752"/>
        <a:ext cx="1630190" cy="158345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8455C-96AE-4B43-9F85-3470D1BC110E}" type="datetimeFigureOut">
              <a:rPr lang="en-GB" smtClean="0"/>
              <a:t>24/10/2024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D0422-07F6-4A62-A32B-4C3EB113AA40}" type="slidenum">
              <a:rPr lang="en-GB" smtClean="0"/>
              <a:t>‹#›</a:t>
            </a:fld>
            <a:endParaRPr lang="en-GB"/>
          </a:p>
        </p:txBody>
      </p:sp>
    </p:spTree>
    <p:extLst>
      <p:ext uri="{BB962C8B-B14F-4D97-AF65-F5344CB8AC3E}">
        <p14:creationId xmlns:p14="http://schemas.microsoft.com/office/powerpoint/2010/main" val="3256191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edmeasurementsurveys.com/IRT/equating-tests.-part-2-practice.html#differences-between-theory-and-practic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8C9CA1-7A83-4C37-BC2F-D3F934A26B8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6497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4D0422-07F6-4A62-A32B-4C3EB113AA40}" type="slidenum">
              <a:rPr lang="en-GB" smtClean="0"/>
              <a:t>24</a:t>
            </a:fld>
            <a:endParaRPr lang="en-GB"/>
          </a:p>
        </p:txBody>
      </p:sp>
    </p:spTree>
    <p:extLst>
      <p:ext uri="{BB962C8B-B14F-4D97-AF65-F5344CB8AC3E}">
        <p14:creationId xmlns:p14="http://schemas.microsoft.com/office/powerpoint/2010/main" val="1777164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4D0422-07F6-4A62-A32B-4C3EB113AA40}" type="slidenum">
              <a:rPr lang="en-GB" smtClean="0"/>
              <a:t>5</a:t>
            </a:fld>
            <a:endParaRPr lang="en-GB"/>
          </a:p>
        </p:txBody>
      </p:sp>
    </p:spTree>
    <p:extLst>
      <p:ext uri="{BB962C8B-B14F-4D97-AF65-F5344CB8AC3E}">
        <p14:creationId xmlns:p14="http://schemas.microsoft.com/office/powerpoint/2010/main" val="3798681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4D0422-07F6-4A62-A32B-4C3EB113AA40}" type="slidenum">
              <a:rPr lang="en-GB" smtClean="0"/>
              <a:t>6</a:t>
            </a:fld>
            <a:endParaRPr lang="en-GB"/>
          </a:p>
        </p:txBody>
      </p:sp>
    </p:spTree>
    <p:extLst>
      <p:ext uri="{BB962C8B-B14F-4D97-AF65-F5344CB8AC3E}">
        <p14:creationId xmlns:p14="http://schemas.microsoft.com/office/powerpoint/2010/main" val="3916964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hlinkClick r:id="rId3"/>
              </a:rPr>
              <a:t>Chapter 9 Equating Tests. Part 2: Practice | A Course on Test and Item Analyses (edmeasurementsurveys.com)</a:t>
            </a:r>
            <a:endParaRPr lang="en-US" b="0" i="0" dirty="0">
              <a:solidFill>
                <a:srgbClr val="333333"/>
              </a:solidFill>
              <a:effectLst/>
              <a:latin typeface="Helvetica Neue"/>
            </a:endParaRPr>
          </a:p>
          <a:p>
            <a:pPr algn="l"/>
            <a:endParaRPr lang="en-US" b="0" i="0" dirty="0">
              <a:solidFill>
                <a:srgbClr val="333333"/>
              </a:solidFill>
              <a:effectLst/>
              <a:latin typeface="Helvetica Neue"/>
            </a:endParaRPr>
          </a:p>
          <a:p>
            <a:pPr algn="l"/>
            <a:r>
              <a:rPr lang="en-US" b="0" i="0" dirty="0">
                <a:solidFill>
                  <a:srgbClr val="333333"/>
                </a:solidFill>
                <a:effectLst/>
                <a:latin typeface="Helvetica Neue"/>
              </a:rPr>
              <a:t>It has been observed that the position of the placement of an item in a test affects the item’s difficulty. An item placed at the beginning of a test appears to be easier than the same item placed at the end of a test. We will call this the fatigue effect. This effect has been observed in the PISA tests. In PISA 2003, test items were placed according to a rotated test booklet design. Each test booklet was divided into four sections. Each item appeared in four test booklets, in each of the four sections. The test booklets were randomly distributed to students, so it could be assumed that the average ability of students taking each booklet was the same across all booklets.</a:t>
            </a:r>
          </a:p>
          <a:p>
            <a:pPr algn="l"/>
            <a:r>
              <a:rPr lang="en-US" b="0" i="0" dirty="0">
                <a:solidFill>
                  <a:srgbClr val="333333"/>
                </a:solidFill>
                <a:effectLst/>
                <a:latin typeface="Helvetica Neue"/>
              </a:rPr>
              <a:t>The following shows five PISA 2003 mathematics items, and the percentages correct when the items were placed in each of the four sections of a test.</a:t>
            </a:r>
          </a:p>
          <a:p>
            <a:endParaRPr lang="en-GB" dirty="0"/>
          </a:p>
        </p:txBody>
      </p:sp>
      <p:sp>
        <p:nvSpPr>
          <p:cNvPr id="4" name="Slide Number Placeholder 3"/>
          <p:cNvSpPr>
            <a:spLocks noGrp="1"/>
          </p:cNvSpPr>
          <p:nvPr>
            <p:ph type="sldNum" sz="quarter" idx="5"/>
          </p:nvPr>
        </p:nvSpPr>
        <p:spPr/>
        <p:txBody>
          <a:bodyPr/>
          <a:lstStyle/>
          <a:p>
            <a:fld id="{DE4D0422-07F6-4A62-A32B-4C3EB113AA40}" type="slidenum">
              <a:rPr lang="en-GB" smtClean="0"/>
              <a:t>10</a:t>
            </a:fld>
            <a:endParaRPr lang="en-GB"/>
          </a:p>
        </p:txBody>
      </p:sp>
    </p:spTree>
    <p:extLst>
      <p:ext uri="{BB962C8B-B14F-4D97-AF65-F5344CB8AC3E}">
        <p14:creationId xmlns:p14="http://schemas.microsoft.com/office/powerpoint/2010/main" val="2936233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Helvetica Neue"/>
              </a:rPr>
              <a:t>Mitigation strategies:</a:t>
            </a:r>
          </a:p>
          <a:p>
            <a:r>
              <a:rPr lang="en-GB" dirty="0"/>
              <a:t>Careful review at the item, unit </a:t>
            </a:r>
            <a:r>
              <a:rPr lang="en-GB" i="1" dirty="0"/>
              <a:t>and</a:t>
            </a:r>
            <a:r>
              <a:rPr lang="en-GB" dirty="0"/>
              <a:t> test form stages</a:t>
            </a:r>
          </a:p>
          <a:p>
            <a:r>
              <a:rPr lang="en-GB" dirty="0"/>
              <a:t>Keeping track of ‘Enemy items’</a:t>
            </a:r>
          </a:p>
          <a:p>
            <a:pPr algn="l"/>
            <a:endParaRPr lang="en-US" b="0" i="0" dirty="0">
              <a:solidFill>
                <a:srgbClr val="333333"/>
              </a:solidFill>
              <a:effectLst/>
              <a:latin typeface="Helvetica Neue"/>
            </a:endParaRPr>
          </a:p>
          <a:p>
            <a:endParaRPr lang="en-GB" dirty="0"/>
          </a:p>
        </p:txBody>
      </p:sp>
      <p:sp>
        <p:nvSpPr>
          <p:cNvPr id="4" name="Slide Number Placeholder 3"/>
          <p:cNvSpPr>
            <a:spLocks noGrp="1"/>
          </p:cNvSpPr>
          <p:nvPr>
            <p:ph type="sldNum" sz="quarter" idx="5"/>
          </p:nvPr>
        </p:nvSpPr>
        <p:spPr/>
        <p:txBody>
          <a:bodyPr/>
          <a:lstStyle/>
          <a:p>
            <a:fld id="{DE4D0422-07F6-4A62-A32B-4C3EB113AA40}" type="slidenum">
              <a:rPr lang="en-GB" smtClean="0"/>
              <a:t>11</a:t>
            </a:fld>
            <a:endParaRPr lang="en-GB"/>
          </a:p>
        </p:txBody>
      </p:sp>
    </p:spTree>
    <p:extLst>
      <p:ext uri="{BB962C8B-B14F-4D97-AF65-F5344CB8AC3E}">
        <p14:creationId xmlns:p14="http://schemas.microsoft.com/office/powerpoint/2010/main" val="2430518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“standard design”, that was administered to 75% of computer-based test-takers in PISA Reading 2022. The “alternative” swapped Stage 2 and Stage 1 (presumably to estimate/control order effects).</a:t>
            </a:r>
          </a:p>
        </p:txBody>
      </p:sp>
      <p:sp>
        <p:nvSpPr>
          <p:cNvPr id="4" name="Slide Number Placeholder 3"/>
          <p:cNvSpPr>
            <a:spLocks noGrp="1"/>
          </p:cNvSpPr>
          <p:nvPr>
            <p:ph type="sldNum" sz="quarter" idx="5"/>
          </p:nvPr>
        </p:nvSpPr>
        <p:spPr/>
        <p:txBody>
          <a:bodyPr/>
          <a:lstStyle/>
          <a:p>
            <a:fld id="{DE4D0422-07F6-4A62-A32B-4C3EB113AA40}" type="slidenum">
              <a:rPr lang="en-GB" smtClean="0"/>
              <a:t>12</a:t>
            </a:fld>
            <a:endParaRPr lang="en-GB"/>
          </a:p>
        </p:txBody>
      </p:sp>
    </p:spTree>
    <p:extLst>
      <p:ext uri="{BB962C8B-B14F-4D97-AF65-F5344CB8AC3E}">
        <p14:creationId xmlns:p14="http://schemas.microsoft.com/office/powerpoint/2010/main" val="3746017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4D0422-07F6-4A62-A32B-4C3EB113AA40}" type="slidenum">
              <a:rPr lang="en-GB" smtClean="0"/>
              <a:t>13</a:t>
            </a:fld>
            <a:endParaRPr lang="en-GB"/>
          </a:p>
        </p:txBody>
      </p:sp>
    </p:spTree>
    <p:extLst>
      <p:ext uri="{BB962C8B-B14F-4D97-AF65-F5344CB8AC3E}">
        <p14:creationId xmlns:p14="http://schemas.microsoft.com/office/powerpoint/2010/main" val="1554851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4D0422-07F6-4A62-A32B-4C3EB113AA40}" type="slidenum">
              <a:rPr lang="en-GB" smtClean="0"/>
              <a:t>17</a:t>
            </a:fld>
            <a:endParaRPr lang="en-GB"/>
          </a:p>
        </p:txBody>
      </p:sp>
    </p:spTree>
    <p:extLst>
      <p:ext uri="{BB962C8B-B14F-4D97-AF65-F5344CB8AC3E}">
        <p14:creationId xmlns:p14="http://schemas.microsoft.com/office/powerpoint/2010/main" val="751352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4D0422-07F6-4A62-A32B-4C3EB113AA40}" type="slidenum">
              <a:rPr lang="en-GB" smtClean="0"/>
              <a:t>23</a:t>
            </a:fld>
            <a:endParaRPr lang="en-GB"/>
          </a:p>
        </p:txBody>
      </p:sp>
    </p:spTree>
    <p:extLst>
      <p:ext uri="{BB962C8B-B14F-4D97-AF65-F5344CB8AC3E}">
        <p14:creationId xmlns:p14="http://schemas.microsoft.com/office/powerpoint/2010/main" val="1208781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9" name="Text Placeholder 14"/>
          <p:cNvSpPr>
            <a:spLocks noGrp="1"/>
          </p:cNvSpPr>
          <p:nvPr>
            <p:ph type="body" sz="quarter" idx="14" hasCustomPrompt="1"/>
          </p:nvPr>
        </p:nvSpPr>
        <p:spPr>
          <a:xfrm>
            <a:off x="1391477" y="1988840"/>
            <a:ext cx="9025003" cy="117093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4267" b="1" baseline="0">
                <a:solidFill>
                  <a:schemeClr val="bg1"/>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Add Title</a:t>
            </a:r>
          </a:p>
        </p:txBody>
      </p:sp>
      <p:sp>
        <p:nvSpPr>
          <p:cNvPr id="10" name="Text Placeholder 14"/>
          <p:cNvSpPr>
            <a:spLocks noGrp="1"/>
          </p:cNvSpPr>
          <p:nvPr>
            <p:ph type="body" sz="quarter" idx="15" hasCustomPrompt="1"/>
          </p:nvPr>
        </p:nvSpPr>
        <p:spPr>
          <a:xfrm>
            <a:off x="1391260" y="3159777"/>
            <a:ext cx="9025003" cy="80511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1">
                <a:solidFill>
                  <a:srgbClr val="022249"/>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Subtitle</a:t>
            </a:r>
          </a:p>
        </p:txBody>
      </p:sp>
      <p:sp>
        <p:nvSpPr>
          <p:cNvPr id="11" name="Text Placeholder 14"/>
          <p:cNvSpPr>
            <a:spLocks noGrp="1"/>
          </p:cNvSpPr>
          <p:nvPr>
            <p:ph type="body" sz="quarter" idx="16" hasCustomPrompt="1"/>
          </p:nvPr>
        </p:nvSpPr>
        <p:spPr>
          <a:xfrm>
            <a:off x="1391261" y="4604752"/>
            <a:ext cx="6624953" cy="328273"/>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21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speakers name</a:t>
            </a:r>
          </a:p>
        </p:txBody>
      </p:sp>
      <p:sp>
        <p:nvSpPr>
          <p:cNvPr id="12" name="Text Placeholder 14"/>
          <p:cNvSpPr>
            <a:spLocks noGrp="1"/>
          </p:cNvSpPr>
          <p:nvPr>
            <p:ph type="body" sz="quarter" idx="17" hasCustomPrompt="1"/>
          </p:nvPr>
        </p:nvSpPr>
        <p:spPr>
          <a:xfrm>
            <a:off x="1391260" y="5775041"/>
            <a:ext cx="6866117" cy="328273"/>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dd</a:t>
            </a:r>
            <a:r>
              <a:rPr lang="en-US" dirty="0"/>
              <a:t> Month </a:t>
            </a:r>
            <a:r>
              <a:rPr lang="en-US" dirty="0" err="1"/>
              <a:t>yyyy</a:t>
            </a:r>
            <a:endParaRPr lang="en-US" dirty="0"/>
          </a:p>
        </p:txBody>
      </p:sp>
      <p:sp>
        <p:nvSpPr>
          <p:cNvPr id="13" name="Text Placeholder 14"/>
          <p:cNvSpPr>
            <a:spLocks noGrp="1"/>
          </p:cNvSpPr>
          <p:nvPr>
            <p:ph type="body" sz="quarter" idx="18" hasCustomPrompt="1"/>
          </p:nvPr>
        </p:nvSpPr>
        <p:spPr>
          <a:xfrm>
            <a:off x="1391261" y="4933025"/>
            <a:ext cx="6624953" cy="402204"/>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867"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name of directorate</a:t>
            </a:r>
          </a:p>
        </p:txBody>
      </p:sp>
      <p:cxnSp>
        <p:nvCxnSpPr>
          <p:cNvPr id="15" name="Straight Connector 14"/>
          <p:cNvCxnSpPr/>
          <p:nvPr/>
        </p:nvCxnSpPr>
        <p:spPr>
          <a:xfrm>
            <a:off x="1524000" y="4452723"/>
            <a:ext cx="1787691"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95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63448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as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6" name="Text Placeholder 14"/>
          <p:cNvSpPr>
            <a:spLocks noGrp="1"/>
          </p:cNvSpPr>
          <p:nvPr>
            <p:ph type="body" sz="quarter" idx="14" hasCustomPrompt="1"/>
          </p:nvPr>
        </p:nvSpPr>
        <p:spPr>
          <a:xfrm>
            <a:off x="2044954" y="2900942"/>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53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Thank you or </a:t>
            </a:r>
            <a:r>
              <a:rPr lang="en-US" dirty="0" err="1"/>
              <a:t>QnA</a:t>
            </a:r>
            <a:endParaRPr lang="en-US" dirty="0"/>
          </a:p>
        </p:txBody>
      </p:sp>
    </p:spTree>
    <p:extLst>
      <p:ext uri="{BB962C8B-B14F-4D97-AF65-F5344CB8AC3E}">
        <p14:creationId xmlns:p14="http://schemas.microsoft.com/office/powerpoint/2010/main" val="2034800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item List">
    <p:spTree>
      <p:nvGrpSpPr>
        <p:cNvPr id="1" name=""/>
        <p:cNvGrpSpPr/>
        <p:nvPr/>
      </p:nvGrpSpPr>
      <p:grpSpPr>
        <a:xfrm>
          <a:off x="0" y="0"/>
          <a:ext cx="0" cy="0"/>
          <a:chOff x="0" y="0"/>
          <a:chExt cx="0" cy="0"/>
        </a:xfrm>
      </p:grpSpPr>
      <p:sp>
        <p:nvSpPr>
          <p:cNvPr id="21" name="Text Placeholder 20"/>
          <p:cNvSpPr>
            <a:spLocks noGrp="1"/>
          </p:cNvSpPr>
          <p:nvPr>
            <p:ph type="body" sz="quarter" idx="17" hasCustomPrompt="1"/>
          </p:nvPr>
        </p:nvSpPr>
        <p:spPr>
          <a:xfrm>
            <a:off x="1022944" y="2297275"/>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473268" y="229727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7" name="Text Placeholder 20"/>
          <p:cNvSpPr>
            <a:spLocks noGrp="1"/>
          </p:cNvSpPr>
          <p:nvPr>
            <p:ph type="body" sz="quarter" idx="21" hasCustomPrompt="1"/>
          </p:nvPr>
        </p:nvSpPr>
        <p:spPr>
          <a:xfrm>
            <a:off x="1022944" y="3398309"/>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473268" y="3398309"/>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0" name="Text Placeholder 20"/>
          <p:cNvSpPr>
            <a:spLocks noGrp="1"/>
          </p:cNvSpPr>
          <p:nvPr>
            <p:ph type="body" sz="quarter" idx="23" hasCustomPrompt="1"/>
          </p:nvPr>
        </p:nvSpPr>
        <p:spPr>
          <a:xfrm>
            <a:off x="1022944" y="4499343"/>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473268" y="4499343"/>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1022944" y="5576653"/>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473268" y="5576653"/>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6" name="Rectangle 25"/>
          <p:cNvSpPr/>
          <p:nvPr/>
        </p:nvSpPr>
        <p:spPr>
          <a:xfrm>
            <a:off x="3223715" y="2297275"/>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3223715" y="3398309"/>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3223715" y="4499343"/>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3223715" y="5576653"/>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
        <p:nvSpPr>
          <p:cNvPr id="2" name="Text Placeholder 20">
            <a:extLst>
              <a:ext uri="{FF2B5EF4-FFF2-40B4-BE49-F238E27FC236}">
                <a16:creationId xmlns:a16="http://schemas.microsoft.com/office/drawing/2014/main" id="{DB63699C-30D1-3103-CBE3-FD1CF11F7FA5}"/>
              </a:ext>
            </a:extLst>
          </p:cNvPr>
          <p:cNvSpPr>
            <a:spLocks noGrp="1"/>
          </p:cNvSpPr>
          <p:nvPr>
            <p:ph type="body" sz="quarter" idx="30" hasCustomPrompt="1"/>
          </p:nvPr>
        </p:nvSpPr>
        <p:spPr>
          <a:xfrm>
            <a:off x="1022944" y="1213004"/>
            <a:ext cx="2099451" cy="900000"/>
          </a:xfrm>
          <a:prstGeom prst="rect">
            <a:avLst/>
          </a:prstGeom>
        </p:spPr>
        <p:txBody>
          <a:bodyPr anchor="ctr"/>
          <a:lstStyle>
            <a:lvl1pPr marL="0" indent="0" algn="r">
              <a:buNone/>
              <a:defRPr lang="en-GB" sz="2400" b="1" kern="1200" dirty="0">
                <a:solidFill>
                  <a:srgbClr val="00B0F0"/>
                </a:solidFill>
                <a:latin typeface="+mn-lt"/>
                <a:ea typeface="+mn-ea"/>
                <a:cs typeface="+mn-cs"/>
              </a:defRPr>
            </a:lvl1pPr>
          </a:lstStyle>
          <a:p>
            <a:pPr lvl="0"/>
            <a:r>
              <a:rPr lang="en-US" dirty="0"/>
              <a:t>[Placeholder]</a:t>
            </a:r>
            <a:endParaRPr lang="en-GB" dirty="0"/>
          </a:p>
        </p:txBody>
      </p:sp>
      <p:sp>
        <p:nvSpPr>
          <p:cNvPr id="3" name="Text Placeholder 20">
            <a:extLst>
              <a:ext uri="{FF2B5EF4-FFF2-40B4-BE49-F238E27FC236}">
                <a16:creationId xmlns:a16="http://schemas.microsoft.com/office/drawing/2014/main" id="{E588AF7D-0448-4394-C118-EF6A3FCB3255}"/>
              </a:ext>
            </a:extLst>
          </p:cNvPr>
          <p:cNvSpPr>
            <a:spLocks noGrp="1"/>
          </p:cNvSpPr>
          <p:nvPr>
            <p:ph type="body" sz="quarter" idx="31" hasCustomPrompt="1"/>
          </p:nvPr>
        </p:nvSpPr>
        <p:spPr>
          <a:xfrm>
            <a:off x="3473268" y="1213004"/>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5" name="Rectangle 4">
            <a:extLst>
              <a:ext uri="{FF2B5EF4-FFF2-40B4-BE49-F238E27FC236}">
                <a16:creationId xmlns:a16="http://schemas.microsoft.com/office/drawing/2014/main" id="{F862563E-0DD0-6016-6EC4-9EE314A68DBF}"/>
              </a:ext>
            </a:extLst>
          </p:cNvPr>
          <p:cNvSpPr/>
          <p:nvPr userDrawn="1"/>
        </p:nvSpPr>
        <p:spPr>
          <a:xfrm>
            <a:off x="3223715" y="1213004"/>
            <a:ext cx="148235" cy="90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Tree>
    <p:extLst>
      <p:ext uri="{BB962C8B-B14F-4D97-AF65-F5344CB8AC3E}">
        <p14:creationId xmlns:p14="http://schemas.microsoft.com/office/powerpoint/2010/main" val="2546038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tx1"/>
        </a:solidFill>
        <a:effectLst/>
      </p:bgPr>
    </p:bg>
    <p:spTree>
      <p:nvGrpSpPr>
        <p:cNvPr id="1" name=""/>
        <p:cNvGrpSpPr/>
        <p:nvPr/>
      </p:nvGrpSpPr>
      <p:grpSpPr>
        <a:xfrm>
          <a:off x="0" y="0"/>
          <a:ext cx="0" cy="0"/>
          <a:chOff x="0" y="0"/>
          <a:chExt cx="0" cy="0"/>
        </a:xfrm>
      </p:grpSpPr>
      <p:pic>
        <p:nvPicPr>
          <p:cNvPr id="7" name="Image 6"/>
          <p:cNvPicPr>
            <a:picLocks noChangeAspect="1"/>
          </p:cNvPicPr>
          <p:nvPr/>
        </p:nvPicPr>
        <p:blipFill>
          <a:blip r:embed="rId2" cstate="print"/>
          <a:stretch>
            <a:fillRect/>
          </a:stretch>
        </p:blipFill>
        <p:spPr>
          <a:xfrm>
            <a:off x="10924801" y="5328000"/>
            <a:ext cx="1267209" cy="1530000"/>
          </a:xfrm>
          <a:prstGeom prst="rect">
            <a:avLst/>
          </a:prstGeom>
        </p:spPr>
      </p:pic>
      <p:pic>
        <p:nvPicPr>
          <p:cNvPr id="8" name="Image 7"/>
          <p:cNvPicPr>
            <a:picLocks noChangeAspect="1"/>
          </p:cNvPicPr>
          <p:nvPr/>
        </p:nvPicPr>
        <p:blipFill>
          <a:blip r:embed="rId3" cstate="print"/>
          <a:stretch>
            <a:fillRect/>
          </a:stretch>
        </p:blipFill>
        <p:spPr>
          <a:xfrm>
            <a:off x="772800" y="468000"/>
            <a:ext cx="923077" cy="1440000"/>
          </a:xfrm>
          <a:prstGeom prst="rect">
            <a:avLst/>
          </a:prstGeom>
        </p:spPr>
      </p:pic>
      <p:sp>
        <p:nvSpPr>
          <p:cNvPr id="9" name="Title 1"/>
          <p:cNvSpPr>
            <a:spLocks noGrp="1"/>
          </p:cNvSpPr>
          <p:nvPr>
            <p:ph type="title" hasCustomPrompt="1"/>
          </p:nvPr>
        </p:nvSpPr>
        <p:spPr>
          <a:xfrm>
            <a:off x="1680000" y="2928144"/>
            <a:ext cx="8832000" cy="1041311"/>
          </a:xfrm>
        </p:spPr>
        <p:txBody>
          <a:bodyPr anchor="ctr" anchorCtr="0">
            <a:spAutoFit/>
          </a:bodyPr>
          <a:lstStyle>
            <a:lvl1pPr algn="ctr">
              <a:lnSpc>
                <a:spcPts val="3700"/>
              </a:lnSpc>
              <a:defRPr sz="3700" b="0" i="0" cap="all" baseline="0">
                <a:solidFill>
                  <a:schemeClr val="bg1"/>
                </a:solidFill>
              </a:defRPr>
            </a:lvl1pPr>
          </a:lstStyle>
          <a:p>
            <a:r>
              <a:rPr lang="en-US" dirty="0"/>
              <a:t>Click to edit Section Header title</a:t>
            </a:r>
          </a:p>
        </p:txBody>
      </p:sp>
      <p:sp>
        <p:nvSpPr>
          <p:cNvPr id="10" name="Date Placeholder 3"/>
          <p:cNvSpPr>
            <a:spLocks noGrp="1"/>
          </p:cNvSpPr>
          <p:nvPr>
            <p:ph type="dt" sz="half" idx="2"/>
          </p:nvPr>
        </p:nvSpPr>
        <p:spPr>
          <a:xfrm>
            <a:off x="537600" y="6411600"/>
            <a:ext cx="1200000" cy="244800"/>
          </a:xfrm>
          <a:prstGeom prst="rect">
            <a:avLst/>
          </a:prstGeom>
        </p:spPr>
        <p:txBody>
          <a:bodyPr vert="horz" lIns="91440" tIns="45720" rIns="91440" bIns="45720" rtlCol="0" anchor="t" anchorCtr="0"/>
          <a:lstStyle>
            <a:lvl1pPr algn="l">
              <a:defRPr sz="1000" baseline="0">
                <a:solidFill>
                  <a:schemeClr val="bg1"/>
                </a:solidFill>
                <a:latin typeface="Arial"/>
              </a:defRPr>
            </a:lvl1pPr>
          </a:lstStyle>
          <a:p>
            <a:fld id="{052CBC96-6000-4C41-82EF-58AC5235C03E}" type="datetimeFigureOut">
              <a:rPr lang="en-GB" smtClean="0"/>
              <a:t>24/10/2024</a:t>
            </a:fld>
            <a:endParaRPr lang="en-GB" dirty="0"/>
          </a:p>
        </p:txBody>
      </p:sp>
      <p:sp>
        <p:nvSpPr>
          <p:cNvPr id="11" name="Footer Placeholder 4"/>
          <p:cNvSpPr>
            <a:spLocks noGrp="1"/>
          </p:cNvSpPr>
          <p:nvPr>
            <p:ph type="ftr" sz="quarter" idx="3"/>
          </p:nvPr>
        </p:nvSpPr>
        <p:spPr>
          <a:xfrm>
            <a:off x="1824000" y="6411600"/>
            <a:ext cx="6240000" cy="244800"/>
          </a:xfrm>
          <a:prstGeom prst="rect">
            <a:avLst/>
          </a:prstGeom>
        </p:spPr>
        <p:txBody>
          <a:bodyPr vert="horz" lIns="91440" tIns="45720" rIns="91440" bIns="45720" rtlCol="0" anchor="t" anchorCtr="0"/>
          <a:lstStyle>
            <a:lvl1pPr algn="l">
              <a:defRPr sz="1000" kern="1200" baseline="0">
                <a:solidFill>
                  <a:schemeClr val="bg1"/>
                </a:solidFill>
                <a:latin typeface="Arial"/>
              </a:defRPr>
            </a:lvl1pPr>
          </a:lstStyle>
          <a:p>
            <a:endParaRPr lang="en-GB" dirty="0"/>
          </a:p>
        </p:txBody>
      </p:sp>
      <p:sp>
        <p:nvSpPr>
          <p:cNvPr id="12" name="Slide Number Placeholder 5"/>
          <p:cNvSpPr>
            <a:spLocks noGrp="1"/>
          </p:cNvSpPr>
          <p:nvPr>
            <p:ph type="sldNum" sz="quarter" idx="4"/>
          </p:nvPr>
        </p:nvSpPr>
        <p:spPr>
          <a:xfrm>
            <a:off x="11520000" y="6411600"/>
            <a:ext cx="456000" cy="244800"/>
          </a:xfrm>
          <a:prstGeom prst="rect">
            <a:avLst/>
          </a:prstGeom>
        </p:spPr>
        <p:txBody>
          <a:bodyPr vert="horz" wrap="none" lIns="91440" tIns="45720" rIns="91440" bIns="45720" rtlCol="0" anchor="t" anchorCtr="0"/>
          <a:lstStyle>
            <a:lvl1pPr algn="r">
              <a:defRPr sz="1000" baseline="0">
                <a:solidFill>
                  <a:schemeClr val="tx2"/>
                </a:solidFill>
                <a:latin typeface="Arial"/>
              </a:defRPr>
            </a:lvl1pPr>
          </a:lstStyle>
          <a:p>
            <a:fld id="{07C4D7DA-9AA4-44C6-895B-AD37DCBD4462}" type="slidenum">
              <a:rPr lang="en-GB" smtClean="0"/>
              <a:t>‹#›</a:t>
            </a:fld>
            <a:endParaRPr lang="en-GB" dirty="0"/>
          </a:p>
        </p:txBody>
      </p:sp>
    </p:spTree>
    <p:extLst>
      <p:ext uri="{BB962C8B-B14F-4D97-AF65-F5344CB8AC3E}">
        <p14:creationId xmlns:p14="http://schemas.microsoft.com/office/powerpoint/2010/main" val="3172087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eaLnBrk="1" latinLnBrk="0" hangingPunct="1">
              <a:defRPr/>
            </a:lvl1pPr>
            <a:lvl2pPr eaLnBrk="1" latinLnBrk="0" hangingPunct="1">
              <a:defRPr/>
            </a:lvl2pPr>
            <a:lvl3pPr eaLnBrk="1" latinLnBrk="0" hangingPunct="1">
              <a:defRPr/>
            </a:lvl3pPr>
            <a:lvl4pPr eaLnBrk="1" latinLnBrk="0" hangingPunct="1">
              <a:defRPr/>
            </a:lvl4pPr>
            <a:lvl5pPr eaLnBrk="1" latinLnBrk="0" hangingPunct="1">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8" name="Date Placeholder 3"/>
          <p:cNvSpPr>
            <a:spLocks noGrp="1"/>
          </p:cNvSpPr>
          <p:nvPr>
            <p:ph type="dt" sz="half" idx="2"/>
          </p:nvPr>
        </p:nvSpPr>
        <p:spPr>
          <a:xfrm>
            <a:off x="537600" y="6411600"/>
            <a:ext cx="1200000" cy="244800"/>
          </a:xfrm>
          <a:prstGeom prst="rect">
            <a:avLst/>
          </a:prstGeom>
        </p:spPr>
        <p:txBody>
          <a:bodyPr vert="horz" lIns="91440" tIns="45720" rIns="91440" bIns="45720" rtlCol="0" anchor="t" anchorCtr="0"/>
          <a:lstStyle>
            <a:lvl1pPr algn="l">
              <a:defRPr sz="1000" baseline="0">
                <a:solidFill>
                  <a:srgbClr val="727272"/>
                </a:solidFill>
                <a:latin typeface="Arial"/>
              </a:defRPr>
            </a:lvl1pPr>
          </a:lstStyle>
          <a:p>
            <a:fld id="{052CBC96-6000-4C41-82EF-58AC5235C03E}" type="datetimeFigureOut">
              <a:rPr lang="en-GB" smtClean="0"/>
              <a:t>24/10/2024</a:t>
            </a:fld>
            <a:endParaRPr lang="en-GB" dirty="0"/>
          </a:p>
        </p:txBody>
      </p:sp>
      <p:sp>
        <p:nvSpPr>
          <p:cNvPr id="9" name="Footer Placeholder 4"/>
          <p:cNvSpPr>
            <a:spLocks noGrp="1"/>
          </p:cNvSpPr>
          <p:nvPr>
            <p:ph type="ftr" sz="quarter" idx="3"/>
          </p:nvPr>
        </p:nvSpPr>
        <p:spPr>
          <a:xfrm>
            <a:off x="1824000" y="6411600"/>
            <a:ext cx="6240000" cy="244800"/>
          </a:xfrm>
          <a:prstGeom prst="rect">
            <a:avLst/>
          </a:prstGeom>
        </p:spPr>
        <p:txBody>
          <a:bodyPr vert="horz" lIns="91440" tIns="45720" rIns="91440" bIns="45720" rtlCol="0" anchor="t" anchorCtr="0"/>
          <a:lstStyle>
            <a:lvl1pPr algn="l">
              <a:defRPr sz="1000" kern="1200" baseline="0">
                <a:solidFill>
                  <a:srgbClr val="727272"/>
                </a:solidFill>
                <a:latin typeface="Arial"/>
              </a:defRPr>
            </a:lvl1pPr>
          </a:lstStyle>
          <a:p>
            <a:endParaRPr lang="en-GB" dirty="0"/>
          </a:p>
        </p:txBody>
      </p:sp>
      <p:sp>
        <p:nvSpPr>
          <p:cNvPr id="10" name="Slide Number Placeholder 5"/>
          <p:cNvSpPr>
            <a:spLocks noGrp="1"/>
          </p:cNvSpPr>
          <p:nvPr>
            <p:ph type="sldNum" sz="quarter" idx="4"/>
          </p:nvPr>
        </p:nvSpPr>
        <p:spPr>
          <a:xfrm>
            <a:off x="11520000" y="6411600"/>
            <a:ext cx="456000" cy="244800"/>
          </a:xfrm>
          <a:prstGeom prst="rect">
            <a:avLst/>
          </a:prstGeom>
        </p:spPr>
        <p:txBody>
          <a:bodyPr vert="horz" wrap="none" lIns="91440" tIns="45720" rIns="91440" bIns="45720" rtlCol="0" anchor="t" anchorCtr="0"/>
          <a:lstStyle>
            <a:lvl1pPr algn="r">
              <a:defRPr sz="1000" baseline="0">
                <a:solidFill>
                  <a:schemeClr val="bg1"/>
                </a:solidFill>
                <a:latin typeface="Arial"/>
              </a:defRPr>
            </a:lvl1pPr>
          </a:lstStyle>
          <a:p>
            <a:fld id="{07C4D7DA-9AA4-44C6-895B-AD37DCBD4462}" type="slidenum">
              <a:rPr lang="en-GB" smtClean="0"/>
              <a:t>‹#›</a:t>
            </a:fld>
            <a:endParaRPr lang="en-GB" dirty="0"/>
          </a:p>
        </p:txBody>
      </p:sp>
      <p:sp>
        <p:nvSpPr>
          <p:cNvPr id="11" name="Title Placeholder 1"/>
          <p:cNvSpPr>
            <a:spLocks noGrp="1"/>
          </p:cNvSpPr>
          <p:nvPr>
            <p:ph type="title" hasCustomPrompt="1"/>
          </p:nvPr>
        </p:nvSpPr>
        <p:spPr>
          <a:xfrm>
            <a:off x="1440000" y="237600"/>
            <a:ext cx="9888000" cy="1022400"/>
          </a:xfrm>
          <a:prstGeom prst="rect">
            <a:avLst/>
          </a:prstGeom>
        </p:spPr>
        <p:txBody>
          <a:bodyPr vert="horz" lIns="91440" tIns="45720" rIns="91440" bIns="45720" rtlCol="0" anchor="ctr">
            <a:noAutofit/>
          </a:bodyPr>
          <a:lstStyle>
            <a:lvl1pPr>
              <a:defRPr/>
            </a:lvl1pPr>
          </a:lstStyle>
          <a:p>
            <a:r>
              <a:rPr lang="en-US" dirty="0"/>
              <a:t>Click to edit Slide title</a:t>
            </a:r>
            <a:br>
              <a:rPr lang="en-US" dirty="0"/>
            </a:br>
            <a:r>
              <a:rPr lang="en-US" dirty="0"/>
              <a:t>Slide title can be extended to two lines</a:t>
            </a:r>
          </a:p>
        </p:txBody>
      </p:sp>
    </p:spTree>
    <p:extLst>
      <p:ext uri="{BB962C8B-B14F-4D97-AF65-F5344CB8AC3E}">
        <p14:creationId xmlns:p14="http://schemas.microsoft.com/office/powerpoint/2010/main" val="1229135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9" name="Text Placeholder 14"/>
          <p:cNvSpPr>
            <a:spLocks noGrp="1"/>
          </p:cNvSpPr>
          <p:nvPr>
            <p:ph type="body" sz="quarter" idx="14" hasCustomPrompt="1"/>
          </p:nvPr>
        </p:nvSpPr>
        <p:spPr>
          <a:xfrm>
            <a:off x="1391477" y="1988840"/>
            <a:ext cx="9025003" cy="117093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4267" b="1" baseline="0">
                <a:solidFill>
                  <a:schemeClr val="bg1"/>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Add Title</a:t>
            </a:r>
          </a:p>
        </p:txBody>
      </p:sp>
      <p:sp>
        <p:nvSpPr>
          <p:cNvPr id="10" name="Text Placeholder 14"/>
          <p:cNvSpPr>
            <a:spLocks noGrp="1"/>
          </p:cNvSpPr>
          <p:nvPr>
            <p:ph type="body" sz="quarter" idx="15" hasCustomPrompt="1"/>
          </p:nvPr>
        </p:nvSpPr>
        <p:spPr>
          <a:xfrm>
            <a:off x="1391260" y="3159777"/>
            <a:ext cx="9025003" cy="80511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1">
                <a:solidFill>
                  <a:srgbClr val="022249"/>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Subtitle</a:t>
            </a:r>
          </a:p>
        </p:txBody>
      </p:sp>
      <p:sp>
        <p:nvSpPr>
          <p:cNvPr id="11" name="Text Placeholder 14"/>
          <p:cNvSpPr>
            <a:spLocks noGrp="1"/>
          </p:cNvSpPr>
          <p:nvPr>
            <p:ph type="body" sz="quarter" idx="16" hasCustomPrompt="1"/>
          </p:nvPr>
        </p:nvSpPr>
        <p:spPr>
          <a:xfrm>
            <a:off x="1391261" y="4604752"/>
            <a:ext cx="6624953" cy="328273"/>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21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speakers name</a:t>
            </a:r>
          </a:p>
        </p:txBody>
      </p:sp>
      <p:sp>
        <p:nvSpPr>
          <p:cNvPr id="12" name="Text Placeholder 14"/>
          <p:cNvSpPr>
            <a:spLocks noGrp="1"/>
          </p:cNvSpPr>
          <p:nvPr>
            <p:ph type="body" sz="quarter" idx="17" hasCustomPrompt="1"/>
          </p:nvPr>
        </p:nvSpPr>
        <p:spPr>
          <a:xfrm>
            <a:off x="1391260" y="5775041"/>
            <a:ext cx="6866117" cy="328273"/>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dd</a:t>
            </a:r>
            <a:r>
              <a:rPr lang="en-US" dirty="0"/>
              <a:t> Month </a:t>
            </a:r>
            <a:r>
              <a:rPr lang="en-US" dirty="0" err="1"/>
              <a:t>yyyy</a:t>
            </a:r>
            <a:endParaRPr lang="en-US" dirty="0"/>
          </a:p>
        </p:txBody>
      </p:sp>
      <p:sp>
        <p:nvSpPr>
          <p:cNvPr id="13" name="Text Placeholder 14"/>
          <p:cNvSpPr>
            <a:spLocks noGrp="1"/>
          </p:cNvSpPr>
          <p:nvPr>
            <p:ph type="body" sz="quarter" idx="18" hasCustomPrompt="1"/>
          </p:nvPr>
        </p:nvSpPr>
        <p:spPr>
          <a:xfrm>
            <a:off x="1391261" y="4933025"/>
            <a:ext cx="6624953" cy="402204"/>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867"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name of directorate</a:t>
            </a:r>
          </a:p>
        </p:txBody>
      </p:sp>
      <p:cxnSp>
        <p:nvCxnSpPr>
          <p:cNvPr id="15" name="Straight Connector 14"/>
          <p:cNvCxnSpPr/>
          <p:nvPr/>
        </p:nvCxnSpPr>
        <p:spPr>
          <a:xfrm>
            <a:off x="1524000" y="4452723"/>
            <a:ext cx="1787691"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E424250-3F97-63B5-C3C9-D1E0A7DC870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03296" y="4528875"/>
            <a:ext cx="1423957" cy="1574439"/>
          </a:xfrm>
          <a:prstGeom prst="rect">
            <a:avLst/>
          </a:prstGeom>
        </p:spPr>
      </p:pic>
    </p:spTree>
    <p:extLst>
      <p:ext uri="{BB962C8B-B14F-4D97-AF65-F5344CB8AC3E}">
        <p14:creationId xmlns:p14="http://schemas.microsoft.com/office/powerpoint/2010/main" val="2823980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Cov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cxnSp>
        <p:nvCxnSpPr>
          <p:cNvPr id="8" name="Straight Connector 7"/>
          <p:cNvCxnSpPr/>
          <p:nvPr/>
        </p:nvCxnSpPr>
        <p:spPr>
          <a:xfrm>
            <a:off x="5663844" y="2948947"/>
            <a:ext cx="864313"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
        <p:nvSpPr>
          <p:cNvPr id="9" name="Text Placeholder 14"/>
          <p:cNvSpPr>
            <a:spLocks noGrp="1"/>
          </p:cNvSpPr>
          <p:nvPr>
            <p:ph type="body" sz="quarter" idx="14" hasCustomPrompt="1"/>
          </p:nvPr>
        </p:nvSpPr>
        <p:spPr>
          <a:xfrm>
            <a:off x="2044954" y="3308510"/>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3200"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text </a:t>
            </a:r>
            <a:br>
              <a:rPr lang="en-US" dirty="0"/>
            </a:br>
            <a:r>
              <a:rPr lang="en-US" dirty="0"/>
              <a:t>Title of the section</a:t>
            </a:r>
          </a:p>
        </p:txBody>
      </p:sp>
      <p:sp>
        <p:nvSpPr>
          <p:cNvPr id="13" name="Text Placeholder 14"/>
          <p:cNvSpPr>
            <a:spLocks noGrp="1"/>
          </p:cNvSpPr>
          <p:nvPr>
            <p:ph type="body" sz="quarter" idx="15" hasCustomPrompt="1"/>
          </p:nvPr>
        </p:nvSpPr>
        <p:spPr>
          <a:xfrm>
            <a:off x="5615944" y="2282461"/>
            <a:ext cx="960112" cy="613848"/>
          </a:xfrm>
          <a:prstGeom prst="rect">
            <a:avLst/>
          </a:prstGeom>
        </p:spPr>
        <p:txBody>
          <a:bodyPr anchor="ctr">
            <a:no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4800" b="1" baseline="0">
                <a:solidFill>
                  <a:srgbClr val="032E6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XX</a:t>
            </a:r>
          </a:p>
        </p:txBody>
      </p:sp>
      <p:pic>
        <p:nvPicPr>
          <p:cNvPr id="2" name="Picture 1">
            <a:extLst>
              <a:ext uri="{FF2B5EF4-FFF2-40B4-BE49-F238E27FC236}">
                <a16:creationId xmlns:a16="http://schemas.microsoft.com/office/drawing/2014/main" id="{6FFAE792-A025-A89F-42A8-55C6F5831DF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7354" y="4364627"/>
            <a:ext cx="1423957" cy="1574439"/>
          </a:xfrm>
          <a:prstGeom prst="rect">
            <a:avLst/>
          </a:prstGeom>
        </p:spPr>
      </p:pic>
    </p:spTree>
    <p:extLst>
      <p:ext uri="{BB962C8B-B14F-4D97-AF65-F5344CB8AC3E}">
        <p14:creationId xmlns:p14="http://schemas.microsoft.com/office/powerpoint/2010/main" val="862621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952502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hart_EDU_P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2D7B-E879-4803-90ED-B678EA878877}"/>
              </a:ext>
            </a:extLst>
          </p:cNvPr>
          <p:cNvSpPr>
            <a:spLocks noGrp="1"/>
          </p:cNvSpPr>
          <p:nvPr>
            <p:ph type="title"/>
          </p:nvPr>
        </p:nvSpPr>
        <p:spPr>
          <a:xfrm>
            <a:off x="1007435" y="204576"/>
            <a:ext cx="9575899" cy="748104"/>
          </a:xfrm>
        </p:spPr>
        <p:txBody>
          <a:bodyPr>
            <a:noAutofit/>
          </a:bodyPr>
          <a:lstStyle/>
          <a:p>
            <a:r>
              <a:rPr lang="en-US"/>
              <a:t>Click to edit Master title style</a:t>
            </a:r>
            <a:endParaRPr lang="en-GB"/>
          </a:p>
        </p:txBody>
      </p:sp>
      <p:sp>
        <p:nvSpPr>
          <p:cNvPr id="4" name="Chart Placeholder 3">
            <a:extLst>
              <a:ext uri="{FF2B5EF4-FFF2-40B4-BE49-F238E27FC236}">
                <a16:creationId xmlns:a16="http://schemas.microsoft.com/office/drawing/2014/main" id="{F47AC1D6-467E-499E-81B5-77F8A85D15D2}"/>
              </a:ext>
            </a:extLst>
          </p:cNvPr>
          <p:cNvSpPr>
            <a:spLocks noGrp="1"/>
          </p:cNvSpPr>
          <p:nvPr>
            <p:ph type="chart" sz="quarter" idx="10"/>
          </p:nvPr>
        </p:nvSpPr>
        <p:spPr>
          <a:xfrm>
            <a:off x="254000" y="1625600"/>
            <a:ext cx="11802533" cy="5088467"/>
          </a:xfrm>
        </p:spPr>
        <p:txBody>
          <a:bodyPr/>
          <a:lstStyle>
            <a:lvl1pPr marL="0" indent="0">
              <a:buNone/>
              <a:defRPr>
                <a:solidFill>
                  <a:schemeClr val="bg1"/>
                </a:solidFill>
              </a:defRPr>
            </a:lvl1pPr>
          </a:lstStyle>
          <a:p>
            <a:r>
              <a:rPr lang="en-US" dirty="0"/>
              <a:t>Click icon to add chart</a:t>
            </a:r>
            <a:endParaRPr lang="en-GB" dirty="0"/>
          </a:p>
        </p:txBody>
      </p:sp>
      <p:sp>
        <p:nvSpPr>
          <p:cNvPr id="6" name="Text Placeholder 5">
            <a:extLst>
              <a:ext uri="{FF2B5EF4-FFF2-40B4-BE49-F238E27FC236}">
                <a16:creationId xmlns:a16="http://schemas.microsoft.com/office/drawing/2014/main" id="{4487192B-BC10-4E48-8F89-C1088BB59BF3}"/>
              </a:ext>
            </a:extLst>
          </p:cNvPr>
          <p:cNvSpPr>
            <a:spLocks noGrp="1"/>
          </p:cNvSpPr>
          <p:nvPr>
            <p:ph type="body" sz="quarter" idx="11" hasCustomPrompt="1"/>
          </p:nvPr>
        </p:nvSpPr>
        <p:spPr>
          <a:xfrm>
            <a:off x="254000" y="1138100"/>
            <a:ext cx="11802533" cy="350930"/>
          </a:xfrm>
        </p:spPr>
        <p:txBody>
          <a:bodyPr>
            <a:spAutoFit/>
          </a:bodyPr>
          <a:lstStyle>
            <a:lvl1pPr marL="0" indent="0" algn="ctr">
              <a:buNone/>
              <a:defRPr sz="1867"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subtitle</a:t>
            </a:r>
            <a:endParaRPr lang="en-GB" dirty="0"/>
          </a:p>
        </p:txBody>
      </p:sp>
      <p:sp>
        <p:nvSpPr>
          <p:cNvPr id="8" name="Content Placeholder 7">
            <a:extLst>
              <a:ext uri="{FF2B5EF4-FFF2-40B4-BE49-F238E27FC236}">
                <a16:creationId xmlns:a16="http://schemas.microsoft.com/office/drawing/2014/main" id="{DC4CFB44-5BF6-4D6A-AB95-136AAA3CC9FF}"/>
              </a:ext>
            </a:extLst>
          </p:cNvPr>
          <p:cNvSpPr>
            <a:spLocks noGrp="1"/>
          </p:cNvSpPr>
          <p:nvPr>
            <p:ph sz="quarter" idx="12" hasCustomPrompt="1"/>
          </p:nvPr>
        </p:nvSpPr>
        <p:spPr>
          <a:xfrm>
            <a:off x="10583333" y="673173"/>
            <a:ext cx="1473200" cy="279508"/>
          </a:xfrm>
        </p:spPr>
        <p:txBody>
          <a:bodyPr>
            <a:noAutofit/>
          </a:bodyPr>
          <a:lstStyle>
            <a:lvl1pPr marL="0" indent="0" algn="r">
              <a:buNone/>
              <a:defRPr sz="1600"/>
            </a:lvl1pPr>
            <a:lvl2pPr marL="457189" indent="0">
              <a:buFont typeface="Arial" panose="020B0604020202020204" pitchFamily="34" charset="0"/>
              <a:buNone/>
              <a:defRPr sz="1600"/>
            </a:lvl2pPr>
            <a:lvl3pPr marL="914377" indent="0">
              <a:buNone/>
              <a:defRPr sz="1600"/>
            </a:lvl3pPr>
            <a:lvl4pPr marL="1371566" indent="0">
              <a:buNone/>
              <a:defRPr sz="1600"/>
            </a:lvl4pPr>
            <a:lvl5pPr marL="1828754" indent="0">
              <a:buNone/>
              <a:defRPr sz="1600"/>
            </a:lvl5pPr>
          </a:lstStyle>
          <a:p>
            <a:pPr lvl="0"/>
            <a:r>
              <a:rPr lang="en-US" dirty="0"/>
              <a:t>Figure #</a:t>
            </a:r>
            <a:endParaRPr lang="en-GB" dirty="0"/>
          </a:p>
        </p:txBody>
      </p:sp>
    </p:spTree>
    <p:extLst>
      <p:ext uri="{BB962C8B-B14F-4D97-AF65-F5344CB8AC3E}">
        <p14:creationId xmlns:p14="http://schemas.microsoft.com/office/powerpoint/2010/main" val="21179209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14"/>
          <p:cNvSpPr>
            <a:spLocks noGrp="1"/>
          </p:cNvSpPr>
          <p:nvPr>
            <p:ph type="body" sz="quarter" idx="14" hasCustomPrompt="1"/>
          </p:nvPr>
        </p:nvSpPr>
        <p:spPr>
          <a:xfrm>
            <a:off x="696406" y="1316765"/>
            <a:ext cx="10799188" cy="4972419"/>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4"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2525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Cov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cxnSp>
        <p:nvCxnSpPr>
          <p:cNvPr id="8" name="Straight Connector 7"/>
          <p:cNvCxnSpPr/>
          <p:nvPr/>
        </p:nvCxnSpPr>
        <p:spPr>
          <a:xfrm>
            <a:off x="5663844" y="2948947"/>
            <a:ext cx="864313"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
        <p:nvSpPr>
          <p:cNvPr id="9" name="Text Placeholder 14"/>
          <p:cNvSpPr>
            <a:spLocks noGrp="1"/>
          </p:cNvSpPr>
          <p:nvPr>
            <p:ph type="body" sz="quarter" idx="14" hasCustomPrompt="1"/>
          </p:nvPr>
        </p:nvSpPr>
        <p:spPr>
          <a:xfrm>
            <a:off x="2044954" y="3308510"/>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3200"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text </a:t>
            </a:r>
            <a:br>
              <a:rPr lang="en-US" dirty="0"/>
            </a:br>
            <a:r>
              <a:rPr lang="en-US" dirty="0"/>
              <a:t>Title of the section</a:t>
            </a:r>
          </a:p>
        </p:txBody>
      </p:sp>
      <p:sp>
        <p:nvSpPr>
          <p:cNvPr id="13" name="Text Placeholder 14"/>
          <p:cNvSpPr>
            <a:spLocks noGrp="1"/>
          </p:cNvSpPr>
          <p:nvPr>
            <p:ph type="body" sz="quarter" idx="15" hasCustomPrompt="1"/>
          </p:nvPr>
        </p:nvSpPr>
        <p:spPr>
          <a:xfrm>
            <a:off x="5615944" y="2282461"/>
            <a:ext cx="960112" cy="613848"/>
          </a:xfrm>
          <a:prstGeom prst="rect">
            <a:avLst/>
          </a:prstGeom>
        </p:spPr>
        <p:txBody>
          <a:bodyPr anchor="ctr">
            <a:no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4800" b="1" baseline="0">
                <a:solidFill>
                  <a:srgbClr val="032E6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XX</a:t>
            </a:r>
          </a:p>
        </p:txBody>
      </p:sp>
    </p:spTree>
    <p:extLst>
      <p:ext uri="{BB962C8B-B14F-4D97-AF65-F5344CB8AC3E}">
        <p14:creationId xmlns:p14="http://schemas.microsoft.com/office/powerpoint/2010/main" val="2409810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2 Columns)">
    <p:spTree>
      <p:nvGrpSpPr>
        <p:cNvPr id="1" name=""/>
        <p:cNvGrpSpPr/>
        <p:nvPr/>
      </p:nvGrpSpPr>
      <p:grpSpPr>
        <a:xfrm>
          <a:off x="0" y="0"/>
          <a:ext cx="0" cy="0"/>
          <a:chOff x="0" y="0"/>
          <a:chExt cx="0" cy="0"/>
        </a:xfrm>
      </p:grpSpPr>
      <p:sp>
        <p:nvSpPr>
          <p:cNvPr id="13" name="Text Placeholder 14"/>
          <p:cNvSpPr>
            <a:spLocks noGrp="1"/>
          </p:cNvSpPr>
          <p:nvPr>
            <p:ph type="body" sz="quarter" idx="14" hasCustomPrompt="1"/>
          </p:nvPr>
        </p:nvSpPr>
        <p:spPr>
          <a:xfrm>
            <a:off x="696407" y="131676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14" name="Text Placeholder 14"/>
          <p:cNvSpPr>
            <a:spLocks noGrp="1"/>
          </p:cNvSpPr>
          <p:nvPr>
            <p:ph type="body" sz="quarter" idx="15" hasCustomPrompt="1"/>
          </p:nvPr>
        </p:nvSpPr>
        <p:spPr>
          <a:xfrm>
            <a:off x="6197599" y="132010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5668637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5376597" cy="4183387"/>
          </a:xfrm>
          <a:prstGeom prst="rect">
            <a:avLst/>
          </a:prstGeom>
          <a:solidFill>
            <a:srgbClr val="E7F2FF"/>
          </a:solidFill>
        </p:spPr>
        <p:txBody>
          <a:bodyPr lIns="180000" tIns="180000" rIns="180000" bIns="180000">
            <a:no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6" name="Content Placeholder 2"/>
          <p:cNvSpPr>
            <a:spLocks noGrp="1"/>
          </p:cNvSpPr>
          <p:nvPr>
            <p:ph idx="15" hasCustomPrompt="1"/>
          </p:nvPr>
        </p:nvSpPr>
        <p:spPr>
          <a:xfrm>
            <a:off x="6192337" y="2309487"/>
            <a:ext cx="5384679" cy="4183387"/>
          </a:xfrm>
          <a:prstGeom prst="rect">
            <a:avLst/>
          </a:prstGeom>
          <a:solidFill>
            <a:srgbClr val="D2EEE9"/>
          </a:solidFill>
        </p:spPr>
        <p:txBody>
          <a:bodyPr lIns="180000" tIns="180000" rIns="180000" bIns="180000">
            <a:norm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 </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9" name="Text Placeholder 18"/>
          <p:cNvSpPr>
            <a:spLocks noGrp="1"/>
          </p:cNvSpPr>
          <p:nvPr>
            <p:ph type="body" sz="quarter" idx="16" hasCustomPrompt="1"/>
          </p:nvPr>
        </p:nvSpPr>
        <p:spPr>
          <a:xfrm>
            <a:off x="623392" y="1707537"/>
            <a:ext cx="5376597"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6192011" y="1707535"/>
            <a:ext cx="5385016"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cxnSp>
        <p:nvCxnSpPr>
          <p:cNvPr id="3" name="Straight Connector 2"/>
          <p:cNvCxnSpPr/>
          <p:nvPr/>
        </p:nvCxnSpPr>
        <p:spPr>
          <a:xfrm>
            <a:off x="623392" y="6501341"/>
            <a:ext cx="5376597"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92011" y="6501341"/>
            <a:ext cx="5376597"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858080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3552395"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19" name="Text Placeholder 18"/>
          <p:cNvSpPr>
            <a:spLocks noGrp="1"/>
          </p:cNvSpPr>
          <p:nvPr>
            <p:ph type="body" sz="quarter" idx="16" hasCustomPrompt="1"/>
          </p:nvPr>
        </p:nvSpPr>
        <p:spPr>
          <a:xfrm>
            <a:off x="623392" y="1707537"/>
            <a:ext cx="3552395"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4319803" y="1707535"/>
            <a:ext cx="3552395"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4319803" y="2312337"/>
            <a:ext cx="3552395"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1" name="Content Placeholder 2"/>
          <p:cNvSpPr>
            <a:spLocks noGrp="1"/>
          </p:cNvSpPr>
          <p:nvPr>
            <p:ph idx="19" hasCustomPrompt="1"/>
          </p:nvPr>
        </p:nvSpPr>
        <p:spPr>
          <a:xfrm>
            <a:off x="8016213" y="2306636"/>
            <a:ext cx="3552395"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2" name="Text Placeholder 18"/>
          <p:cNvSpPr>
            <a:spLocks noGrp="1"/>
          </p:cNvSpPr>
          <p:nvPr>
            <p:ph type="body" sz="quarter" idx="20" hasCustomPrompt="1"/>
          </p:nvPr>
        </p:nvSpPr>
        <p:spPr>
          <a:xfrm>
            <a:off x="8016213" y="1714775"/>
            <a:ext cx="3552395"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cxnSp>
        <p:nvCxnSpPr>
          <p:cNvPr id="27" name="Straight Connector 26"/>
          <p:cNvCxnSpPr/>
          <p:nvPr/>
        </p:nvCxnSpPr>
        <p:spPr>
          <a:xfrm>
            <a:off x="623392" y="6501341"/>
            <a:ext cx="3552395"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19803" y="6501341"/>
            <a:ext cx="3552395"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16213" y="6503160"/>
            <a:ext cx="3552395"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6949823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2592288"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19" name="Text Placeholder 18"/>
          <p:cNvSpPr>
            <a:spLocks noGrp="1"/>
          </p:cNvSpPr>
          <p:nvPr>
            <p:ph type="body" sz="quarter" idx="16" hasCustomPrompt="1"/>
          </p:nvPr>
        </p:nvSpPr>
        <p:spPr>
          <a:xfrm>
            <a:off x="623392" y="1707537"/>
            <a:ext cx="2592288"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3413047" y="1707535"/>
            <a:ext cx="2592288"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3406263" y="2312337"/>
            <a:ext cx="2599072"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1" name="Content Placeholder 2"/>
          <p:cNvSpPr>
            <a:spLocks noGrp="1"/>
          </p:cNvSpPr>
          <p:nvPr>
            <p:ph idx="19" hasCustomPrompt="1"/>
          </p:nvPr>
        </p:nvSpPr>
        <p:spPr>
          <a:xfrm>
            <a:off x="6189133" y="2306636"/>
            <a:ext cx="2583568"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2" name="Text Placeholder 18"/>
          <p:cNvSpPr>
            <a:spLocks noGrp="1"/>
          </p:cNvSpPr>
          <p:nvPr>
            <p:ph type="body" sz="quarter" idx="20" hasCustomPrompt="1"/>
          </p:nvPr>
        </p:nvSpPr>
        <p:spPr>
          <a:xfrm>
            <a:off x="6189133" y="1714775"/>
            <a:ext cx="2583568"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0" name="Text Placeholder 18"/>
          <p:cNvSpPr>
            <a:spLocks noGrp="1"/>
          </p:cNvSpPr>
          <p:nvPr>
            <p:ph type="body" sz="quarter" idx="23" hasCustomPrompt="1"/>
          </p:nvPr>
        </p:nvSpPr>
        <p:spPr>
          <a:xfrm>
            <a:off x="8958880" y="1704685"/>
            <a:ext cx="2592288" cy="473327"/>
          </a:xfrm>
          <a:prstGeom prst="rect">
            <a:avLst/>
          </a:prstGeom>
          <a:solidFill>
            <a:srgbClr val="6C016F"/>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2" name="Content Placeholder 2"/>
          <p:cNvSpPr>
            <a:spLocks noGrp="1"/>
          </p:cNvSpPr>
          <p:nvPr>
            <p:ph idx="24" hasCustomPrompt="1"/>
          </p:nvPr>
        </p:nvSpPr>
        <p:spPr>
          <a:xfrm>
            <a:off x="8952096" y="2309487"/>
            <a:ext cx="2599072" cy="4183387"/>
          </a:xfrm>
          <a:prstGeom prst="rect">
            <a:avLst/>
          </a:prstGeom>
          <a:solidFill>
            <a:srgbClr val="FBF3FB"/>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cxnSp>
        <p:nvCxnSpPr>
          <p:cNvPr id="34" name="Straight Connector 33"/>
          <p:cNvCxnSpPr/>
          <p:nvPr/>
        </p:nvCxnSpPr>
        <p:spPr>
          <a:xfrm>
            <a:off x="3406263" y="6501341"/>
            <a:ext cx="2599072"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3392" y="6501341"/>
            <a:ext cx="2599072"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89133" y="6501341"/>
            <a:ext cx="2583568"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952096" y="6501341"/>
            <a:ext cx="2599072" cy="0"/>
          </a:xfrm>
          <a:prstGeom prst="line">
            <a:avLst/>
          </a:prstGeom>
          <a:ln w="25400">
            <a:solidFill>
              <a:srgbClr val="6C016F"/>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93943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item List">
    <p:spTree>
      <p:nvGrpSpPr>
        <p:cNvPr id="1" name=""/>
        <p:cNvGrpSpPr/>
        <p:nvPr/>
      </p:nvGrpSpPr>
      <p:grpSpPr>
        <a:xfrm>
          <a:off x="0" y="0"/>
          <a:ext cx="0" cy="0"/>
          <a:chOff x="0" y="0"/>
          <a:chExt cx="0" cy="0"/>
        </a:xfrm>
      </p:grpSpPr>
      <p:sp>
        <p:nvSpPr>
          <p:cNvPr id="20" name="Rectangle 19"/>
          <p:cNvSpPr/>
          <p:nvPr/>
        </p:nvSpPr>
        <p:spPr>
          <a:xfrm>
            <a:off x="2904490" y="2236102"/>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703719" y="2236102"/>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54043" y="2236102"/>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904490" y="3337136"/>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703719" y="3337136"/>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54043" y="3337136"/>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703719" y="4414446"/>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54043" y="4414446"/>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37" name="Rectangle 36"/>
          <p:cNvSpPr/>
          <p:nvPr userDrawn="1"/>
        </p:nvSpPr>
        <p:spPr>
          <a:xfrm>
            <a:off x="2904490" y="4414446"/>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41263035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42840772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item List">
    <p:spTree>
      <p:nvGrpSpPr>
        <p:cNvPr id="1" name=""/>
        <p:cNvGrpSpPr/>
        <p:nvPr/>
      </p:nvGrpSpPr>
      <p:grpSpPr>
        <a:xfrm>
          <a:off x="0" y="0"/>
          <a:ext cx="0" cy="0"/>
          <a:chOff x="0" y="0"/>
          <a:chExt cx="0" cy="0"/>
        </a:xfrm>
      </p:grpSpPr>
      <p:sp>
        <p:nvSpPr>
          <p:cNvPr id="21" name="Text Placeholder 20"/>
          <p:cNvSpPr>
            <a:spLocks noGrp="1"/>
          </p:cNvSpPr>
          <p:nvPr>
            <p:ph type="body" sz="quarter" idx="17" hasCustomPrompt="1"/>
          </p:nvPr>
        </p:nvSpPr>
        <p:spPr>
          <a:xfrm>
            <a:off x="1022944" y="2297275"/>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473268" y="229727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7" name="Text Placeholder 20"/>
          <p:cNvSpPr>
            <a:spLocks noGrp="1"/>
          </p:cNvSpPr>
          <p:nvPr>
            <p:ph type="body" sz="quarter" idx="21" hasCustomPrompt="1"/>
          </p:nvPr>
        </p:nvSpPr>
        <p:spPr>
          <a:xfrm>
            <a:off x="1022944" y="3398309"/>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473268" y="3398309"/>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0" name="Text Placeholder 20"/>
          <p:cNvSpPr>
            <a:spLocks noGrp="1"/>
          </p:cNvSpPr>
          <p:nvPr>
            <p:ph type="body" sz="quarter" idx="23" hasCustomPrompt="1"/>
          </p:nvPr>
        </p:nvSpPr>
        <p:spPr>
          <a:xfrm>
            <a:off x="1022944" y="4499343"/>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473268" y="4499343"/>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1022944" y="5576653"/>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473268" y="5576653"/>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6" name="Rectangle 25"/>
          <p:cNvSpPr/>
          <p:nvPr/>
        </p:nvSpPr>
        <p:spPr>
          <a:xfrm>
            <a:off x="3223715" y="2297275"/>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3223715" y="3398309"/>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3223715" y="4499343"/>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3223715" y="5576653"/>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
        <p:nvSpPr>
          <p:cNvPr id="2" name="Text Placeholder 20">
            <a:extLst>
              <a:ext uri="{FF2B5EF4-FFF2-40B4-BE49-F238E27FC236}">
                <a16:creationId xmlns:a16="http://schemas.microsoft.com/office/drawing/2014/main" id="{DB63699C-30D1-3103-CBE3-FD1CF11F7FA5}"/>
              </a:ext>
            </a:extLst>
          </p:cNvPr>
          <p:cNvSpPr>
            <a:spLocks noGrp="1"/>
          </p:cNvSpPr>
          <p:nvPr>
            <p:ph type="body" sz="quarter" idx="30" hasCustomPrompt="1"/>
          </p:nvPr>
        </p:nvSpPr>
        <p:spPr>
          <a:xfrm>
            <a:off x="1022944" y="1213004"/>
            <a:ext cx="2099451" cy="900000"/>
          </a:xfrm>
          <a:prstGeom prst="rect">
            <a:avLst/>
          </a:prstGeom>
        </p:spPr>
        <p:txBody>
          <a:bodyPr anchor="ctr"/>
          <a:lstStyle>
            <a:lvl1pPr marL="0" indent="0" algn="r">
              <a:buNone/>
              <a:defRPr lang="en-GB" sz="2400" b="1" kern="1200" dirty="0">
                <a:solidFill>
                  <a:srgbClr val="00B0F0"/>
                </a:solidFill>
                <a:latin typeface="+mn-lt"/>
                <a:ea typeface="+mn-ea"/>
                <a:cs typeface="+mn-cs"/>
              </a:defRPr>
            </a:lvl1pPr>
          </a:lstStyle>
          <a:p>
            <a:pPr lvl="0"/>
            <a:r>
              <a:rPr lang="en-US" dirty="0"/>
              <a:t>[Placeholder]</a:t>
            </a:r>
            <a:endParaRPr lang="en-GB" dirty="0"/>
          </a:p>
        </p:txBody>
      </p:sp>
      <p:sp>
        <p:nvSpPr>
          <p:cNvPr id="3" name="Text Placeholder 20">
            <a:extLst>
              <a:ext uri="{FF2B5EF4-FFF2-40B4-BE49-F238E27FC236}">
                <a16:creationId xmlns:a16="http://schemas.microsoft.com/office/drawing/2014/main" id="{E588AF7D-0448-4394-C118-EF6A3FCB3255}"/>
              </a:ext>
            </a:extLst>
          </p:cNvPr>
          <p:cNvSpPr>
            <a:spLocks noGrp="1"/>
          </p:cNvSpPr>
          <p:nvPr>
            <p:ph type="body" sz="quarter" idx="31" hasCustomPrompt="1"/>
          </p:nvPr>
        </p:nvSpPr>
        <p:spPr>
          <a:xfrm>
            <a:off x="3473268" y="1213004"/>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5" name="Rectangle 4">
            <a:extLst>
              <a:ext uri="{FF2B5EF4-FFF2-40B4-BE49-F238E27FC236}">
                <a16:creationId xmlns:a16="http://schemas.microsoft.com/office/drawing/2014/main" id="{F862563E-0DD0-6016-6EC4-9EE314A68DBF}"/>
              </a:ext>
            </a:extLst>
          </p:cNvPr>
          <p:cNvSpPr/>
          <p:nvPr userDrawn="1"/>
        </p:nvSpPr>
        <p:spPr>
          <a:xfrm>
            <a:off x="3223715" y="1213004"/>
            <a:ext cx="148235" cy="90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Tree>
    <p:extLst>
      <p:ext uri="{BB962C8B-B14F-4D97-AF65-F5344CB8AC3E}">
        <p14:creationId xmlns:p14="http://schemas.microsoft.com/office/powerpoint/2010/main" val="23746905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Las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6" name="Text Placeholder 14"/>
          <p:cNvSpPr>
            <a:spLocks noGrp="1"/>
          </p:cNvSpPr>
          <p:nvPr>
            <p:ph type="body" sz="quarter" idx="14" hasCustomPrompt="1"/>
          </p:nvPr>
        </p:nvSpPr>
        <p:spPr>
          <a:xfrm>
            <a:off x="2044954" y="2900942"/>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53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Thank you or </a:t>
            </a:r>
            <a:r>
              <a:rPr lang="en-US" dirty="0" err="1"/>
              <a:t>QnA</a:t>
            </a:r>
            <a:endParaRPr lang="en-US" dirty="0"/>
          </a:p>
        </p:txBody>
      </p:sp>
      <p:pic>
        <p:nvPicPr>
          <p:cNvPr id="2" name="Picture 1">
            <a:extLst>
              <a:ext uri="{FF2B5EF4-FFF2-40B4-BE49-F238E27FC236}">
                <a16:creationId xmlns:a16="http://schemas.microsoft.com/office/drawing/2014/main" id="{7392414B-5F21-7F0E-3435-5612E4E1B37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64148" y="4290335"/>
            <a:ext cx="1423957" cy="1574439"/>
          </a:xfrm>
          <a:prstGeom prst="rect">
            <a:avLst/>
          </a:prstGeom>
        </p:spPr>
      </p:pic>
    </p:spTree>
    <p:extLst>
      <p:ext uri="{BB962C8B-B14F-4D97-AF65-F5344CB8AC3E}">
        <p14:creationId xmlns:p14="http://schemas.microsoft.com/office/powerpoint/2010/main" val="404114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9551532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hart_EDU_P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2D7B-E879-4803-90ED-B678EA878877}"/>
              </a:ext>
            </a:extLst>
          </p:cNvPr>
          <p:cNvSpPr>
            <a:spLocks noGrp="1"/>
          </p:cNvSpPr>
          <p:nvPr>
            <p:ph type="title"/>
          </p:nvPr>
        </p:nvSpPr>
        <p:spPr>
          <a:xfrm>
            <a:off x="1007435" y="204576"/>
            <a:ext cx="9575899" cy="748104"/>
          </a:xfrm>
        </p:spPr>
        <p:txBody>
          <a:bodyPr>
            <a:noAutofit/>
          </a:bodyPr>
          <a:lstStyle/>
          <a:p>
            <a:r>
              <a:rPr lang="en-US"/>
              <a:t>Click to edit Master title style</a:t>
            </a:r>
            <a:endParaRPr lang="en-GB"/>
          </a:p>
        </p:txBody>
      </p:sp>
      <p:sp>
        <p:nvSpPr>
          <p:cNvPr id="4" name="Chart Placeholder 3">
            <a:extLst>
              <a:ext uri="{FF2B5EF4-FFF2-40B4-BE49-F238E27FC236}">
                <a16:creationId xmlns:a16="http://schemas.microsoft.com/office/drawing/2014/main" id="{F47AC1D6-467E-499E-81B5-77F8A85D15D2}"/>
              </a:ext>
            </a:extLst>
          </p:cNvPr>
          <p:cNvSpPr>
            <a:spLocks noGrp="1"/>
          </p:cNvSpPr>
          <p:nvPr>
            <p:ph type="chart" sz="quarter" idx="10"/>
          </p:nvPr>
        </p:nvSpPr>
        <p:spPr>
          <a:xfrm>
            <a:off x="254000" y="1625600"/>
            <a:ext cx="11802533" cy="5088467"/>
          </a:xfrm>
        </p:spPr>
        <p:txBody>
          <a:bodyPr/>
          <a:lstStyle>
            <a:lvl1pPr marL="0" indent="0">
              <a:buNone/>
              <a:defRPr>
                <a:solidFill>
                  <a:schemeClr val="bg1"/>
                </a:solidFill>
              </a:defRPr>
            </a:lvl1pPr>
          </a:lstStyle>
          <a:p>
            <a:r>
              <a:rPr lang="en-US" dirty="0"/>
              <a:t>Click icon to add chart</a:t>
            </a:r>
            <a:endParaRPr lang="en-GB" dirty="0"/>
          </a:p>
        </p:txBody>
      </p:sp>
      <p:sp>
        <p:nvSpPr>
          <p:cNvPr id="6" name="Text Placeholder 5">
            <a:extLst>
              <a:ext uri="{FF2B5EF4-FFF2-40B4-BE49-F238E27FC236}">
                <a16:creationId xmlns:a16="http://schemas.microsoft.com/office/drawing/2014/main" id="{4487192B-BC10-4E48-8F89-C1088BB59BF3}"/>
              </a:ext>
            </a:extLst>
          </p:cNvPr>
          <p:cNvSpPr>
            <a:spLocks noGrp="1"/>
          </p:cNvSpPr>
          <p:nvPr>
            <p:ph type="body" sz="quarter" idx="11" hasCustomPrompt="1"/>
          </p:nvPr>
        </p:nvSpPr>
        <p:spPr>
          <a:xfrm>
            <a:off x="254000" y="1138100"/>
            <a:ext cx="11802533" cy="350930"/>
          </a:xfrm>
        </p:spPr>
        <p:txBody>
          <a:bodyPr>
            <a:spAutoFit/>
          </a:bodyPr>
          <a:lstStyle>
            <a:lvl1pPr marL="0" indent="0" algn="ctr">
              <a:buNone/>
              <a:defRPr sz="1867"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subtitle</a:t>
            </a:r>
            <a:endParaRPr lang="en-GB" dirty="0"/>
          </a:p>
        </p:txBody>
      </p:sp>
      <p:sp>
        <p:nvSpPr>
          <p:cNvPr id="8" name="Content Placeholder 7">
            <a:extLst>
              <a:ext uri="{FF2B5EF4-FFF2-40B4-BE49-F238E27FC236}">
                <a16:creationId xmlns:a16="http://schemas.microsoft.com/office/drawing/2014/main" id="{DC4CFB44-5BF6-4D6A-AB95-136AAA3CC9FF}"/>
              </a:ext>
            </a:extLst>
          </p:cNvPr>
          <p:cNvSpPr>
            <a:spLocks noGrp="1"/>
          </p:cNvSpPr>
          <p:nvPr>
            <p:ph sz="quarter" idx="12" hasCustomPrompt="1"/>
          </p:nvPr>
        </p:nvSpPr>
        <p:spPr>
          <a:xfrm>
            <a:off x="10583333" y="673173"/>
            <a:ext cx="1473200" cy="279508"/>
          </a:xfrm>
        </p:spPr>
        <p:txBody>
          <a:bodyPr>
            <a:noAutofit/>
          </a:bodyPr>
          <a:lstStyle>
            <a:lvl1pPr marL="0" indent="0" algn="r">
              <a:buNone/>
              <a:defRPr sz="1600"/>
            </a:lvl1pPr>
            <a:lvl2pPr marL="457189" indent="0">
              <a:buFont typeface="Arial" panose="020B0604020202020204" pitchFamily="34" charset="0"/>
              <a:buNone/>
              <a:defRPr sz="1600"/>
            </a:lvl2pPr>
            <a:lvl3pPr marL="914377" indent="0">
              <a:buNone/>
              <a:defRPr sz="1600"/>
            </a:lvl3pPr>
            <a:lvl4pPr marL="1371566" indent="0">
              <a:buNone/>
              <a:defRPr sz="1600"/>
            </a:lvl4pPr>
            <a:lvl5pPr marL="1828754" indent="0">
              <a:buNone/>
              <a:defRPr sz="1600"/>
            </a:lvl5pPr>
          </a:lstStyle>
          <a:p>
            <a:pPr lvl="0"/>
            <a:r>
              <a:rPr lang="en-US" dirty="0"/>
              <a:t>Figure #</a:t>
            </a:r>
            <a:endParaRPr lang="en-GB" dirty="0"/>
          </a:p>
        </p:txBody>
      </p:sp>
    </p:spTree>
    <p:extLst>
      <p:ext uri="{BB962C8B-B14F-4D97-AF65-F5344CB8AC3E}">
        <p14:creationId xmlns:p14="http://schemas.microsoft.com/office/powerpoint/2010/main" val="6626541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14"/>
          <p:cNvSpPr>
            <a:spLocks noGrp="1"/>
          </p:cNvSpPr>
          <p:nvPr>
            <p:ph type="body" sz="quarter" idx="14" hasCustomPrompt="1"/>
          </p:nvPr>
        </p:nvSpPr>
        <p:spPr>
          <a:xfrm>
            <a:off x="696406" y="1316765"/>
            <a:ext cx="10799188" cy="4972419"/>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4"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124449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2 Columns)">
    <p:spTree>
      <p:nvGrpSpPr>
        <p:cNvPr id="1" name=""/>
        <p:cNvGrpSpPr/>
        <p:nvPr/>
      </p:nvGrpSpPr>
      <p:grpSpPr>
        <a:xfrm>
          <a:off x="0" y="0"/>
          <a:ext cx="0" cy="0"/>
          <a:chOff x="0" y="0"/>
          <a:chExt cx="0" cy="0"/>
        </a:xfrm>
      </p:grpSpPr>
      <p:sp>
        <p:nvSpPr>
          <p:cNvPr id="13" name="Text Placeholder 14"/>
          <p:cNvSpPr>
            <a:spLocks noGrp="1"/>
          </p:cNvSpPr>
          <p:nvPr>
            <p:ph type="body" sz="quarter" idx="14" hasCustomPrompt="1"/>
          </p:nvPr>
        </p:nvSpPr>
        <p:spPr>
          <a:xfrm>
            <a:off x="696407" y="131676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14" name="Text Placeholder 14"/>
          <p:cNvSpPr>
            <a:spLocks noGrp="1"/>
          </p:cNvSpPr>
          <p:nvPr>
            <p:ph type="body" sz="quarter" idx="15" hasCustomPrompt="1"/>
          </p:nvPr>
        </p:nvSpPr>
        <p:spPr>
          <a:xfrm>
            <a:off x="6197599" y="132010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07479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5376597" cy="4183387"/>
          </a:xfrm>
          <a:prstGeom prst="rect">
            <a:avLst/>
          </a:prstGeom>
          <a:solidFill>
            <a:srgbClr val="E7F2FF"/>
          </a:solidFill>
        </p:spPr>
        <p:txBody>
          <a:bodyPr lIns="180000" tIns="180000" rIns="180000" bIns="180000">
            <a:no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6" name="Content Placeholder 2"/>
          <p:cNvSpPr>
            <a:spLocks noGrp="1"/>
          </p:cNvSpPr>
          <p:nvPr>
            <p:ph idx="15" hasCustomPrompt="1"/>
          </p:nvPr>
        </p:nvSpPr>
        <p:spPr>
          <a:xfrm>
            <a:off x="6192337" y="2309487"/>
            <a:ext cx="5384679" cy="4183387"/>
          </a:xfrm>
          <a:prstGeom prst="rect">
            <a:avLst/>
          </a:prstGeom>
          <a:solidFill>
            <a:srgbClr val="D2EEE9"/>
          </a:solidFill>
        </p:spPr>
        <p:txBody>
          <a:bodyPr lIns="180000" tIns="180000" rIns="180000" bIns="180000">
            <a:norm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 </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9" name="Text Placeholder 18"/>
          <p:cNvSpPr>
            <a:spLocks noGrp="1"/>
          </p:cNvSpPr>
          <p:nvPr>
            <p:ph type="body" sz="quarter" idx="16" hasCustomPrompt="1"/>
          </p:nvPr>
        </p:nvSpPr>
        <p:spPr>
          <a:xfrm>
            <a:off x="623392" y="1707537"/>
            <a:ext cx="5376597"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6192011" y="1707535"/>
            <a:ext cx="5385016"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cxnSp>
        <p:nvCxnSpPr>
          <p:cNvPr id="3" name="Straight Connector 2"/>
          <p:cNvCxnSpPr/>
          <p:nvPr/>
        </p:nvCxnSpPr>
        <p:spPr>
          <a:xfrm>
            <a:off x="623392" y="6501341"/>
            <a:ext cx="5376597"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92011" y="6501341"/>
            <a:ext cx="5376597"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82239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3552395"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19" name="Text Placeholder 18"/>
          <p:cNvSpPr>
            <a:spLocks noGrp="1"/>
          </p:cNvSpPr>
          <p:nvPr>
            <p:ph type="body" sz="quarter" idx="16" hasCustomPrompt="1"/>
          </p:nvPr>
        </p:nvSpPr>
        <p:spPr>
          <a:xfrm>
            <a:off x="623392" y="1707537"/>
            <a:ext cx="3552395"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4319803" y="1707535"/>
            <a:ext cx="3552395"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4319803" y="2312337"/>
            <a:ext cx="3552395"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1" name="Content Placeholder 2"/>
          <p:cNvSpPr>
            <a:spLocks noGrp="1"/>
          </p:cNvSpPr>
          <p:nvPr>
            <p:ph idx="19" hasCustomPrompt="1"/>
          </p:nvPr>
        </p:nvSpPr>
        <p:spPr>
          <a:xfrm>
            <a:off x="8016213" y="2306636"/>
            <a:ext cx="3552395"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2" name="Text Placeholder 18"/>
          <p:cNvSpPr>
            <a:spLocks noGrp="1"/>
          </p:cNvSpPr>
          <p:nvPr>
            <p:ph type="body" sz="quarter" idx="20" hasCustomPrompt="1"/>
          </p:nvPr>
        </p:nvSpPr>
        <p:spPr>
          <a:xfrm>
            <a:off x="8016213" y="1714775"/>
            <a:ext cx="3552395"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cxnSp>
        <p:nvCxnSpPr>
          <p:cNvPr id="27" name="Straight Connector 26"/>
          <p:cNvCxnSpPr/>
          <p:nvPr/>
        </p:nvCxnSpPr>
        <p:spPr>
          <a:xfrm>
            <a:off x="623392" y="6501341"/>
            <a:ext cx="3552395"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19803" y="6501341"/>
            <a:ext cx="3552395"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16213" y="6503160"/>
            <a:ext cx="3552395"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18037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2592288"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19" name="Text Placeholder 18"/>
          <p:cNvSpPr>
            <a:spLocks noGrp="1"/>
          </p:cNvSpPr>
          <p:nvPr>
            <p:ph type="body" sz="quarter" idx="16" hasCustomPrompt="1"/>
          </p:nvPr>
        </p:nvSpPr>
        <p:spPr>
          <a:xfrm>
            <a:off x="623392" y="1707537"/>
            <a:ext cx="2592288"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3413047" y="1707535"/>
            <a:ext cx="2592288"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3406263" y="2312337"/>
            <a:ext cx="2599072"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1" name="Content Placeholder 2"/>
          <p:cNvSpPr>
            <a:spLocks noGrp="1"/>
          </p:cNvSpPr>
          <p:nvPr>
            <p:ph idx="19" hasCustomPrompt="1"/>
          </p:nvPr>
        </p:nvSpPr>
        <p:spPr>
          <a:xfrm>
            <a:off x="6189133" y="2306636"/>
            <a:ext cx="2583568"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2" name="Text Placeholder 18"/>
          <p:cNvSpPr>
            <a:spLocks noGrp="1"/>
          </p:cNvSpPr>
          <p:nvPr>
            <p:ph type="body" sz="quarter" idx="20" hasCustomPrompt="1"/>
          </p:nvPr>
        </p:nvSpPr>
        <p:spPr>
          <a:xfrm>
            <a:off x="6189133" y="1714775"/>
            <a:ext cx="2583568"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0" name="Text Placeholder 18"/>
          <p:cNvSpPr>
            <a:spLocks noGrp="1"/>
          </p:cNvSpPr>
          <p:nvPr>
            <p:ph type="body" sz="quarter" idx="23" hasCustomPrompt="1"/>
          </p:nvPr>
        </p:nvSpPr>
        <p:spPr>
          <a:xfrm>
            <a:off x="8958880" y="1704685"/>
            <a:ext cx="2592288" cy="473327"/>
          </a:xfrm>
          <a:prstGeom prst="rect">
            <a:avLst/>
          </a:prstGeom>
          <a:solidFill>
            <a:srgbClr val="6C016F"/>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2" name="Content Placeholder 2"/>
          <p:cNvSpPr>
            <a:spLocks noGrp="1"/>
          </p:cNvSpPr>
          <p:nvPr>
            <p:ph idx="24" hasCustomPrompt="1"/>
          </p:nvPr>
        </p:nvSpPr>
        <p:spPr>
          <a:xfrm>
            <a:off x="8952096" y="2309487"/>
            <a:ext cx="2599072" cy="4183387"/>
          </a:xfrm>
          <a:prstGeom prst="rect">
            <a:avLst/>
          </a:prstGeom>
          <a:solidFill>
            <a:srgbClr val="FBF3FB"/>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cxnSp>
        <p:nvCxnSpPr>
          <p:cNvPr id="34" name="Straight Connector 33"/>
          <p:cNvCxnSpPr/>
          <p:nvPr/>
        </p:nvCxnSpPr>
        <p:spPr>
          <a:xfrm>
            <a:off x="3406263" y="6501341"/>
            <a:ext cx="2599072"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3392" y="6501341"/>
            <a:ext cx="2599072"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89133" y="6501341"/>
            <a:ext cx="2583568"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952096" y="6501341"/>
            <a:ext cx="2599072" cy="0"/>
          </a:xfrm>
          <a:prstGeom prst="line">
            <a:avLst/>
          </a:prstGeom>
          <a:ln w="25400">
            <a:solidFill>
              <a:srgbClr val="6C016F"/>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97600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3.png"/><Relationship Id="rId2" Type="http://schemas.openxmlformats.org/officeDocument/2006/relationships/slideLayout" Target="../slideLayouts/slideLayout16.xml"/><Relationship Id="rId16"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7435" y="204576"/>
            <a:ext cx="10753195" cy="748104"/>
          </a:xfrm>
          <a:prstGeom prst="rect">
            <a:avLst/>
          </a:prstGeom>
        </p:spPr>
        <p:txBody>
          <a:bodyPr vert="horz" lIns="91440" tIns="45720" rIns="91440" bIns="45720" rtlCol="0" anchor="ctr">
            <a:normAutofit/>
          </a:bodyPr>
          <a:lstStyle/>
          <a:p>
            <a:r>
              <a:rPr lang="en-US" dirty="0"/>
              <a:t>Click to edit slide title style</a:t>
            </a:r>
            <a:br>
              <a:rPr lang="en-US" dirty="0"/>
            </a:br>
            <a:r>
              <a:rPr lang="en-US" dirty="0"/>
              <a:t>Slide title can be extended to two lines</a:t>
            </a:r>
            <a:endParaRPr lang="en-GB" dirty="0"/>
          </a:p>
        </p:txBody>
      </p:sp>
      <p:sp>
        <p:nvSpPr>
          <p:cNvPr id="3" name="Text Placeholder 2"/>
          <p:cNvSpPr>
            <a:spLocks noGrp="1"/>
          </p:cNvSpPr>
          <p:nvPr>
            <p:ph type="body" idx="1"/>
          </p:nvPr>
        </p:nvSpPr>
        <p:spPr>
          <a:xfrm>
            <a:off x="838200" y="1220755"/>
            <a:ext cx="10515600" cy="495620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Title 1"/>
          <p:cNvSpPr txBox="1">
            <a:spLocks/>
          </p:cNvSpPr>
          <p:nvPr/>
        </p:nvSpPr>
        <p:spPr>
          <a:xfrm>
            <a:off x="239349" y="128527"/>
            <a:ext cx="11837224" cy="900207"/>
          </a:xfrm>
          <a:prstGeom prst="rect">
            <a:avLst/>
          </a:prstGeom>
          <a:solidFill>
            <a:srgbClr val="6FC5D5">
              <a:alpha val="14000"/>
            </a:srgbClr>
          </a:solidFill>
        </p:spPr>
        <p:txBody>
          <a:bodyPr/>
          <a:lstStyle>
            <a:lvl1pPr algn="l" defTabSz="914400" rtl="0" eaLnBrk="1" latinLnBrk="0" hangingPunct="1">
              <a:lnSpc>
                <a:spcPct val="90000"/>
              </a:lnSpc>
              <a:spcBef>
                <a:spcPct val="0"/>
              </a:spcBef>
              <a:buNone/>
              <a:defRPr sz="2400" kern="1200" baseline="0">
                <a:solidFill>
                  <a:schemeClr val="bg1">
                    <a:lumMod val="50000"/>
                  </a:schemeClr>
                </a:solidFill>
                <a:latin typeface="Arial Narrow" panose="020B0606020202030204" pitchFamily="34" charset="0"/>
                <a:ea typeface="+mj-ea"/>
                <a:cs typeface="+mj-cs"/>
              </a:defRPr>
            </a:lvl1pPr>
          </a:lstStyle>
          <a:p>
            <a:pPr marL="323992"/>
            <a:endParaRPr lang="es-ES" sz="2400" b="1" dirty="0"/>
          </a:p>
        </p:txBody>
      </p:sp>
      <p:pic>
        <p:nvPicPr>
          <p:cNvPr id="8" name="Picture 7"/>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1075291" y="4965171"/>
            <a:ext cx="1116709" cy="1924189"/>
          </a:xfrm>
          <a:prstGeom prst="rect">
            <a:avLst/>
          </a:prstGeom>
        </p:spPr>
      </p:pic>
      <p:pic>
        <p:nvPicPr>
          <p:cNvPr id="9" name="Picture 8"/>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528934" y="176531"/>
            <a:ext cx="387151" cy="804196"/>
          </a:xfrm>
          <a:prstGeom prst="rect">
            <a:avLst/>
          </a:prstGeom>
        </p:spPr>
      </p:pic>
      <p:pic>
        <p:nvPicPr>
          <p:cNvPr id="4" name="Picture 3">
            <a:extLst>
              <a:ext uri="{FF2B5EF4-FFF2-40B4-BE49-F238E27FC236}">
                <a16:creationId xmlns:a16="http://schemas.microsoft.com/office/drawing/2014/main" id="{5835F37D-E96E-7423-50FE-141214621D72}"/>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41821" y="4958723"/>
            <a:ext cx="1423957" cy="1574439"/>
          </a:xfrm>
          <a:prstGeom prst="rect">
            <a:avLst/>
          </a:prstGeom>
        </p:spPr>
      </p:pic>
      <p:sp>
        <p:nvSpPr>
          <p:cNvPr id="6" name="TextBox 5">
            <a:extLst>
              <a:ext uri="{FF2B5EF4-FFF2-40B4-BE49-F238E27FC236}">
                <a16:creationId xmlns:a16="http://schemas.microsoft.com/office/drawing/2014/main" id="{875FE6BB-EE66-2A20-3B7C-943FB289C3C0}"/>
              </a:ext>
            </a:extLst>
          </p:cNvPr>
          <p:cNvSpPr txBox="1"/>
          <p:nvPr>
            <p:extLst>
              <p:ext uri="{1162E1C5-73C7-4A58-AE30-91384D911F3F}">
                <p184:classification xmlns:p184="http://schemas.microsoft.com/office/powerpoint/2018/4/main" val="ftr"/>
              </p:ext>
            </p:extLst>
          </p:nvPr>
        </p:nvSpPr>
        <p:spPr>
          <a:xfrm>
            <a:off x="5475288" y="6642100"/>
            <a:ext cx="1270000" cy="152400"/>
          </a:xfrm>
          <a:prstGeom prst="rect">
            <a:avLst/>
          </a:prstGeom>
        </p:spPr>
        <p:txBody>
          <a:bodyPr horzOverflow="overflow" lIns="0" tIns="0" rIns="0" bIns="0">
            <a:spAutoFit/>
          </a:bodyPr>
          <a:lstStyle/>
          <a:p>
            <a:pPr algn="l"/>
            <a:r>
              <a:rPr lang="en-GB" sz="1000">
                <a:solidFill>
                  <a:srgbClr val="0000FF"/>
                </a:solidFill>
                <a:latin typeface="Arial Narrow" panose="020B0606020202030204" pitchFamily="34" charset="0"/>
              </a:rPr>
              <a:t>Unclassified - Non classifié</a:t>
            </a:r>
          </a:p>
        </p:txBody>
      </p:sp>
    </p:spTree>
    <p:extLst>
      <p:ext uri="{BB962C8B-B14F-4D97-AF65-F5344CB8AC3E}">
        <p14:creationId xmlns:p14="http://schemas.microsoft.com/office/powerpoint/2010/main" val="39439260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8" r:id="rId12"/>
    <p:sldLayoutId id="2147483699" r:id="rId13"/>
    <p:sldLayoutId id="2147483702" r:id="rId14"/>
  </p:sldLayoutIdLst>
  <p:txStyles>
    <p:titleStyle>
      <a:lvl1pPr algn="l" defTabSz="914377" rtl="0" eaLnBrk="1" latinLnBrk="0" hangingPunct="1">
        <a:lnSpc>
          <a:spcPct val="90000"/>
        </a:lnSpc>
        <a:spcBef>
          <a:spcPct val="0"/>
        </a:spcBef>
        <a:buNone/>
        <a:defRPr sz="2667"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022249"/>
        </a:buClr>
        <a:buFont typeface="Wingdings" panose="05000000000000000000" pitchFamily="2" charset="2"/>
        <a:buChar char="§"/>
        <a:defRPr sz="2133"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B5B5"/>
        </a:buClr>
        <a:buFont typeface="Wingdings" panose="05000000000000000000" pitchFamily="2" charset="2"/>
        <a:buChar char="s"/>
        <a:defRPr sz="2133"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79AF02"/>
        </a:buClr>
        <a:buSzPct val="90000"/>
        <a:buFont typeface="Arial" panose="020B0604020202020204" pitchFamily="34" charset="0"/>
        <a:buChar char="•"/>
        <a:defRPr sz="2133"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Calibri" panose="020F0502020204030204" pitchFamily="34" charset="0"/>
        <a:buChar char="›"/>
        <a:defRPr sz="2133"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7435" y="204576"/>
            <a:ext cx="10753195" cy="748104"/>
          </a:xfrm>
          <a:prstGeom prst="rect">
            <a:avLst/>
          </a:prstGeom>
        </p:spPr>
        <p:txBody>
          <a:bodyPr vert="horz" lIns="91440" tIns="45720" rIns="91440" bIns="45720" rtlCol="0" anchor="ctr">
            <a:normAutofit/>
          </a:bodyPr>
          <a:lstStyle/>
          <a:p>
            <a:r>
              <a:rPr lang="en-US" dirty="0"/>
              <a:t>Click to edit slide title style</a:t>
            </a:r>
            <a:br>
              <a:rPr lang="en-US" dirty="0"/>
            </a:br>
            <a:r>
              <a:rPr lang="en-US" dirty="0"/>
              <a:t>Slide title can be extended to two lines</a:t>
            </a:r>
            <a:endParaRPr lang="en-GB" dirty="0"/>
          </a:p>
        </p:txBody>
      </p:sp>
      <p:sp>
        <p:nvSpPr>
          <p:cNvPr id="3" name="Text Placeholder 2"/>
          <p:cNvSpPr>
            <a:spLocks noGrp="1"/>
          </p:cNvSpPr>
          <p:nvPr>
            <p:ph type="body" idx="1"/>
          </p:nvPr>
        </p:nvSpPr>
        <p:spPr>
          <a:xfrm>
            <a:off x="838200" y="1220755"/>
            <a:ext cx="10515600" cy="495620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Title 1"/>
          <p:cNvSpPr txBox="1">
            <a:spLocks/>
          </p:cNvSpPr>
          <p:nvPr/>
        </p:nvSpPr>
        <p:spPr>
          <a:xfrm>
            <a:off x="239349" y="128527"/>
            <a:ext cx="11837224" cy="900207"/>
          </a:xfrm>
          <a:prstGeom prst="rect">
            <a:avLst/>
          </a:prstGeom>
          <a:solidFill>
            <a:srgbClr val="6FC5D5">
              <a:alpha val="14000"/>
            </a:srgbClr>
          </a:solidFill>
        </p:spPr>
        <p:txBody>
          <a:bodyPr/>
          <a:lstStyle>
            <a:lvl1pPr algn="l" defTabSz="914400" rtl="0" eaLnBrk="1" latinLnBrk="0" hangingPunct="1">
              <a:lnSpc>
                <a:spcPct val="90000"/>
              </a:lnSpc>
              <a:spcBef>
                <a:spcPct val="0"/>
              </a:spcBef>
              <a:buNone/>
              <a:defRPr sz="2400" kern="1200" baseline="0">
                <a:solidFill>
                  <a:schemeClr val="bg1">
                    <a:lumMod val="50000"/>
                  </a:schemeClr>
                </a:solidFill>
                <a:latin typeface="Arial Narrow" panose="020B0606020202030204" pitchFamily="34" charset="0"/>
                <a:ea typeface="+mj-ea"/>
                <a:cs typeface="+mj-cs"/>
              </a:defRPr>
            </a:lvl1pPr>
          </a:lstStyle>
          <a:p>
            <a:pPr marL="323992"/>
            <a:endParaRPr lang="es-ES" sz="2400" b="1" dirty="0"/>
          </a:p>
        </p:txBody>
      </p:sp>
      <p:pic>
        <p:nvPicPr>
          <p:cNvPr id="8" name="Picture 7"/>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1075291" y="4965171"/>
            <a:ext cx="1116709" cy="1924189"/>
          </a:xfrm>
          <a:prstGeom prst="rect">
            <a:avLst/>
          </a:prstGeom>
        </p:spPr>
      </p:pic>
      <p:pic>
        <p:nvPicPr>
          <p:cNvPr id="9" name="Picture 8"/>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528934" y="176531"/>
            <a:ext cx="387151" cy="804196"/>
          </a:xfrm>
          <a:prstGeom prst="rect">
            <a:avLst/>
          </a:prstGeom>
        </p:spPr>
      </p:pic>
      <p:pic>
        <p:nvPicPr>
          <p:cNvPr id="4" name="Picture 3">
            <a:extLst>
              <a:ext uri="{FF2B5EF4-FFF2-40B4-BE49-F238E27FC236}">
                <a16:creationId xmlns:a16="http://schemas.microsoft.com/office/drawing/2014/main" id="{40753BE1-2A6D-1AC1-2806-36E7B02405C0}"/>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41821" y="4958723"/>
            <a:ext cx="1423957" cy="1574439"/>
          </a:xfrm>
          <a:prstGeom prst="rect">
            <a:avLst/>
          </a:prstGeom>
        </p:spPr>
      </p:pic>
      <p:sp>
        <p:nvSpPr>
          <p:cNvPr id="6" name="TextBox 5">
            <a:extLst>
              <a:ext uri="{FF2B5EF4-FFF2-40B4-BE49-F238E27FC236}">
                <a16:creationId xmlns:a16="http://schemas.microsoft.com/office/drawing/2014/main" id="{96CBF1CE-4988-2740-757F-F81974888A58}"/>
              </a:ext>
            </a:extLst>
          </p:cNvPr>
          <p:cNvSpPr txBox="1"/>
          <p:nvPr>
            <p:extLst>
              <p:ext uri="{1162E1C5-73C7-4A58-AE30-91384D911F3F}">
                <p184:classification xmlns:p184="http://schemas.microsoft.com/office/powerpoint/2018/4/main" val="ftr"/>
              </p:ext>
            </p:extLst>
          </p:nvPr>
        </p:nvSpPr>
        <p:spPr>
          <a:xfrm>
            <a:off x="5475288" y="6642100"/>
            <a:ext cx="1270000" cy="152400"/>
          </a:xfrm>
          <a:prstGeom prst="rect">
            <a:avLst/>
          </a:prstGeom>
        </p:spPr>
        <p:txBody>
          <a:bodyPr horzOverflow="overflow" lIns="0" tIns="0" rIns="0" bIns="0">
            <a:spAutoFit/>
          </a:bodyPr>
          <a:lstStyle/>
          <a:p>
            <a:pPr algn="l"/>
            <a:r>
              <a:rPr lang="en-GB" sz="1000">
                <a:solidFill>
                  <a:srgbClr val="0000FF"/>
                </a:solidFill>
                <a:latin typeface="Arial Narrow" panose="020B0606020202030204" pitchFamily="34" charset="0"/>
              </a:rPr>
              <a:t>Unclassified - Non classifié</a:t>
            </a:r>
          </a:p>
        </p:txBody>
      </p:sp>
    </p:spTree>
    <p:extLst>
      <p:ext uri="{BB962C8B-B14F-4D97-AF65-F5344CB8AC3E}">
        <p14:creationId xmlns:p14="http://schemas.microsoft.com/office/powerpoint/2010/main" val="22515231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algn="l" defTabSz="914377" rtl="0" eaLnBrk="1" latinLnBrk="0" hangingPunct="1">
        <a:lnSpc>
          <a:spcPct val="90000"/>
        </a:lnSpc>
        <a:spcBef>
          <a:spcPct val="0"/>
        </a:spcBef>
        <a:buNone/>
        <a:defRPr sz="2667"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022249"/>
        </a:buClr>
        <a:buFont typeface="Wingdings" panose="05000000000000000000" pitchFamily="2" charset="2"/>
        <a:buChar char="§"/>
        <a:defRPr sz="2133"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B5B5"/>
        </a:buClr>
        <a:buFont typeface="Wingdings" panose="05000000000000000000" pitchFamily="2" charset="2"/>
        <a:buChar char="s"/>
        <a:defRPr sz="2133"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79AF02"/>
        </a:buClr>
        <a:buSzPct val="90000"/>
        <a:buFont typeface="Arial" panose="020B0604020202020204" pitchFamily="34" charset="0"/>
        <a:buChar char="•"/>
        <a:defRPr sz="2133"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Calibri" panose="020F0502020204030204" pitchFamily="34" charset="0"/>
        <a:buChar char="›"/>
        <a:defRPr sz="2133"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55FB3C-DC21-4CB0-9E90-8BFDD45AE01D}"/>
              </a:ext>
            </a:extLst>
          </p:cNvPr>
          <p:cNvSpPr>
            <a:spLocks noGrp="1"/>
          </p:cNvSpPr>
          <p:nvPr>
            <p:ph type="body" sz="quarter" idx="14"/>
          </p:nvPr>
        </p:nvSpPr>
        <p:spPr/>
        <p:txBody>
          <a:bodyPr>
            <a:normAutofit lnSpcReduction="10000"/>
          </a:bodyPr>
          <a:lstStyle/>
          <a:p>
            <a:r>
              <a:rPr lang="en-GB" dirty="0"/>
              <a:t>Educational Measurement and Item Development</a:t>
            </a:r>
          </a:p>
        </p:txBody>
      </p:sp>
      <p:sp>
        <p:nvSpPr>
          <p:cNvPr id="3" name="Text Placeholder 2">
            <a:extLst>
              <a:ext uri="{FF2B5EF4-FFF2-40B4-BE49-F238E27FC236}">
                <a16:creationId xmlns:a16="http://schemas.microsoft.com/office/drawing/2014/main" id="{AD430AF7-10DC-4F61-9CF6-3AF40637C8B7}"/>
              </a:ext>
            </a:extLst>
          </p:cNvPr>
          <p:cNvSpPr>
            <a:spLocks noGrp="1"/>
          </p:cNvSpPr>
          <p:nvPr>
            <p:ph type="body" sz="quarter" idx="15"/>
          </p:nvPr>
        </p:nvSpPr>
        <p:spPr/>
        <p:txBody>
          <a:bodyPr/>
          <a:lstStyle/>
          <a:p>
            <a:r>
              <a:rPr lang="en-GB" dirty="0"/>
              <a:t>An Introductory Workshop</a:t>
            </a:r>
          </a:p>
        </p:txBody>
      </p:sp>
      <p:sp>
        <p:nvSpPr>
          <p:cNvPr id="4" name="Text Placeholder 3">
            <a:extLst>
              <a:ext uri="{FF2B5EF4-FFF2-40B4-BE49-F238E27FC236}">
                <a16:creationId xmlns:a16="http://schemas.microsoft.com/office/drawing/2014/main" id="{41ACC1E2-7021-4B19-A865-69B9B620E7DA}"/>
              </a:ext>
            </a:extLst>
          </p:cNvPr>
          <p:cNvSpPr>
            <a:spLocks noGrp="1"/>
          </p:cNvSpPr>
          <p:nvPr>
            <p:ph type="body" sz="quarter" idx="16"/>
          </p:nvPr>
        </p:nvSpPr>
        <p:spPr/>
        <p:txBody>
          <a:bodyPr/>
          <a:lstStyle/>
          <a:p>
            <a:r>
              <a:rPr lang="en-GB" dirty="0"/>
              <a:t>Dr Nathanael Reinertsen</a:t>
            </a:r>
          </a:p>
        </p:txBody>
      </p:sp>
      <p:sp>
        <p:nvSpPr>
          <p:cNvPr id="5" name="Text Placeholder 4">
            <a:extLst>
              <a:ext uri="{FF2B5EF4-FFF2-40B4-BE49-F238E27FC236}">
                <a16:creationId xmlns:a16="http://schemas.microsoft.com/office/drawing/2014/main" id="{027D2210-61D6-6F8A-9DCE-5832F126EDD8}"/>
              </a:ext>
            </a:extLst>
          </p:cNvPr>
          <p:cNvSpPr>
            <a:spLocks noGrp="1"/>
          </p:cNvSpPr>
          <p:nvPr>
            <p:ph type="body" sz="quarter" idx="17"/>
          </p:nvPr>
        </p:nvSpPr>
        <p:spPr/>
        <p:txBody>
          <a:bodyPr/>
          <a:lstStyle/>
          <a:p>
            <a:r>
              <a:rPr lang="en-GB"/>
              <a:t>24 October </a:t>
            </a:r>
            <a:r>
              <a:rPr lang="en-GB" dirty="0"/>
              <a:t>2024</a:t>
            </a:r>
          </a:p>
        </p:txBody>
      </p:sp>
      <p:sp>
        <p:nvSpPr>
          <p:cNvPr id="6" name="Text Placeholder 5">
            <a:extLst>
              <a:ext uri="{FF2B5EF4-FFF2-40B4-BE49-F238E27FC236}">
                <a16:creationId xmlns:a16="http://schemas.microsoft.com/office/drawing/2014/main" id="{A6BA74B7-F084-4831-AABC-F37B7673F339}"/>
              </a:ext>
            </a:extLst>
          </p:cNvPr>
          <p:cNvSpPr>
            <a:spLocks noGrp="1"/>
          </p:cNvSpPr>
          <p:nvPr>
            <p:ph type="body" sz="quarter" idx="18"/>
          </p:nvPr>
        </p:nvSpPr>
        <p:spPr/>
        <p:txBody>
          <a:bodyPr/>
          <a:lstStyle/>
          <a:p>
            <a:r>
              <a:rPr lang="en-GB" dirty="0"/>
              <a:t>Directorate for Education and Skills</a:t>
            </a:r>
          </a:p>
        </p:txBody>
      </p:sp>
    </p:spTree>
    <p:extLst>
      <p:ext uri="{BB962C8B-B14F-4D97-AF65-F5344CB8AC3E}">
        <p14:creationId xmlns:p14="http://schemas.microsoft.com/office/powerpoint/2010/main" val="3048689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263A1E-2B93-795B-D246-45E61E933E49}"/>
              </a:ext>
            </a:extLst>
          </p:cNvPr>
          <p:cNvSpPr>
            <a:spLocks noGrp="1"/>
          </p:cNvSpPr>
          <p:nvPr>
            <p:ph type="body" sz="quarter" idx="14"/>
          </p:nvPr>
        </p:nvSpPr>
        <p:spPr>
          <a:xfrm>
            <a:off x="696406" y="1413164"/>
            <a:ext cx="4665303" cy="4876020"/>
          </a:xfrm>
        </p:spPr>
        <p:txBody>
          <a:bodyPr anchor="t">
            <a:normAutofit/>
          </a:bodyPr>
          <a:lstStyle/>
          <a:p>
            <a:pPr marL="0" indent="0">
              <a:buNone/>
            </a:pPr>
            <a:r>
              <a:rPr lang="en-US" dirty="0"/>
              <a:t>PISA 2003 used a rotated test booklet design. </a:t>
            </a:r>
          </a:p>
          <a:p>
            <a:pPr marL="0" indent="0">
              <a:buNone/>
            </a:pPr>
            <a:r>
              <a:rPr lang="en-US" dirty="0"/>
              <a:t>Each test booklet was divided into four sections. Each item appeared in four test booklets, once in each of the four sections.</a:t>
            </a:r>
          </a:p>
          <a:p>
            <a:pPr marL="0" indent="0">
              <a:buNone/>
            </a:pPr>
            <a:r>
              <a:rPr lang="en-US" dirty="0"/>
              <a:t>The CTT </a:t>
            </a:r>
            <a:r>
              <a:rPr lang="en-US" i="1" dirty="0"/>
              <a:t>facility</a:t>
            </a:r>
            <a:r>
              <a:rPr lang="en-US" dirty="0"/>
              <a:t> </a:t>
            </a:r>
            <a:r>
              <a:rPr lang="en-GB" dirty="0"/>
              <a:t>of five maths items </a:t>
            </a:r>
            <a:r>
              <a:rPr lang="en-US" dirty="0"/>
              <a:t>are shown to the right.</a:t>
            </a:r>
          </a:p>
          <a:p>
            <a:pPr marL="0" indent="0">
              <a:buNone/>
            </a:pPr>
            <a:endParaRPr lang="en-GB" dirty="0"/>
          </a:p>
          <a:p>
            <a:pPr marL="0" indent="0">
              <a:buNone/>
            </a:pPr>
            <a:r>
              <a:rPr lang="en-GB" b="1" dirty="0"/>
              <a:t>What’s the best hypothesis to explain what’s happening?</a:t>
            </a:r>
          </a:p>
        </p:txBody>
      </p:sp>
      <p:sp>
        <p:nvSpPr>
          <p:cNvPr id="3" name="Title 2">
            <a:extLst>
              <a:ext uri="{FF2B5EF4-FFF2-40B4-BE49-F238E27FC236}">
                <a16:creationId xmlns:a16="http://schemas.microsoft.com/office/drawing/2014/main" id="{23AE6916-A6BE-94A8-221D-D1681EF0D6FF}"/>
              </a:ext>
            </a:extLst>
          </p:cNvPr>
          <p:cNvSpPr>
            <a:spLocks noGrp="1"/>
          </p:cNvSpPr>
          <p:nvPr>
            <p:ph type="title"/>
          </p:nvPr>
        </p:nvSpPr>
        <p:spPr/>
        <p:txBody>
          <a:bodyPr/>
          <a:lstStyle/>
          <a:p>
            <a:r>
              <a:rPr lang="en-GB" dirty="0"/>
              <a:t>Discussion</a:t>
            </a:r>
          </a:p>
        </p:txBody>
      </p:sp>
      <p:pic>
        <p:nvPicPr>
          <p:cNvPr id="2050" name="Picture 2" descr="Percentages correct of five items at four positions of a test">
            <a:extLst>
              <a:ext uri="{FF2B5EF4-FFF2-40B4-BE49-F238E27FC236}">
                <a16:creationId xmlns:a16="http://schemas.microsoft.com/office/drawing/2014/main" id="{08A11E59-A355-7187-CFE9-8CB6B9645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6789" y="1028733"/>
            <a:ext cx="5784273" cy="4131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74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263A1E-2B93-795B-D246-45E61E933E49}"/>
              </a:ext>
            </a:extLst>
          </p:cNvPr>
          <p:cNvSpPr>
            <a:spLocks noGrp="1"/>
          </p:cNvSpPr>
          <p:nvPr>
            <p:ph type="body" sz="quarter" idx="14"/>
          </p:nvPr>
        </p:nvSpPr>
        <p:spPr>
          <a:xfrm>
            <a:off x="540542" y="1298863"/>
            <a:ext cx="11097276" cy="4450296"/>
          </a:xfrm>
        </p:spPr>
        <p:txBody>
          <a:bodyPr anchor="ctr">
            <a:normAutofit/>
          </a:bodyPr>
          <a:lstStyle/>
          <a:p>
            <a:pPr marL="0" indent="0">
              <a:buNone/>
            </a:pPr>
            <a:r>
              <a:rPr lang="en-GB" dirty="0"/>
              <a:t>Other types of order effects</a:t>
            </a:r>
          </a:p>
          <a:p>
            <a:r>
              <a:rPr lang="en-GB" dirty="0"/>
              <a:t>Practice effects – multiple items in a form that test the same skill in the same way</a:t>
            </a:r>
          </a:p>
          <a:p>
            <a:r>
              <a:rPr lang="en-GB" dirty="0"/>
              <a:t>Overlapping content – Content/topics being covered in different units</a:t>
            </a:r>
          </a:p>
          <a:p>
            <a:r>
              <a:rPr lang="en-GB" dirty="0"/>
              <a:t>Any others?</a:t>
            </a:r>
          </a:p>
          <a:p>
            <a:endParaRPr lang="en-GB" dirty="0"/>
          </a:p>
          <a:p>
            <a:endParaRPr lang="en-GB" dirty="0"/>
          </a:p>
          <a:p>
            <a:pPr marL="0" indent="0" algn="ctr">
              <a:buNone/>
            </a:pPr>
            <a:r>
              <a:rPr lang="en-GB" b="1" dirty="0"/>
              <a:t>What strategies can you think of in test design and construction to mitigate these effects?</a:t>
            </a:r>
          </a:p>
          <a:p>
            <a:endParaRPr lang="en-GB" dirty="0"/>
          </a:p>
        </p:txBody>
      </p:sp>
      <p:sp>
        <p:nvSpPr>
          <p:cNvPr id="3" name="Title 2">
            <a:extLst>
              <a:ext uri="{FF2B5EF4-FFF2-40B4-BE49-F238E27FC236}">
                <a16:creationId xmlns:a16="http://schemas.microsoft.com/office/drawing/2014/main" id="{23AE6916-A6BE-94A8-221D-D1681EF0D6FF}"/>
              </a:ext>
            </a:extLst>
          </p:cNvPr>
          <p:cNvSpPr>
            <a:spLocks noGrp="1"/>
          </p:cNvSpPr>
          <p:nvPr>
            <p:ph type="title"/>
          </p:nvPr>
        </p:nvSpPr>
        <p:spPr/>
        <p:txBody>
          <a:bodyPr/>
          <a:lstStyle/>
          <a:p>
            <a:r>
              <a:rPr lang="en-GB" dirty="0"/>
              <a:t>Considerations in Test Design: Order Effects</a:t>
            </a:r>
          </a:p>
        </p:txBody>
      </p:sp>
    </p:spTree>
    <p:extLst>
      <p:ext uri="{BB962C8B-B14F-4D97-AF65-F5344CB8AC3E}">
        <p14:creationId xmlns:p14="http://schemas.microsoft.com/office/powerpoint/2010/main" val="665433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D31221-849C-3FDA-A74D-1D0FB9BFA9D3}"/>
              </a:ext>
            </a:extLst>
          </p:cNvPr>
          <p:cNvSpPr>
            <a:spLocks noGrp="1"/>
          </p:cNvSpPr>
          <p:nvPr>
            <p:ph type="title"/>
          </p:nvPr>
        </p:nvSpPr>
        <p:spPr/>
        <p:txBody>
          <a:bodyPr/>
          <a:lstStyle/>
          <a:p>
            <a:r>
              <a:rPr lang="en-GB"/>
              <a:t>Computer Adaptive </a:t>
            </a:r>
            <a:r>
              <a:rPr lang="en-GB" dirty="0"/>
              <a:t>Testing</a:t>
            </a:r>
          </a:p>
        </p:txBody>
      </p:sp>
      <p:pic>
        <p:nvPicPr>
          <p:cNvPr id="6146" name="Picture 2" descr="Figure I.A9.1. Multistage Adaptive Testing Design for PISA 2022 Mathematics">
            <a:extLst>
              <a:ext uri="{FF2B5EF4-FFF2-40B4-BE49-F238E27FC236}">
                <a16:creationId xmlns:a16="http://schemas.microsoft.com/office/drawing/2014/main" id="{7FC1C061-710E-B393-58C1-04213BF381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4697" y="1150555"/>
            <a:ext cx="6522605" cy="5707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552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D31221-849C-3FDA-A74D-1D0FB9BFA9D3}"/>
              </a:ext>
            </a:extLst>
          </p:cNvPr>
          <p:cNvSpPr>
            <a:spLocks noGrp="1"/>
          </p:cNvSpPr>
          <p:nvPr>
            <p:ph type="title"/>
          </p:nvPr>
        </p:nvSpPr>
        <p:spPr/>
        <p:txBody>
          <a:bodyPr/>
          <a:lstStyle/>
          <a:p>
            <a:r>
              <a:rPr lang="en-GB"/>
              <a:t>Computer Adaptive </a:t>
            </a:r>
            <a:r>
              <a:rPr lang="en-GB" dirty="0"/>
              <a:t>Testing</a:t>
            </a:r>
          </a:p>
        </p:txBody>
      </p:sp>
      <p:pic>
        <p:nvPicPr>
          <p:cNvPr id="5122" name="Picture 2" descr="Figure I.A9.2. Multistage Adaptive Testing Design for PISA 2022 Reading: Standard Design">
            <a:extLst>
              <a:ext uri="{FF2B5EF4-FFF2-40B4-BE49-F238E27FC236}">
                <a16:creationId xmlns:a16="http://schemas.microsoft.com/office/drawing/2014/main" id="{C7BD2836-CA35-9CBA-298C-FC056FFFE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882" y="1569894"/>
            <a:ext cx="7502236" cy="43362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7A94FF2-2622-362F-1D2D-23ABC29C6689}"/>
              </a:ext>
            </a:extLst>
          </p:cNvPr>
          <p:cNvSpPr txBox="1"/>
          <p:nvPr/>
        </p:nvSpPr>
        <p:spPr>
          <a:xfrm>
            <a:off x="1506682" y="6286500"/>
            <a:ext cx="2075825" cy="369332"/>
          </a:xfrm>
          <a:prstGeom prst="rect">
            <a:avLst/>
          </a:prstGeom>
          <a:noFill/>
        </p:spPr>
        <p:txBody>
          <a:bodyPr wrap="none" rtlCol="0">
            <a:spAutoFit/>
          </a:bodyPr>
          <a:lstStyle/>
          <a:p>
            <a:r>
              <a:rPr lang="en-GB" dirty="0"/>
              <a:t>30 </a:t>
            </a:r>
            <a:r>
              <a:rPr lang="en-GB" dirty="0" err="1"/>
              <a:t>testlets</a:t>
            </a:r>
            <a:r>
              <a:rPr lang="en-GB" dirty="0"/>
              <a:t>, 48 paths</a:t>
            </a:r>
          </a:p>
        </p:txBody>
      </p:sp>
    </p:spTree>
    <p:extLst>
      <p:ext uri="{BB962C8B-B14F-4D97-AF65-F5344CB8AC3E}">
        <p14:creationId xmlns:p14="http://schemas.microsoft.com/office/powerpoint/2010/main" val="4239617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8AA086-6D56-EF51-66B7-FDDDBF89CD38}"/>
              </a:ext>
            </a:extLst>
          </p:cNvPr>
          <p:cNvSpPr>
            <a:spLocks noGrp="1"/>
          </p:cNvSpPr>
          <p:nvPr>
            <p:ph type="body" sz="quarter" idx="14"/>
          </p:nvPr>
        </p:nvSpPr>
        <p:spPr/>
        <p:txBody>
          <a:bodyPr/>
          <a:lstStyle/>
          <a:p>
            <a:r>
              <a:rPr lang="en-GB" dirty="0"/>
              <a:t>Test Equating</a:t>
            </a:r>
          </a:p>
        </p:txBody>
      </p:sp>
      <p:sp>
        <p:nvSpPr>
          <p:cNvPr id="5" name="Text Placeholder 4">
            <a:extLst>
              <a:ext uri="{FF2B5EF4-FFF2-40B4-BE49-F238E27FC236}">
                <a16:creationId xmlns:a16="http://schemas.microsoft.com/office/drawing/2014/main" id="{4883A8D8-81DE-BBCE-8E98-5578109D30C4}"/>
              </a:ext>
            </a:extLst>
          </p:cNvPr>
          <p:cNvSpPr>
            <a:spLocks noGrp="1"/>
          </p:cNvSpPr>
          <p:nvPr>
            <p:ph type="body" sz="quarter" idx="15"/>
          </p:nvPr>
        </p:nvSpPr>
        <p:spPr/>
        <p:txBody>
          <a:bodyPr/>
          <a:lstStyle/>
          <a:p>
            <a:r>
              <a:rPr lang="en-GB" dirty="0"/>
              <a:t>2</a:t>
            </a:r>
          </a:p>
        </p:txBody>
      </p:sp>
    </p:spTree>
    <p:extLst>
      <p:ext uri="{BB962C8B-B14F-4D97-AF65-F5344CB8AC3E}">
        <p14:creationId xmlns:p14="http://schemas.microsoft.com/office/powerpoint/2010/main" val="3704464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54E8E7F-0AB5-28D3-191A-49F69E6036F2}"/>
              </a:ext>
            </a:extLst>
          </p:cNvPr>
          <p:cNvSpPr>
            <a:spLocks noGrp="1"/>
          </p:cNvSpPr>
          <p:nvPr>
            <p:ph type="body" sz="quarter" idx="14"/>
          </p:nvPr>
        </p:nvSpPr>
        <p:spPr/>
        <p:txBody>
          <a:bodyPr>
            <a:normAutofit/>
          </a:bodyPr>
          <a:lstStyle/>
          <a:p>
            <a:r>
              <a:rPr lang="en-GB" sz="2400" dirty="0"/>
              <a:t>When we calibrate test data, the 0-point (origin) of our variable is </a:t>
            </a:r>
            <a:r>
              <a:rPr lang="en-GB" sz="2400" i="1" dirty="0"/>
              <a:t>arbitrary</a:t>
            </a:r>
            <a:r>
              <a:rPr lang="en-GB" sz="2400" dirty="0"/>
              <a:t>.</a:t>
            </a:r>
          </a:p>
          <a:p>
            <a:r>
              <a:rPr lang="en-GB" sz="2400" dirty="0"/>
              <a:t>We, customarily, set 0 logits to be the average difficulty of all the items we are calibrating.</a:t>
            </a:r>
          </a:p>
          <a:p>
            <a:r>
              <a:rPr lang="en-GB" sz="2400" dirty="0"/>
              <a:t>If we do separate calibrations of separate test forms, we don’t know if 0 on one test is equal to 0 on the other: there is no external reference point to compare to.</a:t>
            </a:r>
          </a:p>
        </p:txBody>
      </p:sp>
      <p:sp>
        <p:nvSpPr>
          <p:cNvPr id="4" name="Title 3">
            <a:extLst>
              <a:ext uri="{FF2B5EF4-FFF2-40B4-BE49-F238E27FC236}">
                <a16:creationId xmlns:a16="http://schemas.microsoft.com/office/drawing/2014/main" id="{3C0AF5A9-7A33-57C8-75C1-2FFEBE8354D7}"/>
              </a:ext>
            </a:extLst>
          </p:cNvPr>
          <p:cNvSpPr>
            <a:spLocks noGrp="1"/>
          </p:cNvSpPr>
          <p:nvPr>
            <p:ph type="title"/>
          </p:nvPr>
        </p:nvSpPr>
        <p:spPr/>
        <p:txBody>
          <a:bodyPr/>
          <a:lstStyle/>
          <a:p>
            <a:r>
              <a:rPr lang="en-GB" dirty="0"/>
              <a:t>Why do we need to equate tests?</a:t>
            </a:r>
          </a:p>
        </p:txBody>
      </p:sp>
    </p:spTree>
    <p:extLst>
      <p:ext uri="{BB962C8B-B14F-4D97-AF65-F5344CB8AC3E}">
        <p14:creationId xmlns:p14="http://schemas.microsoft.com/office/powerpoint/2010/main" val="352392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DD1CFB-5604-8CA5-7AC8-6BE494EA1463}"/>
              </a:ext>
            </a:extLst>
          </p:cNvPr>
          <p:cNvSpPr>
            <a:spLocks noGrp="1"/>
          </p:cNvSpPr>
          <p:nvPr>
            <p:ph type="body" sz="quarter" idx="14"/>
          </p:nvPr>
        </p:nvSpPr>
        <p:spPr/>
        <p:txBody>
          <a:bodyPr>
            <a:normAutofit/>
          </a:bodyPr>
          <a:lstStyle/>
          <a:p>
            <a:r>
              <a:rPr lang="en-GB" sz="2400" dirty="0"/>
              <a:t>To put the items from two test forms on the same variable, we need something in common.</a:t>
            </a:r>
          </a:p>
          <a:p>
            <a:pPr marL="914389" lvl="1" indent="-457200">
              <a:buFont typeface="+mj-lt"/>
              <a:buAutoNum type="arabicPeriod"/>
            </a:pPr>
            <a:r>
              <a:rPr lang="en-GB" sz="2400" dirty="0"/>
              <a:t>Common-items: where a sub-set of items is in both tests</a:t>
            </a:r>
          </a:p>
          <a:p>
            <a:pPr marL="914389" lvl="1" indent="-457200">
              <a:buFont typeface="+mj-lt"/>
              <a:buAutoNum type="arabicPeriod"/>
            </a:pPr>
            <a:r>
              <a:rPr lang="en-GB" sz="2400" dirty="0"/>
              <a:t>Common persons: where two tests are administered to the same sample of people, under the same conditions.</a:t>
            </a:r>
          </a:p>
          <a:p>
            <a:pPr marL="0" lvl="1" indent="0">
              <a:buNone/>
              <a:tabLst>
                <a:tab pos="363538" algn="l"/>
              </a:tabLst>
            </a:pPr>
            <a:endParaRPr lang="en-GB" sz="2400" dirty="0"/>
          </a:p>
          <a:p>
            <a:pPr marL="0" lvl="1" indent="0" algn="ctr">
              <a:buNone/>
              <a:tabLst>
                <a:tab pos="363538" algn="l"/>
              </a:tabLst>
            </a:pPr>
            <a:r>
              <a:rPr lang="en-GB" sz="2400" b="1" dirty="0"/>
              <a:t>Which do you think is more common? Why?</a:t>
            </a:r>
          </a:p>
        </p:txBody>
      </p:sp>
      <p:sp>
        <p:nvSpPr>
          <p:cNvPr id="4" name="Title 3">
            <a:extLst>
              <a:ext uri="{FF2B5EF4-FFF2-40B4-BE49-F238E27FC236}">
                <a16:creationId xmlns:a16="http://schemas.microsoft.com/office/drawing/2014/main" id="{7E4CBEAF-9E93-06FA-4143-45A7891AE4A3}"/>
              </a:ext>
            </a:extLst>
          </p:cNvPr>
          <p:cNvSpPr>
            <a:spLocks noGrp="1"/>
          </p:cNvSpPr>
          <p:nvPr>
            <p:ph type="title"/>
          </p:nvPr>
        </p:nvSpPr>
        <p:spPr/>
        <p:txBody>
          <a:bodyPr/>
          <a:lstStyle/>
          <a:p>
            <a:r>
              <a:rPr lang="en-GB" dirty="0"/>
              <a:t>Linking designs</a:t>
            </a:r>
          </a:p>
        </p:txBody>
      </p:sp>
    </p:spTree>
    <p:extLst>
      <p:ext uri="{BB962C8B-B14F-4D97-AF65-F5344CB8AC3E}">
        <p14:creationId xmlns:p14="http://schemas.microsoft.com/office/powerpoint/2010/main" val="3842915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38F19A-E871-3BE5-E68A-81E171A408E3}"/>
              </a:ext>
            </a:extLst>
          </p:cNvPr>
          <p:cNvSpPr>
            <a:spLocks noGrp="1"/>
          </p:cNvSpPr>
          <p:nvPr>
            <p:ph type="title"/>
          </p:nvPr>
        </p:nvSpPr>
        <p:spPr/>
        <p:txBody>
          <a:bodyPr/>
          <a:lstStyle/>
          <a:p>
            <a:r>
              <a:rPr lang="en-GB" dirty="0"/>
              <a:t>Common-item designs, from simple to complex</a:t>
            </a:r>
          </a:p>
        </p:txBody>
      </p:sp>
      <p:pic>
        <p:nvPicPr>
          <p:cNvPr id="5" name="Picture 4">
            <a:extLst>
              <a:ext uri="{FF2B5EF4-FFF2-40B4-BE49-F238E27FC236}">
                <a16:creationId xmlns:a16="http://schemas.microsoft.com/office/drawing/2014/main" id="{9D1F20E7-D857-E792-4496-F193AA5B2E05}"/>
              </a:ext>
            </a:extLst>
          </p:cNvPr>
          <p:cNvPicPr>
            <a:picLocks noChangeAspect="1"/>
          </p:cNvPicPr>
          <p:nvPr/>
        </p:nvPicPr>
        <p:blipFill>
          <a:blip r:embed="rId3"/>
          <a:stretch>
            <a:fillRect/>
          </a:stretch>
        </p:blipFill>
        <p:spPr>
          <a:xfrm>
            <a:off x="193862" y="1174206"/>
            <a:ext cx="4201494" cy="2353881"/>
          </a:xfrm>
          <a:prstGeom prst="rect">
            <a:avLst/>
          </a:prstGeom>
          <a:solidFill>
            <a:srgbClr val="FFFFFF">
              <a:shade val="85000"/>
            </a:srgbClr>
          </a:solidFill>
          <a:ln w="3175" cap="sq">
            <a:noFill/>
            <a:miter lim="800000"/>
          </a:ln>
          <a:effectLst/>
          <a:scene3d>
            <a:camera prst="orthographicFront"/>
            <a:lightRig rig="twoPt" dir="t">
              <a:rot lat="0" lon="0" rev="7200000"/>
            </a:lightRig>
          </a:scene3d>
          <a:sp3d>
            <a:bevelT w="0" h="0"/>
            <a:contourClr>
              <a:srgbClr val="FFFFFF"/>
            </a:contourClr>
          </a:sp3d>
        </p:spPr>
      </p:pic>
      <p:pic>
        <p:nvPicPr>
          <p:cNvPr id="9" name="Picture 8">
            <a:extLst>
              <a:ext uri="{FF2B5EF4-FFF2-40B4-BE49-F238E27FC236}">
                <a16:creationId xmlns:a16="http://schemas.microsoft.com/office/drawing/2014/main" id="{5648685B-BA75-CE43-D50E-0D13CC9DD7FF}"/>
              </a:ext>
            </a:extLst>
          </p:cNvPr>
          <p:cNvPicPr>
            <a:picLocks noChangeAspect="1"/>
          </p:cNvPicPr>
          <p:nvPr/>
        </p:nvPicPr>
        <p:blipFill>
          <a:blip r:embed="rId4"/>
          <a:stretch>
            <a:fillRect/>
          </a:stretch>
        </p:blipFill>
        <p:spPr>
          <a:xfrm>
            <a:off x="464025" y="3630346"/>
            <a:ext cx="4500857" cy="2763949"/>
          </a:xfrm>
          <a:prstGeom prst="rect">
            <a:avLst/>
          </a:prstGeom>
        </p:spPr>
      </p:pic>
      <p:pic>
        <p:nvPicPr>
          <p:cNvPr id="11" name="Picture 10">
            <a:extLst>
              <a:ext uri="{FF2B5EF4-FFF2-40B4-BE49-F238E27FC236}">
                <a16:creationId xmlns:a16="http://schemas.microsoft.com/office/drawing/2014/main" id="{149BD979-6A43-D6B3-9F45-44395AD45DDB}"/>
              </a:ext>
            </a:extLst>
          </p:cNvPr>
          <p:cNvPicPr>
            <a:picLocks noChangeAspect="1"/>
          </p:cNvPicPr>
          <p:nvPr/>
        </p:nvPicPr>
        <p:blipFill>
          <a:blip r:embed="rId5"/>
          <a:stretch>
            <a:fillRect/>
          </a:stretch>
        </p:blipFill>
        <p:spPr>
          <a:xfrm>
            <a:off x="5919951" y="1392188"/>
            <a:ext cx="4622680" cy="4639249"/>
          </a:xfrm>
          <a:prstGeom prst="rect">
            <a:avLst/>
          </a:prstGeom>
        </p:spPr>
      </p:pic>
    </p:spTree>
    <p:extLst>
      <p:ext uri="{BB962C8B-B14F-4D97-AF65-F5344CB8AC3E}">
        <p14:creationId xmlns:p14="http://schemas.microsoft.com/office/powerpoint/2010/main" val="353148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F80636-292C-3B61-3094-EEF815872BB5}"/>
              </a:ext>
            </a:extLst>
          </p:cNvPr>
          <p:cNvSpPr>
            <a:spLocks noGrp="1"/>
          </p:cNvSpPr>
          <p:nvPr>
            <p:ph type="body" sz="quarter" idx="14"/>
          </p:nvPr>
        </p:nvSpPr>
        <p:spPr>
          <a:xfrm>
            <a:off x="696406" y="1316765"/>
            <a:ext cx="8987921" cy="4972419"/>
          </a:xfrm>
        </p:spPr>
        <p:txBody>
          <a:bodyPr>
            <a:normAutofit/>
          </a:bodyPr>
          <a:lstStyle/>
          <a:p>
            <a:r>
              <a:rPr lang="en-GB" sz="2400" dirty="0"/>
              <a:t>If we have linked test forms, that were administered</a:t>
            </a:r>
          </a:p>
          <a:p>
            <a:pPr lvl="1"/>
            <a:r>
              <a:rPr lang="en-GB" sz="2400" dirty="0"/>
              <a:t>about the same time, and</a:t>
            </a:r>
          </a:p>
          <a:p>
            <a:pPr lvl="1"/>
            <a:r>
              <a:rPr lang="en-GB" sz="2400" dirty="0"/>
              <a:t>to similar students, </a:t>
            </a:r>
          </a:p>
          <a:p>
            <a:pPr marL="457189" lvl="1" indent="0">
              <a:buNone/>
            </a:pPr>
            <a:r>
              <a:rPr lang="en-GB" sz="2400" dirty="0"/>
              <a:t>then we can use the whole data set for calibration.</a:t>
            </a:r>
          </a:p>
          <a:p>
            <a:r>
              <a:rPr lang="en-GB" sz="2400" dirty="0"/>
              <a:t>Not all students took all items, so there will be missing data.</a:t>
            </a:r>
          </a:p>
          <a:p>
            <a:r>
              <a:rPr lang="en-GB" sz="2400" dirty="0"/>
              <a:t>That’s not a problem for Rasch or IRT models.</a:t>
            </a:r>
          </a:p>
          <a:p>
            <a:endParaRPr lang="en-GB" sz="2400" dirty="0"/>
          </a:p>
          <a:p>
            <a:r>
              <a:rPr lang="en-GB" sz="2400" dirty="0"/>
              <a:t>If we administered the tests at very different times, to completely different students (e.g. PISA cycles), we need other methods.</a:t>
            </a:r>
          </a:p>
        </p:txBody>
      </p:sp>
      <p:sp>
        <p:nvSpPr>
          <p:cNvPr id="3" name="Title 2">
            <a:extLst>
              <a:ext uri="{FF2B5EF4-FFF2-40B4-BE49-F238E27FC236}">
                <a16:creationId xmlns:a16="http://schemas.microsoft.com/office/drawing/2014/main" id="{34BF921A-A38D-E99E-3C8D-994D125F6F47}"/>
              </a:ext>
            </a:extLst>
          </p:cNvPr>
          <p:cNvSpPr>
            <a:spLocks noGrp="1"/>
          </p:cNvSpPr>
          <p:nvPr>
            <p:ph type="title"/>
          </p:nvPr>
        </p:nvSpPr>
        <p:spPr/>
        <p:txBody>
          <a:bodyPr/>
          <a:lstStyle/>
          <a:p>
            <a:r>
              <a:rPr lang="en-GB" dirty="0"/>
              <a:t>Concurrent calibration</a:t>
            </a:r>
          </a:p>
        </p:txBody>
      </p:sp>
    </p:spTree>
    <p:extLst>
      <p:ext uri="{BB962C8B-B14F-4D97-AF65-F5344CB8AC3E}">
        <p14:creationId xmlns:p14="http://schemas.microsoft.com/office/powerpoint/2010/main" val="3394131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687F0B-664C-7BE8-0518-5C4393C702BC}"/>
              </a:ext>
            </a:extLst>
          </p:cNvPr>
          <p:cNvSpPr>
            <a:spLocks noGrp="1"/>
          </p:cNvSpPr>
          <p:nvPr>
            <p:ph type="body" sz="quarter" idx="14"/>
          </p:nvPr>
        </p:nvSpPr>
        <p:spPr/>
        <p:txBody>
          <a:bodyPr>
            <a:normAutofit/>
          </a:bodyPr>
          <a:lstStyle/>
          <a:p>
            <a:r>
              <a:rPr lang="en-GB" sz="2400" dirty="0"/>
              <a:t>Assume we gave a test last year, and a new one this year.</a:t>
            </a:r>
          </a:p>
          <a:p>
            <a:r>
              <a:rPr lang="en-GB" sz="2400" dirty="0"/>
              <a:t>There is a 50% overlap of items (i.e. this year we had 50% new items).</a:t>
            </a:r>
          </a:p>
          <a:p>
            <a:r>
              <a:rPr lang="en-GB" sz="2400" dirty="0"/>
              <a:t>We did separate calibrations, so we have a set of item parameters from last year and a set from this year.</a:t>
            </a:r>
          </a:p>
          <a:p>
            <a:r>
              <a:rPr lang="en-GB" sz="2400" dirty="0"/>
              <a:t>To put the new items on the old scale:</a:t>
            </a:r>
          </a:p>
          <a:p>
            <a:pPr marL="914389" lvl="1" indent="-457200">
              <a:buFont typeface="+mj-lt"/>
              <a:buAutoNum type="arabicPeriod"/>
            </a:pPr>
            <a:r>
              <a:rPr lang="en-GB" sz="2400" dirty="0"/>
              <a:t>calculate the mean difficulty of the common items at Time 1</a:t>
            </a:r>
          </a:p>
          <a:p>
            <a:pPr marL="914389" lvl="1" indent="-457200">
              <a:buFont typeface="+mj-lt"/>
              <a:buAutoNum type="arabicPeriod"/>
            </a:pPr>
            <a:r>
              <a:rPr lang="en-GB" sz="2400" dirty="0"/>
              <a:t>calculate the mean difficulty of the common items at Time 2</a:t>
            </a:r>
          </a:p>
          <a:p>
            <a:pPr marL="914389" lvl="1" indent="-457200">
              <a:buFont typeface="+mj-lt"/>
              <a:buAutoNum type="arabicPeriod"/>
            </a:pPr>
            <a:r>
              <a:rPr lang="en-GB" sz="2400" dirty="0"/>
              <a:t>add the difference to </a:t>
            </a:r>
            <a:r>
              <a:rPr lang="en-GB" sz="2400" i="1" dirty="0"/>
              <a:t>all</a:t>
            </a:r>
            <a:r>
              <a:rPr lang="en-GB" sz="2400" dirty="0"/>
              <a:t> items administered at Time 2.</a:t>
            </a:r>
          </a:p>
        </p:txBody>
      </p:sp>
      <p:sp>
        <p:nvSpPr>
          <p:cNvPr id="4" name="Title 3">
            <a:extLst>
              <a:ext uri="{FF2B5EF4-FFF2-40B4-BE49-F238E27FC236}">
                <a16:creationId xmlns:a16="http://schemas.microsoft.com/office/drawing/2014/main" id="{25472AF3-5034-1F99-8517-2124A6EEAA7C}"/>
              </a:ext>
            </a:extLst>
          </p:cNvPr>
          <p:cNvSpPr>
            <a:spLocks noGrp="1"/>
          </p:cNvSpPr>
          <p:nvPr>
            <p:ph type="title"/>
          </p:nvPr>
        </p:nvSpPr>
        <p:spPr/>
        <p:txBody>
          <a:bodyPr/>
          <a:lstStyle/>
          <a:p>
            <a:r>
              <a:rPr lang="en-GB" dirty="0"/>
              <a:t>Shift Method</a:t>
            </a:r>
          </a:p>
        </p:txBody>
      </p:sp>
    </p:spTree>
    <p:extLst>
      <p:ext uri="{BB962C8B-B14F-4D97-AF65-F5344CB8AC3E}">
        <p14:creationId xmlns:p14="http://schemas.microsoft.com/office/powerpoint/2010/main" val="684621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C0FDC2-D636-BEDA-999E-67D2330CD0B7}"/>
              </a:ext>
            </a:extLst>
          </p:cNvPr>
          <p:cNvSpPr>
            <a:spLocks noGrp="1"/>
          </p:cNvSpPr>
          <p:nvPr>
            <p:ph type="title"/>
          </p:nvPr>
        </p:nvSpPr>
        <p:spPr/>
        <p:txBody>
          <a:bodyPr/>
          <a:lstStyle/>
          <a:p>
            <a:r>
              <a:rPr lang="en-GB" dirty="0"/>
              <a:t>Workshop Overview</a:t>
            </a:r>
          </a:p>
        </p:txBody>
      </p:sp>
      <p:sp>
        <p:nvSpPr>
          <p:cNvPr id="22" name="Text Placeholder 21">
            <a:extLst>
              <a:ext uri="{FF2B5EF4-FFF2-40B4-BE49-F238E27FC236}">
                <a16:creationId xmlns:a16="http://schemas.microsoft.com/office/drawing/2014/main" id="{69CD641C-5219-D7B0-F2AB-28C2FB7FDF4B}"/>
              </a:ext>
            </a:extLst>
          </p:cNvPr>
          <p:cNvSpPr>
            <a:spLocks noGrp="1"/>
          </p:cNvSpPr>
          <p:nvPr>
            <p:ph type="body" sz="quarter" idx="30"/>
          </p:nvPr>
        </p:nvSpPr>
        <p:spPr/>
        <p:txBody>
          <a:bodyPr/>
          <a:lstStyle/>
          <a:p>
            <a:r>
              <a:rPr lang="en-GB" dirty="0"/>
              <a:t>Day 1</a:t>
            </a:r>
          </a:p>
        </p:txBody>
      </p:sp>
      <p:sp>
        <p:nvSpPr>
          <p:cNvPr id="23" name="Text Placeholder 22">
            <a:extLst>
              <a:ext uri="{FF2B5EF4-FFF2-40B4-BE49-F238E27FC236}">
                <a16:creationId xmlns:a16="http://schemas.microsoft.com/office/drawing/2014/main" id="{3F18EF30-E529-4FFC-FDF3-B1BB1204DCE4}"/>
              </a:ext>
            </a:extLst>
          </p:cNvPr>
          <p:cNvSpPr>
            <a:spLocks noGrp="1"/>
          </p:cNvSpPr>
          <p:nvPr>
            <p:ph type="body" sz="quarter" idx="31"/>
          </p:nvPr>
        </p:nvSpPr>
        <p:spPr/>
        <p:txBody>
          <a:bodyPr/>
          <a:lstStyle/>
          <a:p>
            <a:r>
              <a:rPr lang="en-GB" dirty="0"/>
              <a:t>What is educational measurement?</a:t>
            </a:r>
          </a:p>
        </p:txBody>
      </p:sp>
      <p:sp>
        <p:nvSpPr>
          <p:cNvPr id="14" name="Text Placeholder 13">
            <a:extLst>
              <a:ext uri="{FF2B5EF4-FFF2-40B4-BE49-F238E27FC236}">
                <a16:creationId xmlns:a16="http://schemas.microsoft.com/office/drawing/2014/main" id="{C99344CC-4D5F-A976-33E9-9CDBC86A9C69}"/>
              </a:ext>
            </a:extLst>
          </p:cNvPr>
          <p:cNvSpPr>
            <a:spLocks noGrp="1"/>
          </p:cNvSpPr>
          <p:nvPr>
            <p:ph type="body" sz="quarter" idx="17"/>
          </p:nvPr>
        </p:nvSpPr>
        <p:spPr/>
        <p:txBody>
          <a:bodyPr/>
          <a:lstStyle/>
          <a:p>
            <a:r>
              <a:rPr lang="en-GB" dirty="0"/>
              <a:t>Day 2</a:t>
            </a:r>
          </a:p>
        </p:txBody>
      </p:sp>
      <p:sp>
        <p:nvSpPr>
          <p:cNvPr id="15" name="Text Placeholder 14">
            <a:extLst>
              <a:ext uri="{FF2B5EF4-FFF2-40B4-BE49-F238E27FC236}">
                <a16:creationId xmlns:a16="http://schemas.microsoft.com/office/drawing/2014/main" id="{6799B0A9-A1F1-A73C-7A68-A479117F5C8C}"/>
              </a:ext>
            </a:extLst>
          </p:cNvPr>
          <p:cNvSpPr>
            <a:spLocks noGrp="1"/>
          </p:cNvSpPr>
          <p:nvPr>
            <p:ph type="body" sz="quarter" idx="20"/>
          </p:nvPr>
        </p:nvSpPr>
        <p:spPr/>
        <p:txBody>
          <a:bodyPr/>
          <a:lstStyle/>
          <a:p>
            <a:r>
              <a:rPr lang="en-GB" dirty="0"/>
              <a:t>Item Development Principles</a:t>
            </a:r>
          </a:p>
        </p:txBody>
      </p:sp>
      <p:sp>
        <p:nvSpPr>
          <p:cNvPr id="16" name="Text Placeholder 15">
            <a:extLst>
              <a:ext uri="{FF2B5EF4-FFF2-40B4-BE49-F238E27FC236}">
                <a16:creationId xmlns:a16="http://schemas.microsoft.com/office/drawing/2014/main" id="{1C0C61E1-6C3C-DB93-A8CF-9377B9498540}"/>
              </a:ext>
            </a:extLst>
          </p:cNvPr>
          <p:cNvSpPr>
            <a:spLocks noGrp="1"/>
          </p:cNvSpPr>
          <p:nvPr>
            <p:ph type="body" sz="quarter" idx="21"/>
          </p:nvPr>
        </p:nvSpPr>
        <p:spPr/>
        <p:txBody>
          <a:bodyPr/>
          <a:lstStyle/>
          <a:p>
            <a:r>
              <a:rPr lang="en-GB" dirty="0"/>
              <a:t>Day 3</a:t>
            </a:r>
          </a:p>
        </p:txBody>
      </p:sp>
      <p:sp>
        <p:nvSpPr>
          <p:cNvPr id="17" name="Text Placeholder 16">
            <a:extLst>
              <a:ext uri="{FF2B5EF4-FFF2-40B4-BE49-F238E27FC236}">
                <a16:creationId xmlns:a16="http://schemas.microsoft.com/office/drawing/2014/main" id="{CAD27ED7-4097-6BD0-0AB8-CF7E9CD5ACB6}"/>
              </a:ext>
            </a:extLst>
          </p:cNvPr>
          <p:cNvSpPr>
            <a:spLocks noGrp="1"/>
          </p:cNvSpPr>
          <p:nvPr>
            <p:ph type="body" sz="quarter" idx="22"/>
          </p:nvPr>
        </p:nvSpPr>
        <p:spPr/>
        <p:txBody>
          <a:bodyPr/>
          <a:lstStyle/>
          <a:p>
            <a:r>
              <a:rPr lang="en-GB" dirty="0"/>
              <a:t>Item evaluation (with Rasch Measurement, and Item-Response Theory)</a:t>
            </a:r>
          </a:p>
        </p:txBody>
      </p:sp>
      <p:sp>
        <p:nvSpPr>
          <p:cNvPr id="18" name="Text Placeholder 17">
            <a:extLst>
              <a:ext uri="{FF2B5EF4-FFF2-40B4-BE49-F238E27FC236}">
                <a16:creationId xmlns:a16="http://schemas.microsoft.com/office/drawing/2014/main" id="{E025917D-CFFE-8182-E123-6BC8B494D2B8}"/>
              </a:ext>
            </a:extLst>
          </p:cNvPr>
          <p:cNvSpPr>
            <a:spLocks noGrp="1"/>
          </p:cNvSpPr>
          <p:nvPr>
            <p:ph type="body" sz="quarter" idx="23"/>
          </p:nvPr>
        </p:nvSpPr>
        <p:spPr/>
        <p:txBody>
          <a:bodyPr/>
          <a:lstStyle/>
          <a:p>
            <a:r>
              <a:rPr lang="en-GB" dirty="0"/>
              <a:t>Day 4</a:t>
            </a:r>
          </a:p>
        </p:txBody>
      </p:sp>
      <p:sp>
        <p:nvSpPr>
          <p:cNvPr id="19" name="Text Placeholder 18">
            <a:extLst>
              <a:ext uri="{FF2B5EF4-FFF2-40B4-BE49-F238E27FC236}">
                <a16:creationId xmlns:a16="http://schemas.microsoft.com/office/drawing/2014/main" id="{2C6DB3CE-994B-F6B8-D7F4-CCAFB7D83B4D}"/>
              </a:ext>
            </a:extLst>
          </p:cNvPr>
          <p:cNvSpPr>
            <a:spLocks noGrp="1"/>
          </p:cNvSpPr>
          <p:nvPr>
            <p:ph type="body" sz="quarter" idx="24"/>
          </p:nvPr>
        </p:nvSpPr>
        <p:spPr/>
        <p:txBody>
          <a:bodyPr/>
          <a:lstStyle/>
          <a:p>
            <a:r>
              <a:rPr lang="en-GB" dirty="0"/>
              <a:t>Test construction and test evaluation</a:t>
            </a:r>
          </a:p>
        </p:txBody>
      </p:sp>
      <p:sp>
        <p:nvSpPr>
          <p:cNvPr id="20" name="Text Placeholder 19">
            <a:extLst>
              <a:ext uri="{FF2B5EF4-FFF2-40B4-BE49-F238E27FC236}">
                <a16:creationId xmlns:a16="http://schemas.microsoft.com/office/drawing/2014/main" id="{BF693A22-4C8C-B657-0484-08BF9A503852}"/>
              </a:ext>
            </a:extLst>
          </p:cNvPr>
          <p:cNvSpPr>
            <a:spLocks noGrp="1"/>
          </p:cNvSpPr>
          <p:nvPr>
            <p:ph type="body" sz="quarter" idx="25"/>
          </p:nvPr>
        </p:nvSpPr>
        <p:spPr/>
        <p:txBody>
          <a:bodyPr/>
          <a:lstStyle/>
          <a:p>
            <a:r>
              <a:rPr lang="en-GB" dirty="0"/>
              <a:t>Day 5</a:t>
            </a:r>
          </a:p>
        </p:txBody>
      </p:sp>
      <p:sp>
        <p:nvSpPr>
          <p:cNvPr id="21" name="Text Placeholder 20">
            <a:extLst>
              <a:ext uri="{FF2B5EF4-FFF2-40B4-BE49-F238E27FC236}">
                <a16:creationId xmlns:a16="http://schemas.microsoft.com/office/drawing/2014/main" id="{C684ECC0-9A38-8280-1B8E-C5EED91C17E1}"/>
              </a:ext>
            </a:extLst>
          </p:cNvPr>
          <p:cNvSpPr>
            <a:spLocks noGrp="1"/>
          </p:cNvSpPr>
          <p:nvPr>
            <p:ph type="body" sz="quarter" idx="26"/>
          </p:nvPr>
        </p:nvSpPr>
        <p:spPr/>
        <p:txBody>
          <a:bodyPr/>
          <a:lstStyle/>
          <a:p>
            <a:r>
              <a:rPr lang="en-GB" dirty="0"/>
              <a:t>Cognitive Walkthroughs in Item Development</a:t>
            </a:r>
          </a:p>
        </p:txBody>
      </p:sp>
      <p:sp>
        <p:nvSpPr>
          <p:cNvPr id="2" name="Rectangle 1">
            <a:extLst>
              <a:ext uri="{FF2B5EF4-FFF2-40B4-BE49-F238E27FC236}">
                <a16:creationId xmlns:a16="http://schemas.microsoft.com/office/drawing/2014/main" id="{3B8190B9-F447-30EC-08B8-601C018C1B85}"/>
              </a:ext>
            </a:extLst>
          </p:cNvPr>
          <p:cNvSpPr/>
          <p:nvPr/>
        </p:nvSpPr>
        <p:spPr>
          <a:xfrm>
            <a:off x="2072669" y="4433198"/>
            <a:ext cx="8341549" cy="103228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61385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77C92B-AC84-5A4E-4DD1-4630686AE7A7}"/>
              </a:ext>
            </a:extLst>
          </p:cNvPr>
          <p:cNvSpPr>
            <a:spLocks noGrp="1"/>
          </p:cNvSpPr>
          <p:nvPr>
            <p:ph type="title"/>
          </p:nvPr>
        </p:nvSpPr>
        <p:spPr/>
        <p:txBody>
          <a:bodyPr/>
          <a:lstStyle/>
          <a:p>
            <a:r>
              <a:rPr lang="en-GB" dirty="0"/>
              <a:t>Example</a:t>
            </a:r>
          </a:p>
        </p:txBody>
      </p:sp>
      <p:graphicFrame>
        <p:nvGraphicFramePr>
          <p:cNvPr id="5" name="Table 4">
            <a:extLst>
              <a:ext uri="{FF2B5EF4-FFF2-40B4-BE49-F238E27FC236}">
                <a16:creationId xmlns:a16="http://schemas.microsoft.com/office/drawing/2014/main" id="{76139F25-801C-1C83-502B-77EF32A94B8F}"/>
              </a:ext>
            </a:extLst>
          </p:cNvPr>
          <p:cNvGraphicFramePr>
            <a:graphicFrameLocks noGrp="1"/>
          </p:cNvGraphicFramePr>
          <p:nvPr>
            <p:extLst>
              <p:ext uri="{D42A27DB-BD31-4B8C-83A1-F6EECF244321}">
                <p14:modId xmlns:p14="http://schemas.microsoft.com/office/powerpoint/2010/main" val="1413058082"/>
              </p:ext>
            </p:extLst>
          </p:nvPr>
        </p:nvGraphicFramePr>
        <p:xfrm>
          <a:off x="755649" y="1259609"/>
          <a:ext cx="4106136" cy="4831490"/>
        </p:xfrm>
        <a:graphic>
          <a:graphicData uri="http://schemas.openxmlformats.org/drawingml/2006/table">
            <a:tbl>
              <a:tblPr>
                <a:tableStyleId>{2D5ABB26-0587-4C30-8999-92F81FD0307C}</a:tableStyleId>
              </a:tblPr>
              <a:tblGrid>
                <a:gridCol w="625697">
                  <a:extLst>
                    <a:ext uri="{9D8B030D-6E8A-4147-A177-3AD203B41FA5}">
                      <a16:colId xmlns:a16="http://schemas.microsoft.com/office/drawing/2014/main" val="986151854"/>
                    </a:ext>
                  </a:extLst>
                </a:gridCol>
                <a:gridCol w="625697">
                  <a:extLst>
                    <a:ext uri="{9D8B030D-6E8A-4147-A177-3AD203B41FA5}">
                      <a16:colId xmlns:a16="http://schemas.microsoft.com/office/drawing/2014/main" val="3547447766"/>
                    </a:ext>
                  </a:extLst>
                </a:gridCol>
                <a:gridCol w="625697">
                  <a:extLst>
                    <a:ext uri="{9D8B030D-6E8A-4147-A177-3AD203B41FA5}">
                      <a16:colId xmlns:a16="http://schemas.microsoft.com/office/drawing/2014/main" val="1246796764"/>
                    </a:ext>
                  </a:extLst>
                </a:gridCol>
                <a:gridCol w="625697">
                  <a:extLst>
                    <a:ext uri="{9D8B030D-6E8A-4147-A177-3AD203B41FA5}">
                      <a16:colId xmlns:a16="http://schemas.microsoft.com/office/drawing/2014/main" val="389290520"/>
                    </a:ext>
                  </a:extLst>
                </a:gridCol>
                <a:gridCol w="625697">
                  <a:extLst>
                    <a:ext uri="{9D8B030D-6E8A-4147-A177-3AD203B41FA5}">
                      <a16:colId xmlns:a16="http://schemas.microsoft.com/office/drawing/2014/main" val="1007878684"/>
                    </a:ext>
                  </a:extLst>
                </a:gridCol>
                <a:gridCol w="977651">
                  <a:extLst>
                    <a:ext uri="{9D8B030D-6E8A-4147-A177-3AD203B41FA5}">
                      <a16:colId xmlns:a16="http://schemas.microsoft.com/office/drawing/2014/main" val="829609279"/>
                    </a:ext>
                  </a:extLst>
                </a:gridCol>
              </a:tblGrid>
              <a:tr h="431045">
                <a:tc gridSpan="2">
                  <a:txBody>
                    <a:bodyPr/>
                    <a:lstStyle/>
                    <a:p>
                      <a:pPr algn="ctr" fontAlgn="b"/>
                      <a:r>
                        <a:rPr lang="en-GB" sz="1400" b="0" u="none" strike="noStrike" dirty="0">
                          <a:solidFill>
                            <a:srgbClr val="000000"/>
                          </a:solidFill>
                          <a:effectLst/>
                        </a:rPr>
                        <a:t>Test 2023</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c gridSpan="2">
                  <a:txBody>
                    <a:bodyPr/>
                    <a:lstStyle/>
                    <a:p>
                      <a:pPr algn="ctr" fontAlgn="b"/>
                      <a:r>
                        <a:rPr lang="en-GB" sz="1400" b="0" u="none" strike="noStrike" dirty="0">
                          <a:solidFill>
                            <a:srgbClr val="000000"/>
                          </a:solidFill>
                          <a:effectLst/>
                        </a:rPr>
                        <a:t>Test 2024</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c gridSpan="2">
                  <a:txBody>
                    <a:bodyPr/>
                    <a:lstStyle/>
                    <a:p>
                      <a:pPr algn="ctr" fontAlgn="b"/>
                      <a:r>
                        <a:rPr lang="en-US" sz="1400" b="0" u="none" strike="noStrike" dirty="0">
                          <a:solidFill>
                            <a:srgbClr val="000000"/>
                          </a:solidFill>
                          <a:effectLst/>
                        </a:rPr>
                        <a:t>Test 2024</a:t>
                      </a:r>
                      <a:br>
                        <a:rPr lang="en-US" sz="1400" b="0" u="none" strike="noStrike" dirty="0">
                          <a:solidFill>
                            <a:srgbClr val="000000"/>
                          </a:solidFill>
                          <a:effectLst/>
                        </a:rPr>
                      </a:br>
                      <a:r>
                        <a:rPr lang="en-US" sz="1400" b="0" u="none" strike="noStrike" dirty="0">
                          <a:solidFill>
                            <a:srgbClr val="000000"/>
                          </a:solidFill>
                          <a:effectLst/>
                        </a:rPr>
                        <a:t>on 2023 scale</a:t>
                      </a:r>
                      <a:endParaRPr lang="en-US"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val="218787301"/>
                  </a:ext>
                </a:extLst>
              </a:tr>
              <a:tr h="219921">
                <a:tc>
                  <a:txBody>
                    <a:bodyPr/>
                    <a:lstStyle/>
                    <a:p>
                      <a:pPr algn="ctr" fontAlgn="b"/>
                      <a:r>
                        <a:rPr lang="en-GB" sz="1400" b="0" u="none" strike="noStrike">
                          <a:solidFill>
                            <a:srgbClr val="000000"/>
                          </a:solidFill>
                          <a:effectLst/>
                        </a:rPr>
                        <a:t>1</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GB" sz="1400" b="0" u="none" strike="noStrike" dirty="0">
                          <a:solidFill>
                            <a:srgbClr val="000000"/>
                          </a:solidFill>
                          <a:effectLst/>
                        </a:rPr>
                        <a:t>0.79</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b="0" u="none" strike="noStrike">
                          <a:solidFill>
                            <a:srgbClr val="000000"/>
                          </a:solidFill>
                          <a:effectLst/>
                        </a:rPr>
                        <a:t>1</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GB" sz="1400" b="0" u="none" strike="noStrike" dirty="0">
                          <a:solidFill>
                            <a:srgbClr val="000000"/>
                          </a:solidFill>
                          <a:effectLst/>
                        </a:rPr>
                        <a:t>0.85</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b="0" u="none" strike="noStrike" dirty="0">
                          <a:solidFill>
                            <a:srgbClr val="000000"/>
                          </a:solidFill>
                          <a:effectLst/>
                        </a:rPr>
                        <a:t>1</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10543639"/>
                  </a:ext>
                </a:extLst>
              </a:tr>
              <a:tr h="219921">
                <a:tc>
                  <a:txBody>
                    <a:bodyPr/>
                    <a:lstStyle/>
                    <a:p>
                      <a:pPr algn="ctr" fontAlgn="b"/>
                      <a:r>
                        <a:rPr lang="en-GB" sz="1400" b="0" u="none" strike="noStrike">
                          <a:solidFill>
                            <a:srgbClr val="000000"/>
                          </a:solidFill>
                          <a:effectLst/>
                        </a:rPr>
                        <a:t>2</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0.50</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2</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0.63</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2</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82653470"/>
                  </a:ext>
                </a:extLst>
              </a:tr>
              <a:tr h="219921">
                <a:tc>
                  <a:txBody>
                    <a:bodyPr/>
                    <a:lstStyle/>
                    <a:p>
                      <a:pPr algn="ctr" fontAlgn="b"/>
                      <a:r>
                        <a:rPr lang="en-GB" sz="1400" b="0" u="none" strike="noStrike">
                          <a:solidFill>
                            <a:srgbClr val="000000"/>
                          </a:solidFill>
                          <a:effectLst/>
                        </a:rPr>
                        <a:t>3</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0.51</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3</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0.64</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3</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04710627"/>
                  </a:ext>
                </a:extLst>
              </a:tr>
              <a:tr h="219921">
                <a:tc>
                  <a:txBody>
                    <a:bodyPr/>
                    <a:lstStyle/>
                    <a:p>
                      <a:pPr algn="ctr" fontAlgn="b"/>
                      <a:r>
                        <a:rPr lang="en-GB" sz="1400" b="0" u="none" strike="noStrike">
                          <a:solidFill>
                            <a:srgbClr val="000000"/>
                          </a:solidFill>
                          <a:effectLst/>
                        </a:rPr>
                        <a:t>4</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1.72</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4</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1.90</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4</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28308318"/>
                  </a:ext>
                </a:extLst>
              </a:tr>
              <a:tr h="219921">
                <a:tc>
                  <a:txBody>
                    <a:bodyPr/>
                    <a:lstStyle/>
                    <a:p>
                      <a:pPr algn="ctr" fontAlgn="b"/>
                      <a:r>
                        <a:rPr lang="en-GB" sz="1400" b="0" u="none" strike="noStrike">
                          <a:solidFill>
                            <a:srgbClr val="000000"/>
                          </a:solidFill>
                          <a:effectLst/>
                        </a:rPr>
                        <a:t>5</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0.96</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5</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1.11</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5</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471066"/>
                  </a:ext>
                </a:extLst>
              </a:tr>
              <a:tr h="219921">
                <a:tc>
                  <a:txBody>
                    <a:bodyPr/>
                    <a:lstStyle/>
                    <a:p>
                      <a:pPr algn="ctr" fontAlgn="b"/>
                      <a:r>
                        <a:rPr lang="en-GB" sz="1400" b="0" u="none" strike="noStrike">
                          <a:solidFill>
                            <a:srgbClr val="000000"/>
                          </a:solidFill>
                          <a:effectLst/>
                        </a:rPr>
                        <a:t>6</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1.12</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6</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1.25</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6</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18058838"/>
                  </a:ext>
                </a:extLst>
              </a:tr>
              <a:tr h="219921">
                <a:tc>
                  <a:txBody>
                    <a:bodyPr/>
                    <a:lstStyle/>
                    <a:p>
                      <a:pPr algn="ctr" fontAlgn="b"/>
                      <a:r>
                        <a:rPr lang="en-GB" sz="1400" b="0" u="none" strike="noStrike">
                          <a:solidFill>
                            <a:srgbClr val="000000"/>
                          </a:solidFill>
                          <a:effectLst/>
                        </a:rPr>
                        <a:t>7</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1.08</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7</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1.18</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7</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1953509"/>
                  </a:ext>
                </a:extLst>
              </a:tr>
              <a:tr h="219921">
                <a:tc>
                  <a:txBody>
                    <a:bodyPr/>
                    <a:lstStyle/>
                    <a:p>
                      <a:pPr algn="ctr" fontAlgn="b"/>
                      <a:r>
                        <a:rPr lang="en-GB" sz="1400" b="0" u="none" strike="noStrike">
                          <a:solidFill>
                            <a:srgbClr val="000000"/>
                          </a:solidFill>
                          <a:effectLst/>
                        </a:rPr>
                        <a:t>8</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1.24</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8</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1.29</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8</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49001636"/>
                  </a:ext>
                </a:extLst>
              </a:tr>
              <a:tr h="219921">
                <a:tc>
                  <a:txBody>
                    <a:bodyPr/>
                    <a:lstStyle/>
                    <a:p>
                      <a:pPr algn="ctr" fontAlgn="b"/>
                      <a:r>
                        <a:rPr lang="en-GB" sz="1400" b="0" u="none" strike="noStrike">
                          <a:solidFill>
                            <a:srgbClr val="000000"/>
                          </a:solidFill>
                          <a:effectLst/>
                        </a:rPr>
                        <a:t>9</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0.85</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9</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0.94</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9</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37588102"/>
                  </a:ext>
                </a:extLst>
              </a:tr>
              <a:tr h="219921">
                <a:tc>
                  <a:txBody>
                    <a:bodyPr/>
                    <a:lstStyle/>
                    <a:p>
                      <a:pPr algn="ctr" fontAlgn="b"/>
                      <a:r>
                        <a:rPr lang="en-GB" sz="1400" b="0" u="none" strike="noStrike" dirty="0">
                          <a:solidFill>
                            <a:srgbClr val="000000"/>
                          </a:solidFill>
                          <a:effectLst/>
                        </a:rPr>
                        <a:t>10</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GB" sz="1400" b="0" u="none" strike="noStrike" dirty="0">
                          <a:solidFill>
                            <a:srgbClr val="000000"/>
                          </a:solidFill>
                          <a:effectLst/>
                        </a:rPr>
                        <a:t>1.07</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u="none" strike="noStrike" dirty="0">
                          <a:solidFill>
                            <a:srgbClr val="000000"/>
                          </a:solidFill>
                          <a:effectLst/>
                        </a:rPr>
                        <a:t>10</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GB" sz="1400" b="0" u="none" strike="noStrike" dirty="0">
                          <a:solidFill>
                            <a:srgbClr val="000000"/>
                          </a:solidFill>
                          <a:effectLst/>
                        </a:rPr>
                        <a:t>1.16</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u="none" strike="noStrike" dirty="0">
                          <a:solidFill>
                            <a:srgbClr val="000000"/>
                          </a:solidFill>
                          <a:effectLst/>
                        </a:rPr>
                        <a:t>10</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008761"/>
                  </a:ext>
                </a:extLst>
              </a:tr>
              <a:tr h="219921">
                <a:tc>
                  <a:txBody>
                    <a:bodyPr/>
                    <a:lstStyle/>
                    <a:p>
                      <a:pPr algn="ctr" fontAlgn="b"/>
                      <a:r>
                        <a:rPr lang="en-GB" sz="1400" b="0" u="none" strike="noStrike">
                          <a:solidFill>
                            <a:srgbClr val="000000"/>
                          </a:solidFill>
                          <a:effectLst/>
                        </a:rPr>
                        <a:t>11</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GB" sz="1400" b="0" u="none" strike="noStrike" dirty="0">
                          <a:solidFill>
                            <a:srgbClr val="000000"/>
                          </a:solidFill>
                          <a:effectLst/>
                        </a:rPr>
                        <a:t>0.75</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b="0" u="none" strike="noStrike">
                          <a:solidFill>
                            <a:srgbClr val="000000"/>
                          </a:solidFill>
                          <a:effectLst/>
                        </a:rPr>
                        <a:t>21</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GB" sz="1400" b="0" u="none" strike="noStrike">
                          <a:solidFill>
                            <a:srgbClr val="000000"/>
                          </a:solidFill>
                          <a:effectLst/>
                        </a:rPr>
                        <a:t>0.67</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b="0" u="none" strike="noStrike" dirty="0">
                          <a:solidFill>
                            <a:srgbClr val="000000"/>
                          </a:solidFill>
                          <a:effectLst/>
                        </a:rPr>
                        <a:t>21</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25130481"/>
                  </a:ext>
                </a:extLst>
              </a:tr>
              <a:tr h="219921">
                <a:tc>
                  <a:txBody>
                    <a:bodyPr/>
                    <a:lstStyle/>
                    <a:p>
                      <a:pPr algn="ctr" fontAlgn="b"/>
                      <a:r>
                        <a:rPr lang="en-GB" sz="1400" b="0" u="none" strike="noStrike">
                          <a:solidFill>
                            <a:srgbClr val="000000"/>
                          </a:solidFill>
                          <a:effectLst/>
                        </a:rPr>
                        <a:t>12</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1.34</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22</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1.25</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22</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80624220"/>
                  </a:ext>
                </a:extLst>
              </a:tr>
              <a:tr h="219921">
                <a:tc>
                  <a:txBody>
                    <a:bodyPr/>
                    <a:lstStyle/>
                    <a:p>
                      <a:pPr algn="ctr" fontAlgn="b"/>
                      <a:r>
                        <a:rPr lang="en-GB" sz="1400" b="0" u="none" strike="noStrike">
                          <a:solidFill>
                            <a:srgbClr val="000000"/>
                          </a:solidFill>
                          <a:effectLst/>
                        </a:rPr>
                        <a:t>13</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0.22</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23</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1.25</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23</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5526869"/>
                  </a:ext>
                </a:extLst>
              </a:tr>
              <a:tr h="219921">
                <a:tc>
                  <a:txBody>
                    <a:bodyPr/>
                    <a:lstStyle/>
                    <a:p>
                      <a:pPr algn="ctr" fontAlgn="b"/>
                      <a:r>
                        <a:rPr lang="en-GB" sz="1400" b="0" u="none" strike="noStrike">
                          <a:solidFill>
                            <a:srgbClr val="000000"/>
                          </a:solidFill>
                          <a:effectLst/>
                        </a:rPr>
                        <a:t>14</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0.43</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24</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1.75</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24</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35647896"/>
                  </a:ext>
                </a:extLst>
              </a:tr>
              <a:tr h="219921">
                <a:tc>
                  <a:txBody>
                    <a:bodyPr/>
                    <a:lstStyle/>
                    <a:p>
                      <a:pPr algn="ctr" fontAlgn="b"/>
                      <a:r>
                        <a:rPr lang="en-GB" sz="1400" b="0" u="none" strike="noStrike">
                          <a:solidFill>
                            <a:srgbClr val="000000"/>
                          </a:solidFill>
                          <a:effectLst/>
                        </a:rPr>
                        <a:t>15</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1.29</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25</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1.45</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25</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31452236"/>
                  </a:ext>
                </a:extLst>
              </a:tr>
              <a:tr h="219921">
                <a:tc>
                  <a:txBody>
                    <a:bodyPr/>
                    <a:lstStyle/>
                    <a:p>
                      <a:pPr algn="ctr" fontAlgn="b"/>
                      <a:r>
                        <a:rPr lang="en-GB" sz="1400" b="0" u="none" strike="noStrike">
                          <a:solidFill>
                            <a:srgbClr val="000000"/>
                          </a:solidFill>
                          <a:effectLst/>
                        </a:rPr>
                        <a:t>16</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1.36</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26</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1.34</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26</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52777586"/>
                  </a:ext>
                </a:extLst>
              </a:tr>
              <a:tr h="219921">
                <a:tc>
                  <a:txBody>
                    <a:bodyPr/>
                    <a:lstStyle/>
                    <a:p>
                      <a:pPr algn="ctr" fontAlgn="b"/>
                      <a:r>
                        <a:rPr lang="en-GB" sz="1400" b="0" u="none" strike="noStrike">
                          <a:solidFill>
                            <a:srgbClr val="000000"/>
                          </a:solidFill>
                          <a:effectLst/>
                        </a:rPr>
                        <a:t>17</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0.90</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27</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1.04</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27</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7074009"/>
                  </a:ext>
                </a:extLst>
              </a:tr>
              <a:tr h="219921">
                <a:tc>
                  <a:txBody>
                    <a:bodyPr/>
                    <a:lstStyle/>
                    <a:p>
                      <a:pPr algn="ctr" fontAlgn="b"/>
                      <a:r>
                        <a:rPr lang="en-GB" sz="1400" b="0" u="none" strike="noStrike">
                          <a:solidFill>
                            <a:srgbClr val="000000"/>
                          </a:solidFill>
                          <a:effectLst/>
                        </a:rPr>
                        <a:t>18</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0.81</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28</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0.52</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28</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34278846"/>
                  </a:ext>
                </a:extLst>
              </a:tr>
              <a:tr h="219921">
                <a:tc>
                  <a:txBody>
                    <a:bodyPr/>
                    <a:lstStyle/>
                    <a:p>
                      <a:pPr algn="ctr" fontAlgn="b"/>
                      <a:r>
                        <a:rPr lang="en-GB" sz="1400" b="0" u="none" strike="noStrike">
                          <a:solidFill>
                            <a:srgbClr val="000000"/>
                          </a:solidFill>
                          <a:effectLst/>
                        </a:rPr>
                        <a:t>19</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1.90</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29</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0.94</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29</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58201544"/>
                  </a:ext>
                </a:extLst>
              </a:tr>
              <a:tr h="219921">
                <a:tc>
                  <a:txBody>
                    <a:bodyPr/>
                    <a:lstStyle/>
                    <a:p>
                      <a:pPr algn="ctr" fontAlgn="b"/>
                      <a:r>
                        <a:rPr lang="en-GB" sz="1400" b="0" u="none" strike="noStrike">
                          <a:solidFill>
                            <a:srgbClr val="000000"/>
                          </a:solidFill>
                          <a:effectLst/>
                        </a:rPr>
                        <a:t>20</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GB" sz="1400" b="0" u="none" strike="noStrike" dirty="0">
                          <a:solidFill>
                            <a:srgbClr val="000000"/>
                          </a:solidFill>
                          <a:effectLst/>
                        </a:rPr>
                        <a:t>1.44</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u="none" strike="noStrike" dirty="0">
                          <a:solidFill>
                            <a:srgbClr val="000000"/>
                          </a:solidFill>
                          <a:effectLst/>
                        </a:rPr>
                        <a:t>30</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GB" sz="1400" b="0" u="none" strike="noStrike" dirty="0">
                          <a:solidFill>
                            <a:srgbClr val="000000"/>
                          </a:solidFill>
                          <a:effectLst/>
                        </a:rPr>
                        <a:t>0.90</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u="none" strike="noStrike" dirty="0">
                          <a:solidFill>
                            <a:srgbClr val="000000"/>
                          </a:solidFill>
                          <a:effectLst/>
                        </a:rPr>
                        <a:t>30</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9109867"/>
                  </a:ext>
                </a:extLst>
              </a:tr>
            </a:tbl>
          </a:graphicData>
        </a:graphic>
      </p:graphicFrame>
      <p:sp>
        <p:nvSpPr>
          <p:cNvPr id="4" name="TextBox 3">
            <a:extLst>
              <a:ext uri="{FF2B5EF4-FFF2-40B4-BE49-F238E27FC236}">
                <a16:creationId xmlns:a16="http://schemas.microsoft.com/office/drawing/2014/main" id="{53F07206-A441-88AC-4719-0F1D9D78416C}"/>
              </a:ext>
            </a:extLst>
          </p:cNvPr>
          <p:cNvSpPr txBox="1"/>
          <p:nvPr/>
        </p:nvSpPr>
        <p:spPr>
          <a:xfrm>
            <a:off x="5029200" y="1921028"/>
            <a:ext cx="6722918" cy="2160143"/>
          </a:xfrm>
          <a:prstGeom prst="rect">
            <a:avLst/>
          </a:prstGeom>
          <a:noFill/>
        </p:spPr>
        <p:txBody>
          <a:bodyPr wrap="square">
            <a:spAutoFit/>
          </a:bodyPr>
          <a:lstStyle/>
          <a:p>
            <a:pPr defTabSz="914377">
              <a:lnSpc>
                <a:spcPct val="90000"/>
              </a:lnSpc>
            </a:pPr>
            <a:r>
              <a:rPr lang="en-GB" sz="2133" dirty="0"/>
              <a:t>To put the 2024 items on the 2023 scale:</a:t>
            </a:r>
          </a:p>
          <a:p>
            <a:pPr defTabSz="914377">
              <a:lnSpc>
                <a:spcPct val="90000"/>
              </a:lnSpc>
            </a:pPr>
            <a:endParaRPr lang="en-GB" sz="2133" dirty="0"/>
          </a:p>
          <a:p>
            <a:pPr marL="800089" lvl="1" indent="-342900" defTabSz="914377">
              <a:lnSpc>
                <a:spcPct val="90000"/>
              </a:lnSpc>
              <a:buClr>
                <a:srgbClr val="00B0F0"/>
              </a:buClr>
              <a:buFont typeface="+mj-lt"/>
              <a:buAutoNum type="arabicPeriod"/>
            </a:pPr>
            <a:r>
              <a:rPr lang="en-GB" sz="2133" dirty="0"/>
              <a:t>calculate the mean difficulty of the common items in 2023</a:t>
            </a:r>
          </a:p>
          <a:p>
            <a:pPr marL="800089" lvl="1" indent="-342900" defTabSz="914377">
              <a:lnSpc>
                <a:spcPct val="90000"/>
              </a:lnSpc>
              <a:buClr>
                <a:srgbClr val="00B0F0"/>
              </a:buClr>
              <a:buFont typeface="+mj-lt"/>
              <a:buAutoNum type="arabicPeriod"/>
            </a:pPr>
            <a:r>
              <a:rPr lang="en-GB" sz="2133" dirty="0"/>
              <a:t>calculate the mean difficulty of the common items in 2024</a:t>
            </a:r>
          </a:p>
          <a:p>
            <a:pPr marL="800089" lvl="1" indent="-342900" defTabSz="914377">
              <a:lnSpc>
                <a:spcPct val="90000"/>
              </a:lnSpc>
              <a:buClr>
                <a:srgbClr val="00B0F0"/>
              </a:buClr>
              <a:buFont typeface="+mj-lt"/>
              <a:buAutoNum type="arabicPeriod"/>
            </a:pPr>
            <a:r>
              <a:rPr lang="en-GB" sz="2133" dirty="0"/>
              <a:t>add the difference to </a:t>
            </a:r>
            <a:r>
              <a:rPr lang="en-GB" sz="2133" i="1" dirty="0"/>
              <a:t>all </a:t>
            </a:r>
            <a:r>
              <a:rPr lang="en-GB" sz="2133" dirty="0"/>
              <a:t>items administered in 2024</a:t>
            </a:r>
          </a:p>
        </p:txBody>
      </p:sp>
    </p:spTree>
    <p:extLst>
      <p:ext uri="{BB962C8B-B14F-4D97-AF65-F5344CB8AC3E}">
        <p14:creationId xmlns:p14="http://schemas.microsoft.com/office/powerpoint/2010/main" val="356930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77C92B-AC84-5A4E-4DD1-4630686AE7A7}"/>
              </a:ext>
            </a:extLst>
          </p:cNvPr>
          <p:cNvSpPr>
            <a:spLocks noGrp="1"/>
          </p:cNvSpPr>
          <p:nvPr>
            <p:ph type="title"/>
          </p:nvPr>
        </p:nvSpPr>
        <p:spPr/>
        <p:txBody>
          <a:bodyPr/>
          <a:lstStyle/>
          <a:p>
            <a:r>
              <a:rPr lang="en-GB" dirty="0"/>
              <a:t>Example</a:t>
            </a:r>
          </a:p>
        </p:txBody>
      </p:sp>
      <p:graphicFrame>
        <p:nvGraphicFramePr>
          <p:cNvPr id="5" name="Table 4">
            <a:extLst>
              <a:ext uri="{FF2B5EF4-FFF2-40B4-BE49-F238E27FC236}">
                <a16:creationId xmlns:a16="http://schemas.microsoft.com/office/drawing/2014/main" id="{76139F25-801C-1C83-502B-77EF32A94B8F}"/>
              </a:ext>
            </a:extLst>
          </p:cNvPr>
          <p:cNvGraphicFramePr>
            <a:graphicFrameLocks noGrp="1"/>
          </p:cNvGraphicFramePr>
          <p:nvPr>
            <p:extLst>
              <p:ext uri="{D42A27DB-BD31-4B8C-83A1-F6EECF244321}">
                <p14:modId xmlns:p14="http://schemas.microsoft.com/office/powerpoint/2010/main" val="549653327"/>
              </p:ext>
            </p:extLst>
          </p:nvPr>
        </p:nvGraphicFramePr>
        <p:xfrm>
          <a:off x="755649" y="1259609"/>
          <a:ext cx="8055843" cy="4831490"/>
        </p:xfrm>
        <a:graphic>
          <a:graphicData uri="http://schemas.openxmlformats.org/drawingml/2006/table">
            <a:tbl>
              <a:tblPr>
                <a:tableStyleId>{2D5ABB26-0587-4C30-8999-92F81FD0307C}</a:tableStyleId>
              </a:tblPr>
              <a:tblGrid>
                <a:gridCol w="625697">
                  <a:extLst>
                    <a:ext uri="{9D8B030D-6E8A-4147-A177-3AD203B41FA5}">
                      <a16:colId xmlns:a16="http://schemas.microsoft.com/office/drawing/2014/main" val="986151854"/>
                    </a:ext>
                  </a:extLst>
                </a:gridCol>
                <a:gridCol w="625697">
                  <a:extLst>
                    <a:ext uri="{9D8B030D-6E8A-4147-A177-3AD203B41FA5}">
                      <a16:colId xmlns:a16="http://schemas.microsoft.com/office/drawing/2014/main" val="3547447766"/>
                    </a:ext>
                  </a:extLst>
                </a:gridCol>
                <a:gridCol w="997203">
                  <a:extLst>
                    <a:ext uri="{9D8B030D-6E8A-4147-A177-3AD203B41FA5}">
                      <a16:colId xmlns:a16="http://schemas.microsoft.com/office/drawing/2014/main" val="4097981914"/>
                    </a:ext>
                  </a:extLst>
                </a:gridCol>
                <a:gridCol w="625697">
                  <a:extLst>
                    <a:ext uri="{9D8B030D-6E8A-4147-A177-3AD203B41FA5}">
                      <a16:colId xmlns:a16="http://schemas.microsoft.com/office/drawing/2014/main" val="1246796764"/>
                    </a:ext>
                  </a:extLst>
                </a:gridCol>
                <a:gridCol w="625697">
                  <a:extLst>
                    <a:ext uri="{9D8B030D-6E8A-4147-A177-3AD203B41FA5}">
                      <a16:colId xmlns:a16="http://schemas.microsoft.com/office/drawing/2014/main" val="389290520"/>
                    </a:ext>
                  </a:extLst>
                </a:gridCol>
                <a:gridCol w="1075416">
                  <a:extLst>
                    <a:ext uri="{9D8B030D-6E8A-4147-A177-3AD203B41FA5}">
                      <a16:colId xmlns:a16="http://schemas.microsoft.com/office/drawing/2014/main" val="911541273"/>
                    </a:ext>
                  </a:extLst>
                </a:gridCol>
                <a:gridCol w="1877088">
                  <a:extLst>
                    <a:ext uri="{9D8B030D-6E8A-4147-A177-3AD203B41FA5}">
                      <a16:colId xmlns:a16="http://schemas.microsoft.com/office/drawing/2014/main" val="3243571316"/>
                    </a:ext>
                  </a:extLst>
                </a:gridCol>
                <a:gridCol w="625697">
                  <a:extLst>
                    <a:ext uri="{9D8B030D-6E8A-4147-A177-3AD203B41FA5}">
                      <a16:colId xmlns:a16="http://schemas.microsoft.com/office/drawing/2014/main" val="1007878684"/>
                    </a:ext>
                  </a:extLst>
                </a:gridCol>
                <a:gridCol w="977651">
                  <a:extLst>
                    <a:ext uri="{9D8B030D-6E8A-4147-A177-3AD203B41FA5}">
                      <a16:colId xmlns:a16="http://schemas.microsoft.com/office/drawing/2014/main" val="829609279"/>
                    </a:ext>
                  </a:extLst>
                </a:gridCol>
              </a:tblGrid>
              <a:tr h="431045">
                <a:tc gridSpan="2">
                  <a:txBody>
                    <a:bodyPr/>
                    <a:lstStyle/>
                    <a:p>
                      <a:pPr algn="ctr" fontAlgn="b"/>
                      <a:r>
                        <a:rPr lang="en-GB" sz="1400" b="0" u="none" strike="noStrike" dirty="0">
                          <a:solidFill>
                            <a:srgbClr val="000000"/>
                          </a:solidFill>
                          <a:effectLst/>
                        </a:rPr>
                        <a:t>Test 2023</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GB" sz="1400" b="0" u="none" strike="noStrike" dirty="0">
                          <a:solidFill>
                            <a:srgbClr val="000000"/>
                          </a:solidFill>
                          <a:effectLst/>
                        </a:rPr>
                        <a:t>Test 2024</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1400" b="0" u="none" strike="noStrike" dirty="0">
                          <a:solidFill>
                            <a:srgbClr val="000000"/>
                          </a:solidFill>
                          <a:effectLst/>
                        </a:rPr>
                        <a:t>Test 2024</a:t>
                      </a:r>
                      <a:br>
                        <a:rPr lang="en-US" sz="1400" b="0" u="none" strike="noStrike" dirty="0">
                          <a:solidFill>
                            <a:srgbClr val="000000"/>
                          </a:solidFill>
                          <a:effectLst/>
                        </a:rPr>
                      </a:br>
                      <a:r>
                        <a:rPr lang="en-US" sz="1400" b="0" u="none" strike="noStrike" dirty="0">
                          <a:solidFill>
                            <a:srgbClr val="000000"/>
                          </a:solidFill>
                          <a:effectLst/>
                        </a:rPr>
                        <a:t>on 2023 scale</a:t>
                      </a:r>
                      <a:endParaRPr lang="en-US"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val="218787301"/>
                  </a:ext>
                </a:extLst>
              </a:tr>
              <a:tr h="219921">
                <a:tc>
                  <a:txBody>
                    <a:bodyPr/>
                    <a:lstStyle/>
                    <a:p>
                      <a:pPr algn="ctr" fontAlgn="b"/>
                      <a:r>
                        <a:rPr lang="en-GB" sz="1400" b="0" u="none" strike="noStrike">
                          <a:solidFill>
                            <a:srgbClr val="000000"/>
                          </a:solidFill>
                          <a:effectLst/>
                        </a:rPr>
                        <a:t>1</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GB" sz="1400" b="0" u="none" strike="noStrike" dirty="0">
                          <a:solidFill>
                            <a:srgbClr val="000000"/>
                          </a:solidFill>
                          <a:effectLst/>
                        </a:rPr>
                        <a:t>0.79</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b="0" u="none" strike="noStrike">
                          <a:solidFill>
                            <a:srgbClr val="000000"/>
                          </a:solidFill>
                          <a:effectLst/>
                        </a:rPr>
                        <a:t>1</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GB" sz="1400" b="0" u="none" strike="noStrike" dirty="0">
                          <a:solidFill>
                            <a:srgbClr val="000000"/>
                          </a:solidFill>
                          <a:effectLst/>
                        </a:rPr>
                        <a:t>0.85</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b="0" u="none" strike="noStrike" dirty="0">
                          <a:solidFill>
                            <a:srgbClr val="000000"/>
                          </a:solidFill>
                          <a:effectLst/>
                        </a:rPr>
                        <a:t>1</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GB" sz="1400" b="0" u="none" strike="noStrike" dirty="0">
                          <a:solidFill>
                            <a:srgbClr val="000000"/>
                          </a:solidFill>
                          <a:effectLst/>
                        </a:rPr>
                        <a:t>0.73</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10543639"/>
                  </a:ext>
                </a:extLst>
              </a:tr>
              <a:tr h="219921">
                <a:tc>
                  <a:txBody>
                    <a:bodyPr/>
                    <a:lstStyle/>
                    <a:p>
                      <a:pPr algn="ctr" fontAlgn="b"/>
                      <a:r>
                        <a:rPr lang="en-GB" sz="1400" b="0" u="none" strike="noStrike">
                          <a:solidFill>
                            <a:srgbClr val="000000"/>
                          </a:solidFill>
                          <a:effectLst/>
                        </a:rPr>
                        <a:t>2</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0.50</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2</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0.63</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2</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0.50</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82653470"/>
                  </a:ext>
                </a:extLst>
              </a:tr>
              <a:tr h="219921">
                <a:tc>
                  <a:txBody>
                    <a:bodyPr/>
                    <a:lstStyle/>
                    <a:p>
                      <a:pPr algn="ctr" fontAlgn="b"/>
                      <a:r>
                        <a:rPr lang="en-GB" sz="1400" b="0" u="none" strike="noStrike">
                          <a:solidFill>
                            <a:srgbClr val="000000"/>
                          </a:solidFill>
                          <a:effectLst/>
                        </a:rPr>
                        <a:t>3</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0.51</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3</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0.64</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3</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0.52</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04710627"/>
                  </a:ext>
                </a:extLst>
              </a:tr>
              <a:tr h="219921">
                <a:tc>
                  <a:txBody>
                    <a:bodyPr/>
                    <a:lstStyle/>
                    <a:p>
                      <a:pPr algn="ctr" fontAlgn="b"/>
                      <a:r>
                        <a:rPr lang="en-GB" sz="1400" b="0" u="none" strike="noStrike">
                          <a:solidFill>
                            <a:srgbClr val="000000"/>
                          </a:solidFill>
                          <a:effectLst/>
                        </a:rPr>
                        <a:t>4</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1.72</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Mean Old:</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4</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1.90</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Mean New:</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4</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1.77</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28308318"/>
                  </a:ext>
                </a:extLst>
              </a:tr>
              <a:tr h="219921">
                <a:tc>
                  <a:txBody>
                    <a:bodyPr/>
                    <a:lstStyle/>
                    <a:p>
                      <a:pPr algn="ctr" fontAlgn="b"/>
                      <a:r>
                        <a:rPr lang="en-GB" sz="1400" b="0" u="none" strike="noStrike">
                          <a:solidFill>
                            <a:srgbClr val="000000"/>
                          </a:solidFill>
                          <a:effectLst/>
                        </a:rPr>
                        <a:t>5</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0.96</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0.98</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5</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1.11</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1.10</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5</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0.98</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471066"/>
                  </a:ext>
                </a:extLst>
              </a:tr>
              <a:tr h="219921">
                <a:tc>
                  <a:txBody>
                    <a:bodyPr/>
                    <a:lstStyle/>
                    <a:p>
                      <a:pPr algn="ctr" fontAlgn="b"/>
                      <a:r>
                        <a:rPr lang="en-GB" sz="1400" b="0" u="none" strike="noStrike">
                          <a:solidFill>
                            <a:srgbClr val="000000"/>
                          </a:solidFill>
                          <a:effectLst/>
                        </a:rPr>
                        <a:t>6</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1.12</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6</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1.25</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Difference in means:</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6</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1.13</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18058838"/>
                  </a:ext>
                </a:extLst>
              </a:tr>
              <a:tr h="219921">
                <a:tc>
                  <a:txBody>
                    <a:bodyPr/>
                    <a:lstStyle/>
                    <a:p>
                      <a:pPr algn="ctr" fontAlgn="b"/>
                      <a:r>
                        <a:rPr lang="en-GB" sz="1400" b="0" u="none" strike="noStrike">
                          <a:solidFill>
                            <a:srgbClr val="000000"/>
                          </a:solidFill>
                          <a:effectLst/>
                        </a:rPr>
                        <a:t>7</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1.08</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7</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1.18</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-0.12</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7</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1.06</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1953509"/>
                  </a:ext>
                </a:extLst>
              </a:tr>
              <a:tr h="219921">
                <a:tc>
                  <a:txBody>
                    <a:bodyPr/>
                    <a:lstStyle/>
                    <a:p>
                      <a:pPr algn="ctr" fontAlgn="b"/>
                      <a:r>
                        <a:rPr lang="en-GB" sz="1400" b="0" u="none" strike="noStrike">
                          <a:solidFill>
                            <a:srgbClr val="000000"/>
                          </a:solidFill>
                          <a:effectLst/>
                        </a:rPr>
                        <a:t>8</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1.24</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8</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1.29</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8</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1.17</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49001636"/>
                  </a:ext>
                </a:extLst>
              </a:tr>
              <a:tr h="219921">
                <a:tc>
                  <a:txBody>
                    <a:bodyPr/>
                    <a:lstStyle/>
                    <a:p>
                      <a:pPr algn="ctr" fontAlgn="b"/>
                      <a:r>
                        <a:rPr lang="en-GB" sz="1400" b="0" u="none" strike="noStrike">
                          <a:solidFill>
                            <a:srgbClr val="000000"/>
                          </a:solidFill>
                          <a:effectLst/>
                        </a:rPr>
                        <a:t>9</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0.85</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9</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0.94</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9</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0.82</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37588102"/>
                  </a:ext>
                </a:extLst>
              </a:tr>
              <a:tr h="219921">
                <a:tc>
                  <a:txBody>
                    <a:bodyPr/>
                    <a:lstStyle/>
                    <a:p>
                      <a:pPr algn="ctr" fontAlgn="b"/>
                      <a:r>
                        <a:rPr lang="en-GB" sz="1400" b="0" u="none" strike="noStrike" dirty="0">
                          <a:solidFill>
                            <a:srgbClr val="000000"/>
                          </a:solidFill>
                          <a:effectLst/>
                        </a:rPr>
                        <a:t>10</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GB" sz="1400" b="0" u="none" strike="noStrike" dirty="0">
                          <a:solidFill>
                            <a:srgbClr val="000000"/>
                          </a:solidFill>
                          <a:effectLst/>
                        </a:rPr>
                        <a:t>1.07</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u="none" strike="noStrike" dirty="0">
                          <a:solidFill>
                            <a:srgbClr val="000000"/>
                          </a:solidFill>
                          <a:effectLst/>
                        </a:rPr>
                        <a:t> </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u="none" strike="noStrike" dirty="0">
                          <a:solidFill>
                            <a:srgbClr val="000000"/>
                          </a:solidFill>
                          <a:effectLst/>
                        </a:rPr>
                        <a:t>10</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GB" sz="1400" b="0" u="none" strike="noStrike" dirty="0">
                          <a:solidFill>
                            <a:srgbClr val="000000"/>
                          </a:solidFill>
                          <a:effectLst/>
                        </a:rPr>
                        <a:t>1.16</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u="none" strike="noStrike" dirty="0">
                          <a:solidFill>
                            <a:srgbClr val="000000"/>
                          </a:solidFill>
                          <a:effectLst/>
                        </a:rPr>
                        <a:t> </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GB" sz="1400" b="0" u="none" strike="noStrike" dirty="0">
                          <a:solidFill>
                            <a:srgbClr val="000000"/>
                          </a:solidFill>
                          <a:effectLst/>
                        </a:rPr>
                        <a:t> </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u="none" strike="noStrike" dirty="0">
                          <a:solidFill>
                            <a:srgbClr val="000000"/>
                          </a:solidFill>
                          <a:effectLst/>
                        </a:rPr>
                        <a:t>10</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GB" sz="1400" b="0" u="none" strike="noStrike" dirty="0">
                          <a:solidFill>
                            <a:srgbClr val="000000"/>
                          </a:solidFill>
                          <a:effectLst/>
                        </a:rPr>
                        <a:t>1.04</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008761"/>
                  </a:ext>
                </a:extLst>
              </a:tr>
              <a:tr h="219921">
                <a:tc>
                  <a:txBody>
                    <a:bodyPr/>
                    <a:lstStyle/>
                    <a:p>
                      <a:pPr algn="ctr" fontAlgn="b"/>
                      <a:r>
                        <a:rPr lang="en-GB" sz="1400" b="0" u="none" strike="noStrike">
                          <a:solidFill>
                            <a:srgbClr val="000000"/>
                          </a:solidFill>
                          <a:effectLst/>
                        </a:rPr>
                        <a:t>11</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GB" sz="1400" b="0" u="none" strike="noStrike" dirty="0">
                          <a:solidFill>
                            <a:srgbClr val="000000"/>
                          </a:solidFill>
                          <a:effectLst/>
                        </a:rPr>
                        <a:t>0.75</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b="0" u="none" strike="noStrike">
                          <a:solidFill>
                            <a:srgbClr val="000000"/>
                          </a:solidFill>
                          <a:effectLst/>
                        </a:rPr>
                        <a:t>21</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GB" sz="1400" b="0" u="none" strike="noStrike">
                          <a:solidFill>
                            <a:srgbClr val="000000"/>
                          </a:solidFill>
                          <a:effectLst/>
                        </a:rPr>
                        <a:t>0.67</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GB" sz="1400" b="0" u="none" strike="noStrike" dirty="0">
                          <a:solidFill>
                            <a:srgbClr val="000000"/>
                          </a:solidFill>
                          <a:effectLst/>
                        </a:rPr>
                        <a:t>21</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GB" sz="1400" b="0" u="none" strike="noStrike">
                          <a:solidFill>
                            <a:srgbClr val="000000"/>
                          </a:solidFill>
                          <a:effectLst/>
                        </a:rPr>
                        <a:t>0.55</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25130481"/>
                  </a:ext>
                </a:extLst>
              </a:tr>
              <a:tr h="219921">
                <a:tc>
                  <a:txBody>
                    <a:bodyPr/>
                    <a:lstStyle/>
                    <a:p>
                      <a:pPr algn="ctr" fontAlgn="b"/>
                      <a:r>
                        <a:rPr lang="en-GB" sz="1400" b="0" u="none" strike="noStrike">
                          <a:solidFill>
                            <a:srgbClr val="000000"/>
                          </a:solidFill>
                          <a:effectLst/>
                        </a:rPr>
                        <a:t>12</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1.34</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22</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1.25</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22</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1.12</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80624220"/>
                  </a:ext>
                </a:extLst>
              </a:tr>
              <a:tr h="219921">
                <a:tc>
                  <a:txBody>
                    <a:bodyPr/>
                    <a:lstStyle/>
                    <a:p>
                      <a:pPr algn="ctr" fontAlgn="b"/>
                      <a:r>
                        <a:rPr lang="en-GB" sz="1400" b="0" u="none" strike="noStrike">
                          <a:solidFill>
                            <a:srgbClr val="000000"/>
                          </a:solidFill>
                          <a:effectLst/>
                        </a:rPr>
                        <a:t>13</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0.22</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23</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1.25</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23</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1.13</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5526869"/>
                  </a:ext>
                </a:extLst>
              </a:tr>
              <a:tr h="219921">
                <a:tc>
                  <a:txBody>
                    <a:bodyPr/>
                    <a:lstStyle/>
                    <a:p>
                      <a:pPr algn="ctr" fontAlgn="b"/>
                      <a:r>
                        <a:rPr lang="en-GB" sz="1400" b="0" u="none" strike="noStrike">
                          <a:solidFill>
                            <a:srgbClr val="000000"/>
                          </a:solidFill>
                          <a:effectLst/>
                        </a:rPr>
                        <a:t>14</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0.43</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24</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1.75</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24</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1.62</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35647896"/>
                  </a:ext>
                </a:extLst>
              </a:tr>
              <a:tr h="219921">
                <a:tc>
                  <a:txBody>
                    <a:bodyPr/>
                    <a:lstStyle/>
                    <a:p>
                      <a:pPr algn="ctr" fontAlgn="b"/>
                      <a:r>
                        <a:rPr lang="en-GB" sz="1400" b="0" u="none" strike="noStrike">
                          <a:solidFill>
                            <a:srgbClr val="000000"/>
                          </a:solidFill>
                          <a:effectLst/>
                        </a:rPr>
                        <a:t>15</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1.29</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25</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1.45</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25</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1.32</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31452236"/>
                  </a:ext>
                </a:extLst>
              </a:tr>
              <a:tr h="219921">
                <a:tc>
                  <a:txBody>
                    <a:bodyPr/>
                    <a:lstStyle/>
                    <a:p>
                      <a:pPr algn="ctr" fontAlgn="b"/>
                      <a:r>
                        <a:rPr lang="en-GB" sz="1400" b="0" u="none" strike="noStrike">
                          <a:solidFill>
                            <a:srgbClr val="000000"/>
                          </a:solidFill>
                          <a:effectLst/>
                        </a:rPr>
                        <a:t>16</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1.36</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26</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1.34</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26</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1.21</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52777586"/>
                  </a:ext>
                </a:extLst>
              </a:tr>
              <a:tr h="219921">
                <a:tc>
                  <a:txBody>
                    <a:bodyPr/>
                    <a:lstStyle/>
                    <a:p>
                      <a:pPr algn="ctr" fontAlgn="b"/>
                      <a:r>
                        <a:rPr lang="en-GB" sz="1400" b="0" u="none" strike="noStrike">
                          <a:solidFill>
                            <a:srgbClr val="000000"/>
                          </a:solidFill>
                          <a:effectLst/>
                        </a:rPr>
                        <a:t>17</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0.90</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27</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1.04</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27</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0.92</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7074009"/>
                  </a:ext>
                </a:extLst>
              </a:tr>
              <a:tr h="219921">
                <a:tc>
                  <a:txBody>
                    <a:bodyPr/>
                    <a:lstStyle/>
                    <a:p>
                      <a:pPr algn="ctr" fontAlgn="b"/>
                      <a:r>
                        <a:rPr lang="en-GB" sz="1400" b="0" u="none" strike="noStrike">
                          <a:solidFill>
                            <a:srgbClr val="000000"/>
                          </a:solidFill>
                          <a:effectLst/>
                        </a:rPr>
                        <a:t>18</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0.81</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28</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0.52</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28</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0.40</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34278846"/>
                  </a:ext>
                </a:extLst>
              </a:tr>
              <a:tr h="219921">
                <a:tc>
                  <a:txBody>
                    <a:bodyPr/>
                    <a:lstStyle/>
                    <a:p>
                      <a:pPr algn="ctr" fontAlgn="b"/>
                      <a:r>
                        <a:rPr lang="en-GB" sz="1400" b="0" u="none" strike="noStrike">
                          <a:solidFill>
                            <a:srgbClr val="000000"/>
                          </a:solidFill>
                          <a:effectLst/>
                        </a:rPr>
                        <a:t>19</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1.90</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a:solidFill>
                            <a:srgbClr val="000000"/>
                          </a:solidFill>
                          <a:effectLst/>
                        </a:rPr>
                        <a:t>29</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dirty="0">
                          <a:solidFill>
                            <a:srgbClr val="000000"/>
                          </a:solidFill>
                          <a:effectLst/>
                        </a:rPr>
                        <a:t>0.94</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tc>
                  <a:txBody>
                    <a:bodyPr/>
                    <a:lstStyle/>
                    <a:p>
                      <a:pPr algn="ctr" fontAlgn="b"/>
                      <a:r>
                        <a:rPr lang="en-GB" sz="1400" b="0" u="none" strike="noStrike" dirty="0">
                          <a:solidFill>
                            <a:srgbClr val="000000"/>
                          </a:solidFill>
                          <a:effectLst/>
                        </a:rPr>
                        <a:t>29</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tcPr>
                </a:tc>
                <a:tc>
                  <a:txBody>
                    <a:bodyPr/>
                    <a:lstStyle/>
                    <a:p>
                      <a:pPr algn="ctr" fontAlgn="b"/>
                      <a:r>
                        <a:rPr lang="en-GB" sz="1400" b="0" u="none" strike="noStrike">
                          <a:solidFill>
                            <a:srgbClr val="000000"/>
                          </a:solidFill>
                          <a:effectLst/>
                        </a:rPr>
                        <a:t>0.81</a:t>
                      </a:r>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58201544"/>
                  </a:ext>
                </a:extLst>
              </a:tr>
              <a:tr h="219921">
                <a:tc>
                  <a:txBody>
                    <a:bodyPr/>
                    <a:lstStyle/>
                    <a:p>
                      <a:pPr algn="ctr" fontAlgn="b"/>
                      <a:r>
                        <a:rPr lang="en-GB" sz="1400" b="0" u="none" strike="noStrike">
                          <a:solidFill>
                            <a:srgbClr val="000000"/>
                          </a:solidFill>
                          <a:effectLst/>
                        </a:rPr>
                        <a:t>20</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GB" sz="1400" b="0" u="none" strike="noStrike" dirty="0">
                          <a:solidFill>
                            <a:srgbClr val="000000"/>
                          </a:solidFill>
                          <a:effectLst/>
                        </a:rPr>
                        <a:t>1.44</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u="none" strike="noStrike">
                          <a:solidFill>
                            <a:srgbClr val="000000"/>
                          </a:solidFill>
                          <a:effectLst/>
                        </a:rPr>
                        <a:t>30</a:t>
                      </a:r>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GB" sz="1400" b="0" u="none" strike="noStrike" dirty="0">
                          <a:solidFill>
                            <a:srgbClr val="000000"/>
                          </a:solidFill>
                          <a:effectLst/>
                        </a:rPr>
                        <a:t>0.90</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endParaRPr lang="en-GB" sz="1400" b="0" i="0" u="none" strike="noStrike">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0" u="none" strike="noStrike" dirty="0">
                          <a:solidFill>
                            <a:srgbClr val="000000"/>
                          </a:solidFill>
                          <a:effectLst/>
                        </a:rPr>
                        <a:t>30</a:t>
                      </a:r>
                      <a:endParaRPr lang="en-GB" sz="14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GB" sz="1400" b="0" u="none" strike="noStrike" dirty="0">
                          <a:solidFill>
                            <a:srgbClr val="000000"/>
                          </a:solidFill>
                          <a:effectLst/>
                        </a:rPr>
                        <a:t>0.77</a:t>
                      </a:r>
                      <a:endParaRPr lang="en-GB" sz="1400" b="0" i="0" u="none" strike="noStrike" dirty="0">
                        <a:solidFill>
                          <a:srgbClr val="000000"/>
                        </a:solidFill>
                        <a:effectLst/>
                        <a:latin typeface="Arial" panose="020B0604020202020204" pitchFamily="34" charset="0"/>
                      </a:endParaRPr>
                    </a:p>
                  </a:txBody>
                  <a:tcPr marL="6350" marR="6350" marT="635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9109867"/>
                  </a:ext>
                </a:extLst>
              </a:tr>
            </a:tbl>
          </a:graphicData>
        </a:graphic>
      </p:graphicFrame>
      <p:sp>
        <p:nvSpPr>
          <p:cNvPr id="7" name="TextBox 6">
            <a:extLst>
              <a:ext uri="{FF2B5EF4-FFF2-40B4-BE49-F238E27FC236}">
                <a16:creationId xmlns:a16="http://schemas.microsoft.com/office/drawing/2014/main" id="{4D84B518-FACD-33D6-A36A-1CFFB6EEB50F}"/>
              </a:ext>
            </a:extLst>
          </p:cNvPr>
          <p:cNvSpPr txBox="1"/>
          <p:nvPr/>
        </p:nvSpPr>
        <p:spPr>
          <a:xfrm>
            <a:off x="9386095" y="2244436"/>
            <a:ext cx="2050256" cy="923330"/>
          </a:xfrm>
          <a:prstGeom prst="rect">
            <a:avLst/>
          </a:prstGeom>
          <a:noFill/>
        </p:spPr>
        <p:txBody>
          <a:bodyPr wrap="square" rtlCol="0">
            <a:spAutoFit/>
          </a:bodyPr>
          <a:lstStyle/>
          <a:p>
            <a:r>
              <a:rPr lang="en-GB" dirty="0"/>
              <a:t>Mean of common items in 2024 is now 0.97</a:t>
            </a:r>
          </a:p>
        </p:txBody>
      </p:sp>
      <p:sp>
        <p:nvSpPr>
          <p:cNvPr id="8" name="Right Brace 7">
            <a:extLst>
              <a:ext uri="{FF2B5EF4-FFF2-40B4-BE49-F238E27FC236}">
                <a16:creationId xmlns:a16="http://schemas.microsoft.com/office/drawing/2014/main" id="{DF709460-8523-6D9D-2344-D24DCEF3D864}"/>
              </a:ext>
            </a:extLst>
          </p:cNvPr>
          <p:cNvSpPr/>
          <p:nvPr/>
        </p:nvSpPr>
        <p:spPr>
          <a:xfrm>
            <a:off x="8811492" y="1735282"/>
            <a:ext cx="509153" cy="19950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647064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687F0B-664C-7BE8-0518-5C4393C702BC}"/>
              </a:ext>
            </a:extLst>
          </p:cNvPr>
          <p:cNvSpPr>
            <a:spLocks noGrp="1"/>
          </p:cNvSpPr>
          <p:nvPr>
            <p:ph type="body" sz="quarter" idx="14"/>
          </p:nvPr>
        </p:nvSpPr>
        <p:spPr>
          <a:xfrm>
            <a:off x="696406" y="1316766"/>
            <a:ext cx="10799188" cy="2735690"/>
          </a:xfrm>
        </p:spPr>
        <p:txBody>
          <a:bodyPr/>
          <a:lstStyle/>
          <a:p>
            <a:r>
              <a:rPr lang="en-GB" dirty="0"/>
              <a:t>What if we check the spread of scores of common items on the two tests, and we find the standard deviation is different?</a:t>
            </a:r>
          </a:p>
          <a:p>
            <a:r>
              <a:rPr lang="en-GB" dirty="0"/>
              <a:t>We can deal with that, too:</a:t>
            </a:r>
          </a:p>
          <a:p>
            <a:pPr marL="0" indent="0">
              <a:buNone/>
            </a:pPr>
            <a:endParaRPr lang="en-GB" dirty="0"/>
          </a:p>
        </p:txBody>
      </p:sp>
      <p:sp>
        <p:nvSpPr>
          <p:cNvPr id="4" name="Title 3">
            <a:extLst>
              <a:ext uri="{FF2B5EF4-FFF2-40B4-BE49-F238E27FC236}">
                <a16:creationId xmlns:a16="http://schemas.microsoft.com/office/drawing/2014/main" id="{25472AF3-5034-1F99-8517-2124A6EEAA7C}"/>
              </a:ext>
            </a:extLst>
          </p:cNvPr>
          <p:cNvSpPr>
            <a:spLocks noGrp="1"/>
          </p:cNvSpPr>
          <p:nvPr>
            <p:ph type="title"/>
          </p:nvPr>
        </p:nvSpPr>
        <p:spPr/>
        <p:txBody>
          <a:bodyPr/>
          <a:lstStyle/>
          <a:p>
            <a:r>
              <a:rPr lang="en-GB" dirty="0"/>
              <a:t>Shift and scale Method</a:t>
            </a:r>
          </a:p>
        </p:txBody>
      </p:sp>
      <p:pic>
        <p:nvPicPr>
          <p:cNvPr id="3" name="Picture 2">
            <a:extLst>
              <a:ext uri="{FF2B5EF4-FFF2-40B4-BE49-F238E27FC236}">
                <a16:creationId xmlns:a16="http://schemas.microsoft.com/office/drawing/2014/main" id="{3BAA9586-2992-C1DB-A580-87FA3074CAC5}"/>
              </a:ext>
            </a:extLst>
          </p:cNvPr>
          <p:cNvPicPr>
            <a:picLocks noChangeAspect="1"/>
          </p:cNvPicPr>
          <p:nvPr/>
        </p:nvPicPr>
        <p:blipFill>
          <a:blip r:embed="rId2"/>
          <a:stretch>
            <a:fillRect/>
          </a:stretch>
        </p:blipFill>
        <p:spPr>
          <a:xfrm>
            <a:off x="3249112" y="3432725"/>
            <a:ext cx="5693776" cy="1239462"/>
          </a:xfrm>
          <a:prstGeom prst="rect">
            <a:avLst/>
          </a:prstGeom>
        </p:spPr>
      </p:pic>
    </p:spTree>
    <p:extLst>
      <p:ext uri="{BB962C8B-B14F-4D97-AF65-F5344CB8AC3E}">
        <p14:creationId xmlns:p14="http://schemas.microsoft.com/office/powerpoint/2010/main" val="1163230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67FEE5D-5C4C-05AB-4D0A-E964ED8B30C6}"/>
              </a:ext>
            </a:extLst>
          </p:cNvPr>
          <p:cNvSpPr>
            <a:spLocks noGrp="1"/>
          </p:cNvSpPr>
          <p:nvPr>
            <p:ph type="body" sz="quarter" idx="14"/>
          </p:nvPr>
        </p:nvSpPr>
        <p:spPr>
          <a:xfrm>
            <a:off x="6286500" y="1316765"/>
            <a:ext cx="5209094" cy="4972419"/>
          </a:xfrm>
        </p:spPr>
        <p:txBody>
          <a:bodyPr/>
          <a:lstStyle/>
          <a:p>
            <a:r>
              <a:rPr lang="en-GB" dirty="0"/>
              <a:t>Why would we expect the parameters to be stable?</a:t>
            </a:r>
          </a:p>
          <a:p>
            <a:r>
              <a:rPr lang="en-GB" dirty="0"/>
              <a:t>If we saw big changes, we would ‘break’ the link.</a:t>
            </a:r>
          </a:p>
          <a:p>
            <a:r>
              <a:rPr lang="en-GB" dirty="0"/>
              <a:t>We could exclude the item altogether, or just allow it to have different parameters at Time 1 and Time 2.</a:t>
            </a:r>
          </a:p>
        </p:txBody>
      </p:sp>
      <p:sp>
        <p:nvSpPr>
          <p:cNvPr id="3" name="Title 2">
            <a:extLst>
              <a:ext uri="{FF2B5EF4-FFF2-40B4-BE49-F238E27FC236}">
                <a16:creationId xmlns:a16="http://schemas.microsoft.com/office/drawing/2014/main" id="{2D7491A0-FCFF-D131-3469-21ECBEFCF75C}"/>
              </a:ext>
            </a:extLst>
          </p:cNvPr>
          <p:cNvSpPr>
            <a:spLocks noGrp="1"/>
          </p:cNvSpPr>
          <p:nvPr>
            <p:ph type="title"/>
          </p:nvPr>
        </p:nvSpPr>
        <p:spPr/>
        <p:txBody>
          <a:bodyPr/>
          <a:lstStyle/>
          <a:p>
            <a:r>
              <a:rPr lang="en-GB" dirty="0"/>
              <a:t>Item invariance</a:t>
            </a:r>
          </a:p>
        </p:txBody>
      </p:sp>
      <p:graphicFrame>
        <p:nvGraphicFramePr>
          <p:cNvPr id="4" name="Chart 3">
            <a:extLst>
              <a:ext uri="{FF2B5EF4-FFF2-40B4-BE49-F238E27FC236}">
                <a16:creationId xmlns:a16="http://schemas.microsoft.com/office/drawing/2014/main" id="{0F7E194D-D1B2-BC9E-C58E-B67508D8EF6A}"/>
              </a:ext>
            </a:extLst>
          </p:cNvPr>
          <p:cNvGraphicFramePr>
            <a:graphicFrameLocks/>
          </p:cNvGraphicFramePr>
          <p:nvPr>
            <p:extLst>
              <p:ext uri="{D42A27DB-BD31-4B8C-83A1-F6EECF244321}">
                <p14:modId xmlns:p14="http://schemas.microsoft.com/office/powerpoint/2010/main" val="196766294"/>
              </p:ext>
            </p:extLst>
          </p:nvPr>
        </p:nvGraphicFramePr>
        <p:xfrm>
          <a:off x="188913" y="1054693"/>
          <a:ext cx="6097587" cy="48057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3011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687F0B-664C-7BE8-0518-5C4393C702BC}"/>
              </a:ext>
            </a:extLst>
          </p:cNvPr>
          <p:cNvSpPr>
            <a:spLocks noGrp="1"/>
          </p:cNvSpPr>
          <p:nvPr>
            <p:ph type="body" sz="quarter" idx="14"/>
          </p:nvPr>
        </p:nvSpPr>
        <p:spPr/>
        <p:txBody>
          <a:bodyPr/>
          <a:lstStyle/>
          <a:p>
            <a:r>
              <a:rPr lang="en-GB" dirty="0"/>
              <a:t>Because we don’t expect parameters to change a lot, we can also just use the Time 1 parameters for the common items when we calibrate Time 2.</a:t>
            </a:r>
          </a:p>
          <a:p>
            <a:r>
              <a:rPr lang="en-GB" dirty="0"/>
              <a:t>This is done in Rasch/IRT software.</a:t>
            </a:r>
          </a:p>
          <a:p>
            <a:r>
              <a:rPr lang="en-GB" dirty="0"/>
              <a:t>In practice, </a:t>
            </a:r>
            <a:r>
              <a:rPr lang="en-GB" i="1" u="sng" dirty="0"/>
              <a:t>a linking error</a:t>
            </a:r>
            <a:r>
              <a:rPr lang="en-GB" u="sng" dirty="0"/>
              <a:t> </a:t>
            </a:r>
            <a:r>
              <a:rPr lang="en-GB" dirty="0"/>
              <a:t>is also calculated and applied in estimates of standard errors. This quantifies how much variance there was in item parameters (even though the expectation is that it’s very small).</a:t>
            </a:r>
          </a:p>
          <a:p>
            <a:endParaRPr lang="en-GB" dirty="0"/>
          </a:p>
        </p:txBody>
      </p:sp>
      <p:sp>
        <p:nvSpPr>
          <p:cNvPr id="4" name="Title 3">
            <a:extLst>
              <a:ext uri="{FF2B5EF4-FFF2-40B4-BE49-F238E27FC236}">
                <a16:creationId xmlns:a16="http://schemas.microsoft.com/office/drawing/2014/main" id="{25472AF3-5034-1F99-8517-2124A6EEAA7C}"/>
              </a:ext>
            </a:extLst>
          </p:cNvPr>
          <p:cNvSpPr>
            <a:spLocks noGrp="1"/>
          </p:cNvSpPr>
          <p:nvPr>
            <p:ph type="title"/>
          </p:nvPr>
        </p:nvSpPr>
        <p:spPr/>
        <p:txBody>
          <a:bodyPr/>
          <a:lstStyle/>
          <a:p>
            <a:r>
              <a:rPr lang="en-GB" dirty="0"/>
              <a:t>Anchoring Method</a:t>
            </a:r>
          </a:p>
        </p:txBody>
      </p:sp>
    </p:spTree>
    <p:extLst>
      <p:ext uri="{BB962C8B-B14F-4D97-AF65-F5344CB8AC3E}">
        <p14:creationId xmlns:p14="http://schemas.microsoft.com/office/powerpoint/2010/main" val="1091719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6A2FB7-8751-69FE-78CD-8D2A4650F5B9}"/>
              </a:ext>
            </a:extLst>
          </p:cNvPr>
          <p:cNvSpPr>
            <a:spLocks noGrp="1"/>
          </p:cNvSpPr>
          <p:nvPr>
            <p:ph type="body" sz="quarter" idx="14"/>
          </p:nvPr>
        </p:nvSpPr>
        <p:spPr/>
        <p:txBody>
          <a:bodyPr/>
          <a:lstStyle/>
          <a:p>
            <a:r>
              <a:rPr lang="en-GB" dirty="0"/>
              <a:t>Introduction to Cognitive Walkthroughs</a:t>
            </a:r>
          </a:p>
        </p:txBody>
      </p:sp>
      <p:sp>
        <p:nvSpPr>
          <p:cNvPr id="3" name="Text Placeholder 2">
            <a:extLst>
              <a:ext uri="{FF2B5EF4-FFF2-40B4-BE49-F238E27FC236}">
                <a16:creationId xmlns:a16="http://schemas.microsoft.com/office/drawing/2014/main" id="{0A640B2F-97CB-8E37-0A50-F17DBE4FE3CF}"/>
              </a:ext>
            </a:extLst>
          </p:cNvPr>
          <p:cNvSpPr>
            <a:spLocks noGrp="1"/>
          </p:cNvSpPr>
          <p:nvPr>
            <p:ph type="body" sz="quarter" idx="15"/>
          </p:nvPr>
        </p:nvSpPr>
        <p:spPr/>
        <p:txBody>
          <a:bodyPr/>
          <a:lstStyle/>
          <a:p>
            <a:r>
              <a:rPr lang="en-GB" dirty="0"/>
              <a:t>3</a:t>
            </a:r>
          </a:p>
        </p:txBody>
      </p:sp>
    </p:spTree>
    <p:extLst>
      <p:ext uri="{BB962C8B-B14F-4D97-AF65-F5344CB8AC3E}">
        <p14:creationId xmlns:p14="http://schemas.microsoft.com/office/powerpoint/2010/main" val="3377623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2A794E-A545-BAD3-D069-C0B9A387FE46}"/>
              </a:ext>
            </a:extLst>
          </p:cNvPr>
          <p:cNvSpPr>
            <a:spLocks noGrp="1"/>
          </p:cNvSpPr>
          <p:nvPr>
            <p:ph type="title"/>
          </p:nvPr>
        </p:nvSpPr>
        <p:spPr/>
        <p:txBody>
          <a:bodyPr/>
          <a:lstStyle/>
          <a:p>
            <a:r>
              <a:rPr lang="en-GB" dirty="0"/>
              <a:t>Item Development Overview</a:t>
            </a:r>
          </a:p>
        </p:txBody>
      </p:sp>
      <p:graphicFrame>
        <p:nvGraphicFramePr>
          <p:cNvPr id="9" name="Diagram 8">
            <a:extLst>
              <a:ext uri="{FF2B5EF4-FFF2-40B4-BE49-F238E27FC236}">
                <a16:creationId xmlns:a16="http://schemas.microsoft.com/office/drawing/2014/main" id="{F3A8D7D2-38CF-CB18-B8A9-3D2C1166BFAD}"/>
              </a:ext>
            </a:extLst>
          </p:cNvPr>
          <p:cNvGraphicFramePr/>
          <p:nvPr/>
        </p:nvGraphicFramePr>
        <p:xfrm>
          <a:off x="165463" y="2286826"/>
          <a:ext cx="11599817" cy="3399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751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63BFB8-B72E-23D9-0EE8-9FAD6B516670}"/>
              </a:ext>
            </a:extLst>
          </p:cNvPr>
          <p:cNvSpPr>
            <a:spLocks noGrp="1"/>
          </p:cNvSpPr>
          <p:nvPr>
            <p:ph type="body" sz="quarter" idx="14"/>
          </p:nvPr>
        </p:nvSpPr>
        <p:spPr>
          <a:xfrm>
            <a:off x="330646" y="1286285"/>
            <a:ext cx="10799188" cy="4972419"/>
          </a:xfrm>
        </p:spPr>
        <p:txBody>
          <a:bodyPr anchor="t">
            <a:normAutofit/>
          </a:bodyPr>
          <a:lstStyle/>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Independent review of </a:t>
            </a:r>
            <a:r>
              <a:rPr lang="en-GB" sz="2400" u="sng" dirty="0">
                <a:effectLst/>
                <a:latin typeface="Calibri" panose="020F0502020204030204" pitchFamily="34" charset="0"/>
                <a:ea typeface="Calibri" panose="020F0502020204030204" pitchFamily="34" charset="0"/>
                <a:cs typeface="Times New Roman" panose="02020603050405020304" pitchFamily="18" charset="0"/>
              </a:rPr>
              <a:t>all units</a:t>
            </a:r>
            <a:r>
              <a:rPr lang="en-GB" sz="2400" dirty="0">
                <a:effectLst/>
                <a:latin typeface="Calibri" panose="020F0502020204030204" pitchFamily="34" charset="0"/>
                <a:ea typeface="Calibri" panose="020F0502020204030204" pitchFamily="34" charset="0"/>
                <a:cs typeface="Times New Roman" panose="02020603050405020304" pitchFamily="18" charset="0"/>
              </a:rPr>
              <a:t>, </a:t>
            </a:r>
            <a:r>
              <a:rPr lang="en-GB" sz="2400" i="1" dirty="0">
                <a:effectLst/>
                <a:latin typeface="Calibri" panose="020F0502020204030204" pitchFamily="34" charset="0"/>
                <a:ea typeface="Calibri" panose="020F0502020204030204" pitchFamily="34" charset="0"/>
                <a:cs typeface="Times New Roman" panose="02020603050405020304" pitchFamily="18" charset="0"/>
              </a:rPr>
              <a:t>before</a:t>
            </a:r>
            <a:r>
              <a:rPr lang="en-GB" sz="2400" dirty="0">
                <a:effectLst/>
                <a:latin typeface="Calibri" panose="020F0502020204030204" pitchFamily="34" charset="0"/>
                <a:ea typeface="Calibri" panose="020F0502020204030204" pitchFamily="34" charset="0"/>
                <a:cs typeface="Times New Roman" panose="02020603050405020304" pitchFamily="18" charset="0"/>
              </a:rPr>
              <a:t> the CW.</a:t>
            </a: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Each person should </a:t>
            </a:r>
            <a:r>
              <a:rPr lang="en-GB" sz="2400" u="sng" dirty="0">
                <a:effectLst/>
                <a:latin typeface="Calibri" panose="020F0502020204030204" pitchFamily="34" charset="0"/>
                <a:ea typeface="Calibri" panose="020F0502020204030204" pitchFamily="34" charset="0"/>
                <a:cs typeface="Times New Roman" panose="02020603050405020304" pitchFamily="18" charset="0"/>
              </a:rPr>
              <a:t>make notes </a:t>
            </a:r>
            <a:r>
              <a:rPr lang="en-GB" sz="2400" dirty="0">
                <a:effectLst/>
                <a:latin typeface="Calibri" panose="020F0502020204030204" pitchFamily="34" charset="0"/>
                <a:ea typeface="Calibri" panose="020F0502020204030204" pitchFamily="34" charset="0"/>
                <a:cs typeface="Times New Roman" panose="02020603050405020304" pitchFamily="18" charset="0"/>
              </a:rPr>
              <a:t>on all items and stimulus for:</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Suitability of the content for the level of the target test candidates </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Suitability of the content for the context/s of the target test candidates</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Alignment of the item to the assessment framework</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Accuracy of the key</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Quality and ordering of the distractors</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Accuracy of spelling, grammar, vocabulary, technical terms and general expression.</a:t>
            </a:r>
          </a:p>
          <a:p>
            <a:pPr marL="342934" indent="-342900">
              <a:lnSpc>
                <a:spcPct val="107000"/>
              </a:lnSpc>
            </a:pPr>
            <a:r>
              <a:rPr lang="en-GB" sz="2400" dirty="0">
                <a:latin typeface="Calibri" panose="020F0502020204030204" pitchFamily="34" charset="0"/>
                <a:ea typeface="Calibri" panose="020F0502020204030204" pitchFamily="34" charset="0"/>
                <a:cs typeface="Times New Roman" panose="02020603050405020304" pitchFamily="18" charset="0"/>
              </a:rPr>
              <a:t>Notes should offer </a:t>
            </a:r>
            <a:r>
              <a:rPr lang="en-GB" sz="2400" u="sng" dirty="0">
                <a:latin typeface="Calibri" panose="020F0502020204030204" pitchFamily="34" charset="0"/>
                <a:ea typeface="Calibri" panose="020F0502020204030204" pitchFamily="34" charset="0"/>
                <a:cs typeface="Times New Roman" panose="02020603050405020304" pitchFamily="18" charset="0"/>
              </a:rPr>
              <a:t>alternatives and solutions</a:t>
            </a:r>
            <a:r>
              <a:rPr lang="en-GB" sz="2400" dirty="0">
                <a:latin typeface="Calibri" panose="020F0502020204030204" pitchFamily="34" charset="0"/>
                <a:ea typeface="Calibri" panose="020F0502020204030204" pitchFamily="34" charset="0"/>
                <a:cs typeface="Times New Roman" panose="02020603050405020304" pitchFamily="18" charset="0"/>
              </a:rPr>
              <a:t>, not just point out problems.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D7BD7315-8603-BED3-8D86-5E5B3D1B3B7C}"/>
              </a:ext>
            </a:extLst>
          </p:cNvPr>
          <p:cNvSpPr>
            <a:spLocks noGrp="1"/>
          </p:cNvSpPr>
          <p:nvPr>
            <p:ph type="title"/>
          </p:nvPr>
        </p:nvSpPr>
        <p:spPr/>
        <p:txBody>
          <a:bodyPr/>
          <a:lstStyle/>
          <a:p>
            <a:r>
              <a:rPr lang="en-GB" dirty="0"/>
              <a:t>Cognitive Walkthroughs 1: Preparation</a:t>
            </a:r>
          </a:p>
        </p:txBody>
      </p:sp>
    </p:spTree>
    <p:extLst>
      <p:ext uri="{BB962C8B-B14F-4D97-AF65-F5344CB8AC3E}">
        <p14:creationId xmlns:p14="http://schemas.microsoft.com/office/powerpoint/2010/main" val="1371999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63BFB8-B72E-23D9-0EE8-9FAD6B516670}"/>
              </a:ext>
            </a:extLst>
          </p:cNvPr>
          <p:cNvSpPr>
            <a:spLocks noGrp="1"/>
          </p:cNvSpPr>
          <p:nvPr>
            <p:ph type="body" sz="quarter" idx="14"/>
          </p:nvPr>
        </p:nvSpPr>
        <p:spPr>
          <a:xfrm>
            <a:off x="330646" y="1286285"/>
            <a:ext cx="10799188" cy="4972419"/>
          </a:xfrm>
        </p:spPr>
        <p:txBody>
          <a:bodyPr anchor="t">
            <a:normAutofit fontScale="92500" lnSpcReduction="10000"/>
          </a:bodyPr>
          <a:lstStyle/>
          <a:p>
            <a:pPr marL="228623" indent="-228600">
              <a:lnSpc>
                <a:spcPct val="107000"/>
              </a:lnSpc>
            </a:pPr>
            <a:r>
              <a:rPr lang="en-GB" sz="2400" dirty="0">
                <a:latin typeface="Calibri" panose="020F0502020204030204" pitchFamily="34" charset="0"/>
                <a:ea typeface="Calibri" panose="020F0502020204030204" pitchFamily="34" charset="0"/>
                <a:cs typeface="Times New Roman" panose="02020603050405020304" pitchFamily="18" charset="0"/>
              </a:rPr>
              <a:t>The</a:t>
            </a:r>
            <a:r>
              <a:rPr lang="en-GB" sz="2400" dirty="0">
                <a:effectLst/>
                <a:latin typeface="Calibri" panose="020F0502020204030204" pitchFamily="34" charset="0"/>
                <a:ea typeface="Calibri" panose="020F0502020204030204" pitchFamily="34" charset="0"/>
                <a:cs typeface="Times New Roman" panose="02020603050405020304" pitchFamily="18" charset="0"/>
              </a:rPr>
              <a:t> Test Development Manager (TDM) chairs the panel, but delegates to each Test Developer (TD) the chairing of the discussion for their own unit</a:t>
            </a: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The discussion should review (in order):</a:t>
            </a:r>
          </a:p>
          <a:p>
            <a:pPr marL="914412" lvl="1" indent="-457200">
              <a:lnSpc>
                <a:spcPct val="107000"/>
              </a:lnSpc>
              <a:buFont typeface="+mj-lt"/>
              <a:buAutoNum type="arabicPeriod"/>
            </a:pPr>
            <a:r>
              <a:rPr lang="en-GB" sz="2400" dirty="0">
                <a:effectLst/>
                <a:latin typeface="Calibri" panose="020F0502020204030204" pitchFamily="34" charset="0"/>
                <a:ea typeface="Calibri" panose="020F0502020204030204" pitchFamily="34" charset="0"/>
                <a:cs typeface="Times New Roman" panose="02020603050405020304" pitchFamily="18" charset="0"/>
              </a:rPr>
              <a:t>any relevant points about the stimulus</a:t>
            </a:r>
          </a:p>
          <a:p>
            <a:pPr marL="914412" lvl="1" indent="-457200">
              <a:lnSpc>
                <a:spcPct val="107000"/>
              </a:lnSpc>
              <a:buFont typeface="+mj-lt"/>
              <a:buAutoNum type="arabicPeriod"/>
            </a:pPr>
            <a:r>
              <a:rPr lang="en-GB" sz="2400" dirty="0">
                <a:effectLst/>
                <a:latin typeface="Calibri" panose="020F0502020204030204" pitchFamily="34" charset="0"/>
                <a:ea typeface="Calibri" panose="020F0502020204030204" pitchFamily="34" charset="0"/>
                <a:cs typeface="Times New Roman" panose="02020603050405020304" pitchFamily="18" charset="0"/>
              </a:rPr>
              <a:t>each item</a:t>
            </a:r>
          </a:p>
          <a:p>
            <a:pPr marL="457212" lvl="1" indent="0">
              <a:lnSpc>
                <a:spcPct val="107000"/>
              </a:lnSpc>
              <a:buNone/>
            </a:pPr>
            <a:r>
              <a:rPr lang="en-GB" sz="2400" u="sng" dirty="0">
                <a:effectLst/>
                <a:latin typeface="Calibri" panose="020F0502020204030204" pitchFamily="34" charset="0"/>
                <a:ea typeface="Calibri" panose="020F0502020204030204" pitchFamily="34" charset="0"/>
                <a:cs typeface="Times New Roman" panose="02020603050405020304" pitchFamily="18" charset="0"/>
              </a:rPr>
              <a:t> All suggested edits must be agreed to by consensus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The TD who developed the unit takes notes about required edits. </a:t>
            </a:r>
          </a:p>
          <a:p>
            <a:pPr marL="685812" lvl="1"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Other TDs are encouraged to share any written notes they have made.</a:t>
            </a: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After a unit has been discussed, the TDM should determine whether the unit, given the edits to be made and the prior discussion, should be panelled again at future time or finalised by the TD.</a:t>
            </a: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The TDM should then invite the next TD to run the discussion on their unit.</a:t>
            </a:r>
          </a:p>
        </p:txBody>
      </p:sp>
      <p:sp>
        <p:nvSpPr>
          <p:cNvPr id="3" name="Title 2">
            <a:extLst>
              <a:ext uri="{FF2B5EF4-FFF2-40B4-BE49-F238E27FC236}">
                <a16:creationId xmlns:a16="http://schemas.microsoft.com/office/drawing/2014/main" id="{D7BD7315-8603-BED3-8D86-5E5B3D1B3B7C}"/>
              </a:ext>
            </a:extLst>
          </p:cNvPr>
          <p:cNvSpPr>
            <a:spLocks noGrp="1"/>
          </p:cNvSpPr>
          <p:nvPr>
            <p:ph type="title"/>
          </p:nvPr>
        </p:nvSpPr>
        <p:spPr/>
        <p:txBody>
          <a:bodyPr/>
          <a:lstStyle/>
          <a:p>
            <a:r>
              <a:rPr lang="en-GB" dirty="0"/>
              <a:t>Cognitive Walkthroughs 2: Procedure</a:t>
            </a:r>
          </a:p>
        </p:txBody>
      </p:sp>
    </p:spTree>
    <p:extLst>
      <p:ext uri="{BB962C8B-B14F-4D97-AF65-F5344CB8AC3E}">
        <p14:creationId xmlns:p14="http://schemas.microsoft.com/office/powerpoint/2010/main" val="216671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1F0C27-6270-B1B1-039E-24E2CB7DD60F}"/>
              </a:ext>
            </a:extLst>
          </p:cNvPr>
          <p:cNvSpPr>
            <a:spLocks noGrp="1"/>
          </p:cNvSpPr>
          <p:nvPr>
            <p:ph type="body" sz="quarter" idx="14"/>
          </p:nvPr>
        </p:nvSpPr>
        <p:spPr>
          <a:xfrm>
            <a:off x="670558" y="1028733"/>
            <a:ext cx="10825034" cy="5108403"/>
          </a:xfrm>
        </p:spPr>
        <p:txBody>
          <a:bodyPr>
            <a:normAutofit/>
          </a:bodyPr>
          <a:lstStyle/>
          <a:p>
            <a:pPr marL="0" indent="0">
              <a:buNone/>
            </a:pPr>
            <a:r>
              <a:rPr lang="en-GB" dirty="0"/>
              <a:t>You know that…</a:t>
            </a:r>
          </a:p>
          <a:p>
            <a:r>
              <a:rPr lang="en-GB" dirty="0"/>
              <a:t>your fellow TDs </a:t>
            </a:r>
            <a:r>
              <a:rPr lang="en-GB" b="1" dirty="0"/>
              <a:t>are not </a:t>
            </a:r>
            <a:r>
              <a:rPr lang="en-GB" dirty="0"/>
              <a:t>your enemies; they are colleagues</a:t>
            </a:r>
          </a:p>
          <a:p>
            <a:r>
              <a:rPr lang="en-GB" dirty="0"/>
              <a:t>your fellow TDs </a:t>
            </a:r>
            <a:r>
              <a:rPr lang="en-GB" b="1" dirty="0"/>
              <a:t>are</a:t>
            </a:r>
            <a:r>
              <a:rPr lang="en-GB" dirty="0"/>
              <a:t> expert critics that will improve your work</a:t>
            </a:r>
          </a:p>
          <a:p>
            <a:r>
              <a:rPr lang="en-GB" dirty="0"/>
              <a:t>your fellow TDs are </a:t>
            </a:r>
            <a:r>
              <a:rPr lang="en-GB" b="1" dirty="0"/>
              <a:t>judging the unit</a:t>
            </a:r>
            <a:r>
              <a:rPr lang="en-GB" dirty="0"/>
              <a:t>, not you!</a:t>
            </a:r>
          </a:p>
          <a:p>
            <a:pPr marL="0" indent="0">
              <a:buNone/>
            </a:pPr>
            <a:endParaRPr lang="en-GB" dirty="0"/>
          </a:p>
          <a:p>
            <a:pPr marL="0" indent="0">
              <a:buNone/>
            </a:pPr>
            <a:r>
              <a:rPr lang="en-GB" b="1" dirty="0"/>
              <a:t>However…</a:t>
            </a:r>
          </a:p>
          <a:p>
            <a:r>
              <a:rPr lang="en-GB" dirty="0"/>
              <a:t>you will feel judged</a:t>
            </a:r>
          </a:p>
          <a:p>
            <a:r>
              <a:rPr lang="en-GB" dirty="0"/>
              <a:t>you will feel an impulse to react defensively by:</a:t>
            </a:r>
          </a:p>
          <a:p>
            <a:pPr lvl="1"/>
            <a:r>
              <a:rPr lang="en-GB" dirty="0"/>
              <a:t>giving in / giving up / going quiet</a:t>
            </a:r>
          </a:p>
          <a:p>
            <a:pPr lvl="1"/>
            <a:r>
              <a:rPr lang="en-GB" dirty="0"/>
              <a:t>getting angry or frustrated</a:t>
            </a:r>
          </a:p>
          <a:p>
            <a:pPr lvl="1"/>
            <a:endParaRPr lang="en-GB" dirty="0"/>
          </a:p>
        </p:txBody>
      </p:sp>
      <p:sp>
        <p:nvSpPr>
          <p:cNvPr id="3" name="Title 2">
            <a:extLst>
              <a:ext uri="{FF2B5EF4-FFF2-40B4-BE49-F238E27FC236}">
                <a16:creationId xmlns:a16="http://schemas.microsoft.com/office/drawing/2014/main" id="{B287F5C9-4934-7135-7424-556B66068312}"/>
              </a:ext>
            </a:extLst>
          </p:cNvPr>
          <p:cNvSpPr>
            <a:spLocks noGrp="1"/>
          </p:cNvSpPr>
          <p:nvPr>
            <p:ph type="title"/>
          </p:nvPr>
        </p:nvSpPr>
        <p:spPr/>
        <p:txBody>
          <a:bodyPr/>
          <a:lstStyle/>
          <a:p>
            <a:r>
              <a:rPr lang="en-GB" dirty="0"/>
              <a:t>Cognitive walkthroughs are emotionally difficult</a:t>
            </a:r>
          </a:p>
        </p:txBody>
      </p:sp>
    </p:spTree>
    <p:extLst>
      <p:ext uri="{BB962C8B-B14F-4D97-AF65-F5344CB8AC3E}">
        <p14:creationId xmlns:p14="http://schemas.microsoft.com/office/powerpoint/2010/main" val="298253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A707300F-9CD6-D003-68AD-4B99A7DF9668}"/>
              </a:ext>
            </a:extLst>
          </p:cNvPr>
          <p:cNvSpPr>
            <a:spLocks noGrp="1"/>
          </p:cNvSpPr>
          <p:nvPr>
            <p:ph type="body" sz="quarter" idx="17"/>
          </p:nvPr>
        </p:nvSpPr>
        <p:spPr/>
        <p:txBody>
          <a:bodyPr/>
          <a:lstStyle/>
          <a:p>
            <a:r>
              <a:rPr lang="en-GB" dirty="0"/>
              <a:t>Session 1</a:t>
            </a:r>
          </a:p>
        </p:txBody>
      </p:sp>
      <p:sp>
        <p:nvSpPr>
          <p:cNvPr id="17" name="Text Placeholder 16">
            <a:extLst>
              <a:ext uri="{FF2B5EF4-FFF2-40B4-BE49-F238E27FC236}">
                <a16:creationId xmlns:a16="http://schemas.microsoft.com/office/drawing/2014/main" id="{3EAE4B15-B769-C844-A75B-EE8FA4358E56}"/>
              </a:ext>
            </a:extLst>
          </p:cNvPr>
          <p:cNvSpPr>
            <a:spLocks noGrp="1"/>
          </p:cNvSpPr>
          <p:nvPr>
            <p:ph type="body" sz="quarter" idx="20"/>
          </p:nvPr>
        </p:nvSpPr>
        <p:spPr/>
        <p:txBody>
          <a:bodyPr/>
          <a:lstStyle/>
          <a:p>
            <a:r>
              <a:rPr lang="en-GB" dirty="0"/>
              <a:t>Item Banks and Test Construction</a:t>
            </a:r>
          </a:p>
        </p:txBody>
      </p:sp>
      <p:sp>
        <p:nvSpPr>
          <p:cNvPr id="24" name="Text Placeholder 23">
            <a:extLst>
              <a:ext uri="{FF2B5EF4-FFF2-40B4-BE49-F238E27FC236}">
                <a16:creationId xmlns:a16="http://schemas.microsoft.com/office/drawing/2014/main" id="{5A26B83D-3D4A-4676-8E0A-6B6ABEFEBF23}"/>
              </a:ext>
            </a:extLst>
          </p:cNvPr>
          <p:cNvSpPr>
            <a:spLocks noGrp="1"/>
          </p:cNvSpPr>
          <p:nvPr>
            <p:ph type="body" sz="quarter" idx="21"/>
          </p:nvPr>
        </p:nvSpPr>
        <p:spPr/>
        <p:txBody>
          <a:bodyPr/>
          <a:lstStyle/>
          <a:p>
            <a:r>
              <a:rPr lang="en-GB" dirty="0"/>
              <a:t>Session 2</a:t>
            </a:r>
          </a:p>
        </p:txBody>
      </p:sp>
      <p:sp>
        <p:nvSpPr>
          <p:cNvPr id="25" name="Text Placeholder 24">
            <a:extLst>
              <a:ext uri="{FF2B5EF4-FFF2-40B4-BE49-F238E27FC236}">
                <a16:creationId xmlns:a16="http://schemas.microsoft.com/office/drawing/2014/main" id="{1F2FACDA-1A89-870E-ED1F-73532CBD0584}"/>
              </a:ext>
            </a:extLst>
          </p:cNvPr>
          <p:cNvSpPr>
            <a:spLocks noGrp="1"/>
          </p:cNvSpPr>
          <p:nvPr>
            <p:ph type="body" sz="quarter" idx="22"/>
          </p:nvPr>
        </p:nvSpPr>
        <p:spPr/>
        <p:txBody>
          <a:bodyPr/>
          <a:lstStyle/>
          <a:p>
            <a:r>
              <a:rPr lang="en-GB" dirty="0"/>
              <a:t>Test Equating</a:t>
            </a:r>
          </a:p>
        </p:txBody>
      </p:sp>
      <p:sp>
        <p:nvSpPr>
          <p:cNvPr id="26" name="Text Placeholder 25">
            <a:extLst>
              <a:ext uri="{FF2B5EF4-FFF2-40B4-BE49-F238E27FC236}">
                <a16:creationId xmlns:a16="http://schemas.microsoft.com/office/drawing/2014/main" id="{321FAAF2-8034-9EAF-D05D-A41818945C1C}"/>
              </a:ext>
            </a:extLst>
          </p:cNvPr>
          <p:cNvSpPr>
            <a:spLocks noGrp="1"/>
          </p:cNvSpPr>
          <p:nvPr>
            <p:ph type="body" sz="quarter" idx="23"/>
          </p:nvPr>
        </p:nvSpPr>
        <p:spPr/>
        <p:txBody>
          <a:bodyPr/>
          <a:lstStyle/>
          <a:p>
            <a:r>
              <a:rPr lang="en-GB" dirty="0"/>
              <a:t>Session 3</a:t>
            </a:r>
          </a:p>
        </p:txBody>
      </p:sp>
      <p:sp>
        <p:nvSpPr>
          <p:cNvPr id="27" name="Text Placeholder 26">
            <a:extLst>
              <a:ext uri="{FF2B5EF4-FFF2-40B4-BE49-F238E27FC236}">
                <a16:creationId xmlns:a16="http://schemas.microsoft.com/office/drawing/2014/main" id="{5CD76B0B-AEBE-9B65-3B25-EB066E3C76F7}"/>
              </a:ext>
            </a:extLst>
          </p:cNvPr>
          <p:cNvSpPr>
            <a:spLocks noGrp="1"/>
          </p:cNvSpPr>
          <p:nvPr>
            <p:ph type="body" sz="quarter" idx="24"/>
          </p:nvPr>
        </p:nvSpPr>
        <p:spPr/>
        <p:txBody>
          <a:bodyPr/>
          <a:lstStyle/>
          <a:p>
            <a:r>
              <a:rPr lang="en-GB" sz="1800" dirty="0">
                <a:effectLst/>
                <a:latin typeface="Calibri" panose="020F0502020204030204" pitchFamily="34" charset="0"/>
                <a:ea typeface="PMingLiU" panose="02020500000000000000" pitchFamily="18" charset="-120"/>
              </a:rPr>
              <a:t>Introduction to Cognitive Walkthroughs</a:t>
            </a:r>
            <a:endParaRPr lang="en-GB" dirty="0"/>
          </a:p>
        </p:txBody>
      </p:sp>
      <p:sp>
        <p:nvSpPr>
          <p:cNvPr id="28" name="Text Placeholder 27">
            <a:extLst>
              <a:ext uri="{FF2B5EF4-FFF2-40B4-BE49-F238E27FC236}">
                <a16:creationId xmlns:a16="http://schemas.microsoft.com/office/drawing/2014/main" id="{147D4B30-9426-F840-C81C-509957AD025A}"/>
              </a:ext>
            </a:extLst>
          </p:cNvPr>
          <p:cNvSpPr>
            <a:spLocks noGrp="1"/>
          </p:cNvSpPr>
          <p:nvPr>
            <p:ph type="body" sz="quarter" idx="25"/>
          </p:nvPr>
        </p:nvSpPr>
        <p:spPr/>
        <p:txBody>
          <a:bodyPr/>
          <a:lstStyle/>
          <a:p>
            <a:r>
              <a:rPr lang="en-GB" dirty="0"/>
              <a:t>Session 4</a:t>
            </a:r>
          </a:p>
        </p:txBody>
      </p:sp>
      <p:sp>
        <p:nvSpPr>
          <p:cNvPr id="29" name="Text Placeholder 28">
            <a:extLst>
              <a:ext uri="{FF2B5EF4-FFF2-40B4-BE49-F238E27FC236}">
                <a16:creationId xmlns:a16="http://schemas.microsoft.com/office/drawing/2014/main" id="{CF7805D2-7537-A898-D8B7-888B10D7F368}"/>
              </a:ext>
            </a:extLst>
          </p:cNvPr>
          <p:cNvSpPr>
            <a:spLocks noGrp="1"/>
          </p:cNvSpPr>
          <p:nvPr>
            <p:ph type="body" sz="quarter" idx="26"/>
          </p:nvPr>
        </p:nvSpPr>
        <p:spPr/>
        <p:txBody>
          <a:bodyPr/>
          <a:lstStyle/>
          <a:p>
            <a:r>
              <a:rPr lang="en-GB" sz="1800" dirty="0">
                <a:effectLst/>
                <a:latin typeface="Calibri" panose="020F0502020204030204" pitchFamily="34" charset="0"/>
                <a:ea typeface="PMingLiU" panose="02020500000000000000" pitchFamily="18" charset="-120"/>
              </a:rPr>
              <a:t>Practical part 1: Preparing for Cognitive Walkthroughs</a:t>
            </a:r>
            <a:endParaRPr lang="en-GB" dirty="0"/>
          </a:p>
        </p:txBody>
      </p:sp>
      <p:sp>
        <p:nvSpPr>
          <p:cNvPr id="13" name="Title 12">
            <a:extLst>
              <a:ext uri="{FF2B5EF4-FFF2-40B4-BE49-F238E27FC236}">
                <a16:creationId xmlns:a16="http://schemas.microsoft.com/office/drawing/2014/main" id="{BFE03DE5-90E5-987A-72D5-4986985C2C61}"/>
              </a:ext>
            </a:extLst>
          </p:cNvPr>
          <p:cNvSpPr>
            <a:spLocks noGrp="1"/>
          </p:cNvSpPr>
          <p:nvPr>
            <p:ph type="title"/>
          </p:nvPr>
        </p:nvSpPr>
        <p:spPr/>
        <p:txBody>
          <a:bodyPr/>
          <a:lstStyle/>
          <a:p>
            <a:r>
              <a:rPr lang="en-GB" dirty="0"/>
              <a:t>Day 4 Outline</a:t>
            </a:r>
          </a:p>
        </p:txBody>
      </p:sp>
      <p:sp>
        <p:nvSpPr>
          <p:cNvPr id="31" name="Text Placeholder 30">
            <a:extLst>
              <a:ext uri="{FF2B5EF4-FFF2-40B4-BE49-F238E27FC236}">
                <a16:creationId xmlns:a16="http://schemas.microsoft.com/office/drawing/2014/main" id="{6485E6FF-8529-B267-06AC-81D9E56CA10C}"/>
              </a:ext>
            </a:extLst>
          </p:cNvPr>
          <p:cNvSpPr>
            <a:spLocks noGrp="1"/>
          </p:cNvSpPr>
          <p:nvPr>
            <p:ph type="body" sz="quarter" idx="14"/>
          </p:nvPr>
        </p:nvSpPr>
        <p:spPr/>
        <p:txBody>
          <a:bodyPr>
            <a:normAutofit/>
          </a:bodyPr>
          <a:lstStyle/>
          <a:p>
            <a:r>
              <a:rPr lang="en-GB" sz="2000" dirty="0"/>
              <a:t>Test Construction and Evaluation</a:t>
            </a:r>
          </a:p>
        </p:txBody>
      </p:sp>
    </p:spTree>
    <p:extLst>
      <p:ext uri="{BB962C8B-B14F-4D97-AF65-F5344CB8AC3E}">
        <p14:creationId xmlns:p14="http://schemas.microsoft.com/office/powerpoint/2010/main" val="3312740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DF4EC1-2B15-244C-5313-92DF99A8D408}"/>
              </a:ext>
            </a:extLst>
          </p:cNvPr>
          <p:cNvSpPr>
            <a:spLocks noGrp="1"/>
          </p:cNvSpPr>
          <p:nvPr>
            <p:ph type="body" sz="quarter" idx="14"/>
          </p:nvPr>
        </p:nvSpPr>
        <p:spPr/>
        <p:txBody>
          <a:bodyPr/>
          <a:lstStyle/>
          <a:p>
            <a:pPr marL="0" indent="0">
              <a:buNone/>
            </a:pPr>
            <a:r>
              <a:rPr lang="en-GB" dirty="0"/>
              <a:t>Things to try to remember when your unit is under review:</a:t>
            </a:r>
          </a:p>
          <a:p>
            <a:r>
              <a:rPr lang="en-GB" b="1" dirty="0"/>
              <a:t>You are not your work.</a:t>
            </a:r>
            <a:endParaRPr lang="en-GB" dirty="0"/>
          </a:p>
          <a:p>
            <a:pPr lvl="1"/>
            <a:r>
              <a:rPr lang="en-GB" dirty="0"/>
              <a:t>Try hard to keep in mind that all critiques are about the unit, not you. </a:t>
            </a:r>
          </a:p>
          <a:p>
            <a:pPr lvl="1"/>
            <a:r>
              <a:rPr lang="en-GB" dirty="0"/>
              <a:t>They are not judgments about you or your intelligence, experience, capacity, etc.</a:t>
            </a:r>
          </a:p>
          <a:p>
            <a:r>
              <a:rPr lang="en-GB" dirty="0"/>
              <a:t>It is OK to tell the group, at any point:</a:t>
            </a:r>
          </a:p>
          <a:p>
            <a:pPr lvl="1"/>
            <a:r>
              <a:rPr lang="en-GB" dirty="0"/>
              <a:t>“I’m finding this hard. Can we take a break?” </a:t>
            </a:r>
          </a:p>
          <a:p>
            <a:pPr lvl="1"/>
            <a:r>
              <a:rPr lang="en-GB" dirty="0"/>
              <a:t>“Can we look at another unit and come back to this one later?”</a:t>
            </a:r>
          </a:p>
        </p:txBody>
      </p:sp>
      <p:sp>
        <p:nvSpPr>
          <p:cNvPr id="3" name="Title 2">
            <a:extLst>
              <a:ext uri="{FF2B5EF4-FFF2-40B4-BE49-F238E27FC236}">
                <a16:creationId xmlns:a16="http://schemas.microsoft.com/office/drawing/2014/main" id="{7FFDCD27-7B34-8F8D-8484-E3888962C329}"/>
              </a:ext>
            </a:extLst>
          </p:cNvPr>
          <p:cNvSpPr>
            <a:spLocks noGrp="1"/>
          </p:cNvSpPr>
          <p:nvPr>
            <p:ph type="title"/>
          </p:nvPr>
        </p:nvSpPr>
        <p:spPr/>
        <p:txBody>
          <a:bodyPr/>
          <a:lstStyle/>
          <a:p>
            <a:r>
              <a:rPr lang="en-GB" dirty="0"/>
              <a:t>Critical distance ‘under the spotlight’</a:t>
            </a:r>
          </a:p>
        </p:txBody>
      </p:sp>
    </p:spTree>
    <p:extLst>
      <p:ext uri="{BB962C8B-B14F-4D97-AF65-F5344CB8AC3E}">
        <p14:creationId xmlns:p14="http://schemas.microsoft.com/office/powerpoint/2010/main" val="1225007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DF4EC1-2B15-244C-5313-92DF99A8D408}"/>
              </a:ext>
            </a:extLst>
          </p:cNvPr>
          <p:cNvSpPr>
            <a:spLocks noGrp="1"/>
          </p:cNvSpPr>
          <p:nvPr>
            <p:ph type="body" sz="quarter" idx="14"/>
          </p:nvPr>
        </p:nvSpPr>
        <p:spPr>
          <a:xfrm>
            <a:off x="1022944" y="1675108"/>
            <a:ext cx="9797423" cy="3507784"/>
          </a:xfrm>
        </p:spPr>
        <p:txBody>
          <a:bodyPr>
            <a:normAutofit/>
          </a:bodyPr>
          <a:lstStyle/>
          <a:p>
            <a:pPr marL="0" indent="0">
              <a:buNone/>
            </a:pPr>
            <a:r>
              <a:rPr lang="en-GB" dirty="0"/>
              <a:t>When you are discussing or critiquing another TD’s unit:</a:t>
            </a:r>
          </a:p>
          <a:p>
            <a:r>
              <a:rPr lang="en-GB" dirty="0"/>
              <a:t>All your comments and questions must be directed to the whole group</a:t>
            </a:r>
          </a:p>
          <a:p>
            <a:pPr lvl="1"/>
            <a:r>
              <a:rPr lang="en-GB" dirty="0"/>
              <a:t>Directing your questions directly to the unit writer can feel like an interrogation</a:t>
            </a:r>
          </a:p>
          <a:p>
            <a:r>
              <a:rPr lang="en-GB" dirty="0"/>
              <a:t>Use ‘soft’ questions, inviting everyone to discuss</a:t>
            </a:r>
          </a:p>
          <a:p>
            <a:r>
              <a:rPr lang="en-GB" dirty="0"/>
              <a:t>If you see a problem, offer a solution. That means being well-prepared!!!</a:t>
            </a:r>
          </a:p>
        </p:txBody>
      </p:sp>
      <p:sp>
        <p:nvSpPr>
          <p:cNvPr id="3" name="Title 2">
            <a:extLst>
              <a:ext uri="{FF2B5EF4-FFF2-40B4-BE49-F238E27FC236}">
                <a16:creationId xmlns:a16="http://schemas.microsoft.com/office/drawing/2014/main" id="{7FFDCD27-7B34-8F8D-8484-E3888962C329}"/>
              </a:ext>
            </a:extLst>
          </p:cNvPr>
          <p:cNvSpPr>
            <a:spLocks noGrp="1"/>
          </p:cNvSpPr>
          <p:nvPr>
            <p:ph type="title"/>
          </p:nvPr>
        </p:nvSpPr>
        <p:spPr/>
        <p:txBody>
          <a:bodyPr/>
          <a:lstStyle/>
          <a:p>
            <a:r>
              <a:rPr lang="en-GB" dirty="0"/>
              <a:t>Critical distance as a reviewer</a:t>
            </a:r>
          </a:p>
        </p:txBody>
      </p:sp>
    </p:spTree>
    <p:extLst>
      <p:ext uri="{BB962C8B-B14F-4D97-AF65-F5344CB8AC3E}">
        <p14:creationId xmlns:p14="http://schemas.microsoft.com/office/powerpoint/2010/main" val="1563028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03D345C-3259-82F8-26F3-3AD732AC1AEF}"/>
              </a:ext>
            </a:extLst>
          </p:cNvPr>
          <p:cNvSpPr>
            <a:spLocks noGrp="1"/>
          </p:cNvSpPr>
          <p:nvPr>
            <p:ph idx="1"/>
          </p:nvPr>
        </p:nvSpPr>
        <p:spPr/>
        <p:txBody>
          <a:bodyPr/>
          <a:lstStyle/>
          <a:p>
            <a:pPr marL="342900" indent="-342900">
              <a:buFont typeface="+mj-lt"/>
              <a:buAutoNum type="arabicPeriod"/>
            </a:pPr>
            <a:r>
              <a:rPr lang="en-GB" sz="2400" dirty="0"/>
              <a:t>This is too hard for any 15-year-old.</a:t>
            </a:r>
          </a:p>
          <a:p>
            <a:pPr marL="342900" indent="-342900">
              <a:buFont typeface="+mj-lt"/>
              <a:buAutoNum type="arabicPeriod"/>
            </a:pPr>
            <a:r>
              <a:rPr lang="en-GB" sz="2400" dirty="0"/>
              <a:t>C and D are a pair; that’s going to cause problems.</a:t>
            </a:r>
          </a:p>
          <a:p>
            <a:pPr marL="342900" indent="-342900">
              <a:buFont typeface="+mj-lt"/>
              <a:buAutoNum type="arabicPeriod"/>
            </a:pPr>
            <a:r>
              <a:rPr lang="en-GB" sz="2400" dirty="0"/>
              <a:t>Only well-off city kids will relate to the issues in this reading passage.</a:t>
            </a:r>
          </a:p>
          <a:p>
            <a:endParaRPr lang="en-GB" dirty="0"/>
          </a:p>
        </p:txBody>
      </p:sp>
      <p:sp>
        <p:nvSpPr>
          <p:cNvPr id="8" name="Content Placeholder 7">
            <a:extLst>
              <a:ext uri="{FF2B5EF4-FFF2-40B4-BE49-F238E27FC236}">
                <a16:creationId xmlns:a16="http://schemas.microsoft.com/office/drawing/2014/main" id="{4D7DF9D3-8FE0-C2BA-0FCD-ABBBAE163AFB}"/>
              </a:ext>
            </a:extLst>
          </p:cNvPr>
          <p:cNvSpPr>
            <a:spLocks noGrp="1"/>
          </p:cNvSpPr>
          <p:nvPr>
            <p:ph idx="15"/>
          </p:nvPr>
        </p:nvSpPr>
        <p:spPr/>
        <p:txBody>
          <a:bodyPr>
            <a:normAutofit lnSpcReduction="10000"/>
          </a:bodyPr>
          <a:lstStyle/>
          <a:p>
            <a:pPr marL="342900" indent="-342900">
              <a:buFont typeface="+mj-lt"/>
              <a:buAutoNum type="arabicPeriod"/>
            </a:pPr>
            <a:r>
              <a:rPr lang="en-US" sz="2400" dirty="0"/>
              <a:t>I’m worried that this might be too hard for the average 15-year-old. What do you all think?</a:t>
            </a:r>
          </a:p>
          <a:p>
            <a:pPr marL="342900" indent="-342900">
              <a:buFont typeface="+mj-lt"/>
              <a:buAutoNum type="arabicPeriod"/>
            </a:pPr>
            <a:r>
              <a:rPr lang="en-US" sz="2400" dirty="0"/>
              <a:t>Options C and D both start with the word ‘consider’, so what do you all think about changing D to start with ‘think about’?</a:t>
            </a:r>
          </a:p>
          <a:p>
            <a:pPr marL="342900" indent="-342900">
              <a:buFont typeface="+mj-lt"/>
              <a:buAutoNum type="arabicPeriod"/>
            </a:pPr>
            <a:r>
              <a:rPr lang="en-US" sz="2400" dirty="0"/>
              <a:t>I was wondering about the readers who will be able to relate to this stimulus. What sorts of people do you all think they might be?</a:t>
            </a:r>
          </a:p>
          <a:p>
            <a:endParaRPr lang="en-GB" dirty="0"/>
          </a:p>
        </p:txBody>
      </p:sp>
      <p:sp>
        <p:nvSpPr>
          <p:cNvPr id="9" name="Text Placeholder 8">
            <a:extLst>
              <a:ext uri="{FF2B5EF4-FFF2-40B4-BE49-F238E27FC236}">
                <a16:creationId xmlns:a16="http://schemas.microsoft.com/office/drawing/2014/main" id="{509D091A-F963-C7CA-8D64-E949377B6A8F}"/>
              </a:ext>
            </a:extLst>
          </p:cNvPr>
          <p:cNvSpPr>
            <a:spLocks noGrp="1"/>
          </p:cNvSpPr>
          <p:nvPr>
            <p:ph type="body" sz="quarter" idx="16"/>
          </p:nvPr>
        </p:nvSpPr>
        <p:spPr/>
        <p:txBody>
          <a:bodyPr/>
          <a:lstStyle/>
          <a:p>
            <a:r>
              <a:rPr lang="en-GB" dirty="0"/>
              <a:t>Don’t be confrontational</a:t>
            </a:r>
          </a:p>
        </p:txBody>
      </p:sp>
      <p:sp>
        <p:nvSpPr>
          <p:cNvPr id="10" name="Text Placeholder 9">
            <a:extLst>
              <a:ext uri="{FF2B5EF4-FFF2-40B4-BE49-F238E27FC236}">
                <a16:creationId xmlns:a16="http://schemas.microsoft.com/office/drawing/2014/main" id="{6E22A9EB-DA54-1405-26D1-B5E534FC999B}"/>
              </a:ext>
            </a:extLst>
          </p:cNvPr>
          <p:cNvSpPr>
            <a:spLocks noGrp="1"/>
          </p:cNvSpPr>
          <p:nvPr>
            <p:ph type="body" sz="quarter" idx="17"/>
          </p:nvPr>
        </p:nvSpPr>
        <p:spPr/>
        <p:txBody>
          <a:bodyPr/>
          <a:lstStyle/>
          <a:p>
            <a:r>
              <a:rPr lang="en-GB" dirty="0"/>
              <a:t>Be collaborative</a:t>
            </a:r>
          </a:p>
        </p:txBody>
      </p:sp>
      <p:sp>
        <p:nvSpPr>
          <p:cNvPr id="7" name="Text Placeholder 6">
            <a:extLst>
              <a:ext uri="{FF2B5EF4-FFF2-40B4-BE49-F238E27FC236}">
                <a16:creationId xmlns:a16="http://schemas.microsoft.com/office/drawing/2014/main" id="{2621A5E8-5099-CB21-2B74-E17F8678F14E}"/>
              </a:ext>
            </a:extLst>
          </p:cNvPr>
          <p:cNvSpPr>
            <a:spLocks noGrp="1"/>
          </p:cNvSpPr>
          <p:nvPr>
            <p:ph type="body" sz="quarter" idx="14"/>
          </p:nvPr>
        </p:nvSpPr>
        <p:spPr/>
        <p:txBody>
          <a:bodyPr/>
          <a:lstStyle/>
          <a:p>
            <a:r>
              <a:rPr lang="en-GB" dirty="0"/>
              <a:t>Suggestions for giving inclusive, respectful feedback</a:t>
            </a:r>
          </a:p>
        </p:txBody>
      </p:sp>
      <p:sp>
        <p:nvSpPr>
          <p:cNvPr id="3" name="Title 2">
            <a:extLst>
              <a:ext uri="{FF2B5EF4-FFF2-40B4-BE49-F238E27FC236}">
                <a16:creationId xmlns:a16="http://schemas.microsoft.com/office/drawing/2014/main" id="{7FFDCD27-7B34-8F8D-8484-E3888962C329}"/>
              </a:ext>
            </a:extLst>
          </p:cNvPr>
          <p:cNvSpPr>
            <a:spLocks noGrp="1"/>
          </p:cNvSpPr>
          <p:nvPr>
            <p:ph type="title"/>
          </p:nvPr>
        </p:nvSpPr>
        <p:spPr/>
        <p:txBody>
          <a:bodyPr/>
          <a:lstStyle/>
          <a:p>
            <a:r>
              <a:rPr lang="en-GB" dirty="0"/>
              <a:t>Framing</a:t>
            </a:r>
          </a:p>
        </p:txBody>
      </p:sp>
    </p:spTree>
    <p:extLst>
      <p:ext uri="{BB962C8B-B14F-4D97-AF65-F5344CB8AC3E}">
        <p14:creationId xmlns:p14="http://schemas.microsoft.com/office/powerpoint/2010/main" val="4221350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08B6BC7-6BD4-2DC6-BF71-FC94846A500B}"/>
              </a:ext>
            </a:extLst>
          </p:cNvPr>
          <p:cNvSpPr>
            <a:spLocks noGrp="1"/>
          </p:cNvSpPr>
          <p:nvPr>
            <p:ph type="body" sz="quarter" idx="14"/>
          </p:nvPr>
        </p:nvSpPr>
        <p:spPr>
          <a:xfrm>
            <a:off x="513666" y="1351934"/>
            <a:ext cx="11164668" cy="4972419"/>
          </a:xfrm>
        </p:spPr>
        <p:txBody>
          <a:bodyPr/>
          <a:lstStyle/>
          <a:p>
            <a:pPr marL="0" indent="0" algn="ctr">
              <a:buNone/>
            </a:pPr>
            <a:r>
              <a:rPr lang="en-GB" dirty="0"/>
              <a:t>Even with colleagues you trust, who are being as inclusive as possible in their feedback,</a:t>
            </a:r>
            <a:br>
              <a:rPr lang="en-GB" dirty="0"/>
            </a:br>
            <a:r>
              <a:rPr lang="en-GB" b="1" i="1" dirty="0"/>
              <a:t>be prepared to feel judged</a:t>
            </a:r>
            <a:r>
              <a:rPr lang="en-GB" dirty="0"/>
              <a:t>.</a:t>
            </a:r>
          </a:p>
          <a:p>
            <a:pPr marL="0" indent="0" algn="ctr">
              <a:buNone/>
            </a:pPr>
            <a:endParaRPr lang="en-GB" dirty="0"/>
          </a:p>
          <a:p>
            <a:pPr marL="0" indent="0" algn="ctr">
              <a:buNone/>
            </a:pPr>
            <a:r>
              <a:rPr lang="en-GB" dirty="0"/>
              <a:t>Acknowledge your emotions; they are normal.</a:t>
            </a:r>
          </a:p>
          <a:p>
            <a:pPr marL="0" indent="0" algn="ctr">
              <a:buNone/>
            </a:pPr>
            <a:r>
              <a:rPr lang="en-GB" dirty="0"/>
              <a:t>Ask for a break if you need it.</a:t>
            </a:r>
          </a:p>
          <a:p>
            <a:pPr marL="809625" indent="0" algn="ctr">
              <a:buNone/>
            </a:pPr>
            <a:endParaRPr lang="en-GB" dirty="0"/>
          </a:p>
          <a:p>
            <a:pPr marL="0" indent="0" algn="ctr">
              <a:buNone/>
            </a:pPr>
            <a:r>
              <a:rPr lang="en-GB" dirty="0"/>
              <a:t>Be aware of how the unit writer is reacting to the discussion and feedback.</a:t>
            </a:r>
          </a:p>
          <a:p>
            <a:pPr marL="457189" lvl="1" indent="0" algn="ctr">
              <a:buNone/>
            </a:pPr>
            <a:r>
              <a:rPr lang="en-GB" dirty="0"/>
              <a:t>Don’t wait for them to ask for a break: if you think they might need one, offer one.</a:t>
            </a:r>
          </a:p>
        </p:txBody>
      </p:sp>
      <p:sp>
        <p:nvSpPr>
          <p:cNvPr id="8" name="Title 7">
            <a:extLst>
              <a:ext uri="{FF2B5EF4-FFF2-40B4-BE49-F238E27FC236}">
                <a16:creationId xmlns:a16="http://schemas.microsoft.com/office/drawing/2014/main" id="{FCEA54A1-0A9A-ACDB-5C60-B0C8AC8AD6CF}"/>
              </a:ext>
            </a:extLst>
          </p:cNvPr>
          <p:cNvSpPr>
            <a:spLocks noGrp="1"/>
          </p:cNvSpPr>
          <p:nvPr>
            <p:ph type="title"/>
          </p:nvPr>
        </p:nvSpPr>
        <p:spPr/>
        <p:txBody>
          <a:bodyPr/>
          <a:lstStyle/>
          <a:p>
            <a:r>
              <a:rPr lang="en-GB" dirty="0"/>
              <a:t>Be kind to each other</a:t>
            </a:r>
          </a:p>
        </p:txBody>
      </p:sp>
    </p:spTree>
    <p:extLst>
      <p:ext uri="{BB962C8B-B14F-4D97-AF65-F5344CB8AC3E}">
        <p14:creationId xmlns:p14="http://schemas.microsoft.com/office/powerpoint/2010/main" val="1107401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6A2FB7-8751-69FE-78CD-8D2A4650F5B9}"/>
              </a:ext>
            </a:extLst>
          </p:cNvPr>
          <p:cNvSpPr>
            <a:spLocks noGrp="1"/>
          </p:cNvSpPr>
          <p:nvPr>
            <p:ph type="body" sz="quarter" idx="14"/>
          </p:nvPr>
        </p:nvSpPr>
        <p:spPr/>
        <p:txBody>
          <a:bodyPr/>
          <a:lstStyle/>
          <a:p>
            <a:r>
              <a:rPr lang="en-US" dirty="0"/>
              <a:t>Practical part 1:</a:t>
            </a:r>
            <a:br>
              <a:rPr lang="en-US" dirty="0"/>
            </a:br>
            <a:r>
              <a:rPr lang="en-US" dirty="0"/>
              <a:t>Preparing for Cognitive Walkthroughs</a:t>
            </a:r>
            <a:endParaRPr lang="en-GB" dirty="0"/>
          </a:p>
        </p:txBody>
      </p:sp>
      <p:sp>
        <p:nvSpPr>
          <p:cNvPr id="3" name="Text Placeholder 2">
            <a:extLst>
              <a:ext uri="{FF2B5EF4-FFF2-40B4-BE49-F238E27FC236}">
                <a16:creationId xmlns:a16="http://schemas.microsoft.com/office/drawing/2014/main" id="{0A640B2F-97CB-8E37-0A50-F17DBE4FE3CF}"/>
              </a:ext>
            </a:extLst>
          </p:cNvPr>
          <p:cNvSpPr>
            <a:spLocks noGrp="1"/>
          </p:cNvSpPr>
          <p:nvPr>
            <p:ph type="body" sz="quarter" idx="15"/>
          </p:nvPr>
        </p:nvSpPr>
        <p:spPr/>
        <p:txBody>
          <a:bodyPr/>
          <a:lstStyle/>
          <a:p>
            <a:r>
              <a:rPr lang="en-GB" dirty="0"/>
              <a:t>4</a:t>
            </a:r>
          </a:p>
        </p:txBody>
      </p:sp>
    </p:spTree>
    <p:extLst>
      <p:ext uri="{BB962C8B-B14F-4D97-AF65-F5344CB8AC3E}">
        <p14:creationId xmlns:p14="http://schemas.microsoft.com/office/powerpoint/2010/main" val="829175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5F083F4-11FE-5F4C-62F9-973EB89F4F61}"/>
              </a:ext>
            </a:extLst>
          </p:cNvPr>
          <p:cNvSpPr>
            <a:spLocks noGrp="1"/>
          </p:cNvSpPr>
          <p:nvPr>
            <p:ph type="body" sz="quarter" idx="14"/>
          </p:nvPr>
        </p:nvSpPr>
        <p:spPr/>
        <p:txBody>
          <a:bodyPr/>
          <a:lstStyle/>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Suitability of the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content for the level </a:t>
            </a:r>
            <a:r>
              <a:rPr lang="en-GB" sz="2000" dirty="0">
                <a:effectLst/>
                <a:latin typeface="Calibri" panose="020F0502020204030204" pitchFamily="34" charset="0"/>
                <a:ea typeface="Calibri" panose="020F0502020204030204" pitchFamily="34" charset="0"/>
                <a:cs typeface="Times New Roman" panose="02020603050405020304" pitchFamily="18" charset="0"/>
              </a:rPr>
              <a:t>of the target test candidates </a:t>
            </a: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Suitability of the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content for the context</a:t>
            </a:r>
            <a:r>
              <a:rPr lang="en-GB" sz="2000" dirty="0">
                <a:effectLst/>
                <a:latin typeface="Calibri" panose="020F0502020204030204" pitchFamily="34" charset="0"/>
                <a:ea typeface="Calibri" panose="020F0502020204030204" pitchFamily="34" charset="0"/>
                <a:cs typeface="Times New Roman" panose="02020603050405020304" pitchFamily="18" charset="0"/>
              </a:rPr>
              <a:t>/s of the target test candidates</a:t>
            </a:r>
          </a:p>
          <a:p>
            <a:pPr marL="800123" lvl="1" indent="-342900">
              <a:lnSpc>
                <a:spcPct val="107000"/>
              </a:lnSpc>
              <a:buFont typeface="Wingdings" panose="05000000000000000000" pitchFamily="2" charset="2"/>
              <a:buChar char="q"/>
            </a:pPr>
            <a:r>
              <a:rPr lang="en-GB" sz="2000" b="1" dirty="0">
                <a:latin typeface="Calibri" panose="020F0502020204030204" pitchFamily="34" charset="0"/>
                <a:ea typeface="Calibri" panose="020F0502020204030204" pitchFamily="34" charset="0"/>
                <a:cs typeface="Times New Roman" panose="02020603050405020304" pitchFamily="18" charset="0"/>
              </a:rPr>
              <a:t>Content overlap </a:t>
            </a:r>
            <a:r>
              <a:rPr lang="en-GB" sz="2000" dirty="0">
                <a:latin typeface="Calibri" panose="020F0502020204030204" pitchFamily="34" charset="0"/>
                <a:ea typeface="Calibri" panose="020F0502020204030204" pitchFamily="34" charset="0"/>
                <a:cs typeface="Times New Roman" panose="02020603050405020304" pitchFamily="18" charset="0"/>
              </a:rPr>
              <a:t>in items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Alignment of the item to the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assessment framework</a:t>
            </a:r>
          </a:p>
          <a:p>
            <a:pPr marL="1257311" lvl="2" indent="-342900">
              <a:lnSpc>
                <a:spcPct val="107000"/>
              </a:lnSpc>
              <a:buFont typeface="Wingdings" panose="05000000000000000000" pitchFamily="2" charset="2"/>
              <a:buChar char="q"/>
            </a:pPr>
            <a:r>
              <a:rPr lang="en-GB" sz="2000" dirty="0">
                <a:latin typeface="Calibri" panose="020F0502020204030204" pitchFamily="34" charset="0"/>
                <a:ea typeface="Calibri" panose="020F0502020204030204" pitchFamily="34" charset="0"/>
                <a:cs typeface="Times New Roman" panose="02020603050405020304" pitchFamily="18" charset="0"/>
              </a:rPr>
              <a:t>Correct framework variables (cognitive process, item intent, etc.)</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Accuracy of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the key</a:t>
            </a: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Quality and ordering of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the distractors</a:t>
            </a: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Accuracy of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spelling, grammar</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vocabulary</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technical terms</a:t>
            </a:r>
            <a:r>
              <a:rPr lang="en-GB" sz="2000" dirty="0">
                <a:effectLst/>
                <a:latin typeface="Calibri" panose="020F0502020204030204" pitchFamily="34" charset="0"/>
                <a:ea typeface="Calibri" panose="020F0502020204030204" pitchFamily="34" charset="0"/>
                <a:cs typeface="Times New Roman" panose="02020603050405020304" pitchFamily="18" charset="0"/>
              </a:rPr>
              <a:t> and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general expression</a:t>
            </a:r>
            <a:r>
              <a:rPr lang="en-GB" sz="2000" dirty="0">
                <a:effectLst/>
                <a:latin typeface="Calibri" panose="020F0502020204030204" pitchFamily="34" charset="0"/>
                <a:ea typeface="Calibri" panose="020F0502020204030204" pitchFamily="34" charset="0"/>
                <a:cs typeface="Times New Roman" panose="02020603050405020304" pitchFamily="18" charset="0"/>
              </a:rPr>
              <a:t>.</a:t>
            </a:r>
          </a:p>
          <a:p>
            <a:pPr marL="457223" lvl="1" indent="0">
              <a:lnSpc>
                <a:spcPct val="107000"/>
              </a:lnSpc>
              <a:buNone/>
            </a:pP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0" lvl="1" indent="0" algn="ctr">
              <a:lnSpc>
                <a:spcPct val="107000"/>
              </a:lnSpc>
              <a:buNone/>
            </a:pPr>
            <a:r>
              <a:rPr lang="en-GB" sz="2800" b="1" dirty="0">
                <a:effectLst/>
                <a:latin typeface="Calibri" panose="020F0502020204030204" pitchFamily="34" charset="0"/>
                <a:ea typeface="Calibri" panose="020F0502020204030204" pitchFamily="34" charset="0"/>
                <a:cs typeface="Times New Roman" panose="02020603050405020304" pitchFamily="18" charset="0"/>
              </a:rPr>
              <a:t>Remember: Have suggested changes already written!</a:t>
            </a:r>
          </a:p>
          <a:p>
            <a:pPr marL="0" indent="0">
              <a:buNone/>
            </a:pPr>
            <a:endParaRPr lang="en-GB" dirty="0"/>
          </a:p>
        </p:txBody>
      </p:sp>
      <p:sp>
        <p:nvSpPr>
          <p:cNvPr id="4" name="Title 3">
            <a:extLst>
              <a:ext uri="{FF2B5EF4-FFF2-40B4-BE49-F238E27FC236}">
                <a16:creationId xmlns:a16="http://schemas.microsoft.com/office/drawing/2014/main" id="{B0647177-451A-06B6-266B-5532743D3B6D}"/>
              </a:ext>
            </a:extLst>
          </p:cNvPr>
          <p:cNvSpPr>
            <a:spLocks noGrp="1"/>
          </p:cNvSpPr>
          <p:nvPr>
            <p:ph type="title"/>
          </p:nvPr>
        </p:nvSpPr>
        <p:spPr/>
        <p:txBody>
          <a:bodyPr/>
          <a:lstStyle/>
          <a:p>
            <a:r>
              <a:rPr lang="en-GB" dirty="0"/>
              <a:t>Mental checklist</a:t>
            </a:r>
          </a:p>
        </p:txBody>
      </p:sp>
    </p:spTree>
    <p:extLst>
      <p:ext uri="{BB962C8B-B14F-4D97-AF65-F5344CB8AC3E}">
        <p14:creationId xmlns:p14="http://schemas.microsoft.com/office/powerpoint/2010/main" val="4266707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8AA086-6D56-EF51-66B7-FDDDBF89CD38}"/>
              </a:ext>
            </a:extLst>
          </p:cNvPr>
          <p:cNvSpPr>
            <a:spLocks noGrp="1"/>
          </p:cNvSpPr>
          <p:nvPr>
            <p:ph type="body" sz="quarter" idx="14"/>
          </p:nvPr>
        </p:nvSpPr>
        <p:spPr/>
        <p:txBody>
          <a:bodyPr/>
          <a:lstStyle/>
          <a:p>
            <a:r>
              <a:rPr lang="en-GB" dirty="0"/>
              <a:t>Item Banks and Test Construction</a:t>
            </a:r>
          </a:p>
        </p:txBody>
      </p:sp>
      <p:sp>
        <p:nvSpPr>
          <p:cNvPr id="5" name="Text Placeholder 4">
            <a:extLst>
              <a:ext uri="{FF2B5EF4-FFF2-40B4-BE49-F238E27FC236}">
                <a16:creationId xmlns:a16="http://schemas.microsoft.com/office/drawing/2014/main" id="{4883A8D8-81DE-BBCE-8E98-5578109D30C4}"/>
              </a:ext>
            </a:extLst>
          </p:cNvPr>
          <p:cNvSpPr>
            <a:spLocks noGrp="1"/>
          </p:cNvSpPr>
          <p:nvPr>
            <p:ph type="body" sz="quarter" idx="15"/>
          </p:nvPr>
        </p:nvSpPr>
        <p:spPr/>
        <p:txBody>
          <a:bodyPr/>
          <a:lstStyle/>
          <a:p>
            <a:r>
              <a:rPr lang="en-GB" dirty="0"/>
              <a:t>1</a:t>
            </a:r>
          </a:p>
        </p:txBody>
      </p:sp>
    </p:spTree>
    <p:extLst>
      <p:ext uri="{BB962C8B-B14F-4D97-AF65-F5344CB8AC3E}">
        <p14:creationId xmlns:p14="http://schemas.microsoft.com/office/powerpoint/2010/main" val="3047064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FDAA8E8-C034-6E7B-25AD-B69FBBDEAA6F}"/>
              </a:ext>
            </a:extLst>
          </p:cNvPr>
          <p:cNvSpPr>
            <a:spLocks noGrp="1"/>
          </p:cNvSpPr>
          <p:nvPr>
            <p:ph type="body" sz="quarter" idx="14"/>
          </p:nvPr>
        </p:nvSpPr>
        <p:spPr>
          <a:xfrm>
            <a:off x="696406" y="1316765"/>
            <a:ext cx="4154268" cy="4972419"/>
          </a:xfrm>
        </p:spPr>
        <p:txBody>
          <a:bodyPr/>
          <a:lstStyle/>
          <a:p>
            <a:pPr marL="0" indent="0">
              <a:buNone/>
            </a:pPr>
            <a:r>
              <a:rPr lang="en-GB" dirty="0"/>
              <a:t>If a test is too hard, or too easy, for most students then:</a:t>
            </a:r>
          </a:p>
          <a:p>
            <a:r>
              <a:rPr lang="en-GB" dirty="0"/>
              <a:t>Students may disengage</a:t>
            </a:r>
          </a:p>
          <a:p>
            <a:r>
              <a:rPr lang="en-GB" dirty="0"/>
              <a:t>Students may get few items correct (or incorrect)</a:t>
            </a:r>
          </a:p>
          <a:p>
            <a:r>
              <a:rPr lang="en-GB" dirty="0"/>
              <a:t>Measurement becomes less accurate/reliable (more on that in session 3).</a:t>
            </a:r>
          </a:p>
          <a:p>
            <a:pPr marL="0" indent="0">
              <a:buNone/>
            </a:pPr>
            <a:endParaRPr lang="en-GB" dirty="0"/>
          </a:p>
          <a:p>
            <a:pPr marL="0" indent="0">
              <a:buNone/>
            </a:pPr>
            <a:r>
              <a:rPr lang="en-GB" dirty="0"/>
              <a:t>We need to be able to ‘see’ what students can and can’t do, to make reliable judgments about them.</a:t>
            </a:r>
          </a:p>
        </p:txBody>
      </p:sp>
      <p:sp>
        <p:nvSpPr>
          <p:cNvPr id="3" name="Title 2">
            <a:extLst>
              <a:ext uri="{FF2B5EF4-FFF2-40B4-BE49-F238E27FC236}">
                <a16:creationId xmlns:a16="http://schemas.microsoft.com/office/drawing/2014/main" id="{58BCE0A0-09D6-D7C5-D151-FA76A43CE2F8}"/>
              </a:ext>
            </a:extLst>
          </p:cNvPr>
          <p:cNvSpPr>
            <a:spLocks noGrp="1"/>
          </p:cNvSpPr>
          <p:nvPr>
            <p:ph type="title"/>
          </p:nvPr>
        </p:nvSpPr>
        <p:spPr/>
        <p:txBody>
          <a:bodyPr/>
          <a:lstStyle/>
          <a:p>
            <a:r>
              <a:rPr lang="en-GB" dirty="0"/>
              <a:t>Considerations in Test Design: Targeting</a:t>
            </a:r>
          </a:p>
        </p:txBody>
      </p:sp>
      <p:pic>
        <p:nvPicPr>
          <p:cNvPr id="6" name="Picture 5">
            <a:extLst>
              <a:ext uri="{FF2B5EF4-FFF2-40B4-BE49-F238E27FC236}">
                <a16:creationId xmlns:a16="http://schemas.microsoft.com/office/drawing/2014/main" id="{65F87E58-E6B3-9881-8C2C-B1BA2FD27AB9}"/>
              </a:ext>
            </a:extLst>
          </p:cNvPr>
          <p:cNvPicPr>
            <a:picLocks noChangeAspect="1"/>
          </p:cNvPicPr>
          <p:nvPr/>
        </p:nvPicPr>
        <p:blipFill>
          <a:blip r:embed="rId3"/>
          <a:stretch>
            <a:fillRect/>
          </a:stretch>
        </p:blipFill>
        <p:spPr>
          <a:xfrm>
            <a:off x="6096000" y="1028733"/>
            <a:ext cx="4487364" cy="5603452"/>
          </a:xfrm>
          <a:prstGeom prst="rect">
            <a:avLst/>
          </a:prstGeom>
        </p:spPr>
      </p:pic>
    </p:spTree>
    <p:extLst>
      <p:ext uri="{BB962C8B-B14F-4D97-AF65-F5344CB8AC3E}">
        <p14:creationId xmlns:p14="http://schemas.microsoft.com/office/powerpoint/2010/main" val="1614737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8F0F268-7065-C77F-CAF7-A49100CB57E1}"/>
              </a:ext>
            </a:extLst>
          </p:cNvPr>
          <p:cNvSpPr/>
          <p:nvPr/>
        </p:nvSpPr>
        <p:spPr>
          <a:xfrm>
            <a:off x="6714308" y="1620914"/>
            <a:ext cx="2786744" cy="424864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Items 40-60</a:t>
            </a:r>
          </a:p>
        </p:txBody>
      </p:sp>
      <p:sp>
        <p:nvSpPr>
          <p:cNvPr id="12" name="Rectangle: Rounded Corners 11">
            <a:extLst>
              <a:ext uri="{FF2B5EF4-FFF2-40B4-BE49-F238E27FC236}">
                <a16:creationId xmlns:a16="http://schemas.microsoft.com/office/drawing/2014/main" id="{C3FD00FB-06F5-EA90-878F-3BAFA84F22F5}"/>
              </a:ext>
            </a:extLst>
          </p:cNvPr>
          <p:cNvSpPr/>
          <p:nvPr/>
        </p:nvSpPr>
        <p:spPr>
          <a:xfrm>
            <a:off x="1123401" y="1620914"/>
            <a:ext cx="2786744" cy="424865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Items 1-20</a:t>
            </a:r>
          </a:p>
        </p:txBody>
      </p:sp>
      <p:sp>
        <p:nvSpPr>
          <p:cNvPr id="10" name="Rectangle: Rounded Corners 9">
            <a:extLst>
              <a:ext uri="{FF2B5EF4-FFF2-40B4-BE49-F238E27FC236}">
                <a16:creationId xmlns:a16="http://schemas.microsoft.com/office/drawing/2014/main" id="{0DBB6BCE-8CBE-6CC7-5B5D-E4BE01E449E1}"/>
              </a:ext>
            </a:extLst>
          </p:cNvPr>
          <p:cNvSpPr/>
          <p:nvPr/>
        </p:nvSpPr>
        <p:spPr>
          <a:xfrm>
            <a:off x="3927564" y="1620915"/>
            <a:ext cx="2786744" cy="424865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i="1" dirty="0"/>
              <a:t>Link Items</a:t>
            </a:r>
          </a:p>
          <a:p>
            <a:pPr algn="ctr"/>
            <a:r>
              <a:rPr lang="en-GB" dirty="0"/>
              <a:t>Items 20-40</a:t>
            </a:r>
          </a:p>
        </p:txBody>
      </p:sp>
      <p:sp>
        <p:nvSpPr>
          <p:cNvPr id="3" name="Title 2">
            <a:extLst>
              <a:ext uri="{FF2B5EF4-FFF2-40B4-BE49-F238E27FC236}">
                <a16:creationId xmlns:a16="http://schemas.microsoft.com/office/drawing/2014/main" id="{8C475949-590E-6073-9484-E75CFAC55558}"/>
              </a:ext>
            </a:extLst>
          </p:cNvPr>
          <p:cNvSpPr>
            <a:spLocks noGrp="1"/>
          </p:cNvSpPr>
          <p:nvPr>
            <p:ph type="title"/>
          </p:nvPr>
        </p:nvSpPr>
        <p:spPr/>
        <p:txBody>
          <a:bodyPr/>
          <a:lstStyle/>
          <a:p>
            <a:r>
              <a:rPr lang="en-GB" dirty="0"/>
              <a:t>Item pools and test forms</a:t>
            </a:r>
          </a:p>
        </p:txBody>
      </p:sp>
      <p:cxnSp>
        <p:nvCxnSpPr>
          <p:cNvPr id="5" name="Straight Arrow Connector 4">
            <a:extLst>
              <a:ext uri="{FF2B5EF4-FFF2-40B4-BE49-F238E27FC236}">
                <a16:creationId xmlns:a16="http://schemas.microsoft.com/office/drawing/2014/main" id="{FEC770BA-73AB-5B95-A427-40500CE14091}"/>
              </a:ext>
            </a:extLst>
          </p:cNvPr>
          <p:cNvCxnSpPr/>
          <p:nvPr/>
        </p:nvCxnSpPr>
        <p:spPr>
          <a:xfrm>
            <a:off x="613641" y="5869561"/>
            <a:ext cx="9449078" cy="0"/>
          </a:xfrm>
          <a:prstGeom prst="straightConnector1">
            <a:avLst/>
          </a:prstGeom>
          <a:ln w="57150">
            <a:solidFill>
              <a:schemeClr val="accent2">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7C7B32F-4F94-4A0C-B2D0-9BB0A1FF10AB}"/>
              </a:ext>
            </a:extLst>
          </p:cNvPr>
          <p:cNvSpPr txBox="1"/>
          <p:nvPr/>
        </p:nvSpPr>
        <p:spPr>
          <a:xfrm>
            <a:off x="539925" y="5961680"/>
            <a:ext cx="1149531" cy="369332"/>
          </a:xfrm>
          <a:prstGeom prst="rect">
            <a:avLst/>
          </a:prstGeom>
          <a:noFill/>
        </p:spPr>
        <p:txBody>
          <a:bodyPr wrap="square" rtlCol="0">
            <a:spAutoFit/>
          </a:bodyPr>
          <a:lstStyle/>
          <a:p>
            <a:r>
              <a:rPr lang="en-GB" dirty="0"/>
              <a:t>Easy</a:t>
            </a:r>
          </a:p>
        </p:txBody>
      </p:sp>
      <p:sp>
        <p:nvSpPr>
          <p:cNvPr id="7" name="TextBox 6">
            <a:extLst>
              <a:ext uri="{FF2B5EF4-FFF2-40B4-BE49-F238E27FC236}">
                <a16:creationId xmlns:a16="http://schemas.microsoft.com/office/drawing/2014/main" id="{BD94E113-25FF-D366-DFEA-FAF408DDC295}"/>
              </a:ext>
            </a:extLst>
          </p:cNvPr>
          <p:cNvSpPr txBox="1"/>
          <p:nvPr/>
        </p:nvSpPr>
        <p:spPr>
          <a:xfrm>
            <a:off x="9487953" y="5961680"/>
            <a:ext cx="1149531" cy="369332"/>
          </a:xfrm>
          <a:prstGeom prst="rect">
            <a:avLst/>
          </a:prstGeom>
          <a:noFill/>
        </p:spPr>
        <p:txBody>
          <a:bodyPr wrap="square" rtlCol="0">
            <a:spAutoFit/>
          </a:bodyPr>
          <a:lstStyle/>
          <a:p>
            <a:r>
              <a:rPr lang="en-GB" dirty="0"/>
              <a:t>Hard</a:t>
            </a:r>
          </a:p>
        </p:txBody>
      </p:sp>
      <p:sp>
        <p:nvSpPr>
          <p:cNvPr id="8" name="Rectangle: Rounded Corners 7">
            <a:extLst>
              <a:ext uri="{FF2B5EF4-FFF2-40B4-BE49-F238E27FC236}">
                <a16:creationId xmlns:a16="http://schemas.microsoft.com/office/drawing/2014/main" id="{8B5DB351-A8E5-A524-46E4-466BED4B03C8}"/>
              </a:ext>
            </a:extLst>
          </p:cNvPr>
          <p:cNvSpPr/>
          <p:nvPr/>
        </p:nvSpPr>
        <p:spPr>
          <a:xfrm>
            <a:off x="1114691" y="1893449"/>
            <a:ext cx="5590908" cy="122790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dirty="0"/>
              <a:t>Test Form 1 (Items 1-40)</a:t>
            </a:r>
          </a:p>
        </p:txBody>
      </p:sp>
      <p:sp>
        <p:nvSpPr>
          <p:cNvPr id="9" name="Rectangle: Rounded Corners 8">
            <a:extLst>
              <a:ext uri="{FF2B5EF4-FFF2-40B4-BE49-F238E27FC236}">
                <a16:creationId xmlns:a16="http://schemas.microsoft.com/office/drawing/2014/main" id="{AC9BB95C-7090-2767-DD2D-11AFB083819F}"/>
              </a:ext>
            </a:extLst>
          </p:cNvPr>
          <p:cNvSpPr/>
          <p:nvPr/>
        </p:nvSpPr>
        <p:spPr>
          <a:xfrm>
            <a:off x="3927564" y="4413572"/>
            <a:ext cx="5503819" cy="1227908"/>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Test Form 2 (Items 20-60)</a:t>
            </a:r>
          </a:p>
        </p:txBody>
      </p:sp>
      <p:sp>
        <p:nvSpPr>
          <p:cNvPr id="13" name="TextBox 12">
            <a:extLst>
              <a:ext uri="{FF2B5EF4-FFF2-40B4-BE49-F238E27FC236}">
                <a16:creationId xmlns:a16="http://schemas.microsoft.com/office/drawing/2014/main" id="{4D0DB445-A68C-20F0-3234-B0BC1797D3A5}"/>
              </a:ext>
            </a:extLst>
          </p:cNvPr>
          <p:cNvSpPr txBox="1"/>
          <p:nvPr/>
        </p:nvSpPr>
        <p:spPr>
          <a:xfrm>
            <a:off x="4746170" y="6166905"/>
            <a:ext cx="1149531" cy="369332"/>
          </a:xfrm>
          <a:prstGeom prst="rect">
            <a:avLst/>
          </a:prstGeom>
          <a:noFill/>
        </p:spPr>
        <p:txBody>
          <a:bodyPr wrap="square" rtlCol="0">
            <a:spAutoFit/>
          </a:bodyPr>
          <a:lstStyle/>
          <a:p>
            <a:r>
              <a:rPr lang="en-GB" dirty="0"/>
              <a:t>Variable</a:t>
            </a:r>
          </a:p>
        </p:txBody>
      </p:sp>
    </p:spTree>
    <p:extLst>
      <p:ext uri="{BB962C8B-B14F-4D97-AF65-F5344CB8AC3E}">
        <p14:creationId xmlns:p14="http://schemas.microsoft.com/office/powerpoint/2010/main" val="326459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B4B3E20-779F-B608-F4F2-AA586C54AEDC}"/>
              </a:ext>
            </a:extLst>
          </p:cNvPr>
          <p:cNvSpPr>
            <a:spLocks noGrp="1"/>
          </p:cNvSpPr>
          <p:nvPr>
            <p:ph type="body" sz="quarter" idx="14"/>
          </p:nvPr>
        </p:nvSpPr>
        <p:spPr>
          <a:xfrm>
            <a:off x="696406" y="1316765"/>
            <a:ext cx="10799188" cy="4054021"/>
          </a:xfrm>
        </p:spPr>
        <p:txBody>
          <a:bodyPr>
            <a:normAutofit/>
          </a:bodyPr>
          <a:lstStyle/>
          <a:p>
            <a:pPr marL="0" indent="0" algn="ctr">
              <a:buNone/>
            </a:pPr>
            <a:r>
              <a:rPr lang="en-GB" sz="3200" dirty="0"/>
              <a:t>What are the reasons for needing/wanting a big item bank?</a:t>
            </a:r>
          </a:p>
        </p:txBody>
      </p:sp>
      <p:sp>
        <p:nvSpPr>
          <p:cNvPr id="4" name="Title 3">
            <a:extLst>
              <a:ext uri="{FF2B5EF4-FFF2-40B4-BE49-F238E27FC236}">
                <a16:creationId xmlns:a16="http://schemas.microsoft.com/office/drawing/2014/main" id="{5F5BCAC0-D922-74E2-B08E-3E94DDAA8469}"/>
              </a:ext>
            </a:extLst>
          </p:cNvPr>
          <p:cNvSpPr>
            <a:spLocks noGrp="1"/>
          </p:cNvSpPr>
          <p:nvPr>
            <p:ph type="title"/>
          </p:nvPr>
        </p:nvSpPr>
        <p:spPr/>
        <p:txBody>
          <a:bodyPr/>
          <a:lstStyle/>
          <a:p>
            <a:r>
              <a:rPr lang="en-GB" dirty="0"/>
              <a:t>Warm-up discussion</a:t>
            </a:r>
          </a:p>
        </p:txBody>
      </p:sp>
    </p:spTree>
    <p:extLst>
      <p:ext uri="{BB962C8B-B14F-4D97-AF65-F5344CB8AC3E}">
        <p14:creationId xmlns:p14="http://schemas.microsoft.com/office/powerpoint/2010/main" val="140193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CD90C28-D51F-F667-626C-F6B8B4D229C1}"/>
              </a:ext>
            </a:extLst>
          </p:cNvPr>
          <p:cNvSpPr>
            <a:spLocks noGrp="1"/>
          </p:cNvSpPr>
          <p:nvPr>
            <p:ph type="body" sz="quarter" idx="14"/>
          </p:nvPr>
        </p:nvSpPr>
        <p:spPr>
          <a:xfrm>
            <a:off x="696406" y="1316765"/>
            <a:ext cx="10799188" cy="947463"/>
          </a:xfrm>
        </p:spPr>
        <p:txBody>
          <a:bodyPr>
            <a:normAutofit/>
          </a:bodyPr>
          <a:lstStyle/>
          <a:p>
            <a:r>
              <a:rPr lang="en-GB" dirty="0"/>
              <a:t>Each student will only see a portion of the items</a:t>
            </a:r>
          </a:p>
          <a:p>
            <a:r>
              <a:rPr lang="en-GB" dirty="0"/>
              <a:t>Each unit/cluster/block, appears once in each position (1</a:t>
            </a:r>
            <a:r>
              <a:rPr lang="en-GB" baseline="30000" dirty="0"/>
              <a:t>st</a:t>
            </a:r>
            <a:r>
              <a:rPr lang="en-GB" dirty="0"/>
              <a:t>, 2</a:t>
            </a:r>
            <a:r>
              <a:rPr lang="en-GB" baseline="30000" dirty="0"/>
              <a:t>nd</a:t>
            </a:r>
            <a:r>
              <a:rPr lang="en-GB" dirty="0"/>
              <a:t>, 3</a:t>
            </a:r>
            <a:r>
              <a:rPr lang="en-GB" baseline="30000" dirty="0"/>
              <a:t>rd</a:t>
            </a:r>
            <a:r>
              <a:rPr lang="en-GB" dirty="0"/>
              <a:t>)</a:t>
            </a:r>
            <a:endParaRPr lang="en-GB" i="1" dirty="0"/>
          </a:p>
        </p:txBody>
      </p:sp>
      <p:sp>
        <p:nvSpPr>
          <p:cNvPr id="3" name="Title 2">
            <a:extLst>
              <a:ext uri="{FF2B5EF4-FFF2-40B4-BE49-F238E27FC236}">
                <a16:creationId xmlns:a16="http://schemas.microsoft.com/office/drawing/2014/main" id="{334D8764-E2E6-99B2-B6B2-07A602C2B28E}"/>
              </a:ext>
            </a:extLst>
          </p:cNvPr>
          <p:cNvSpPr>
            <a:spLocks noGrp="1"/>
          </p:cNvSpPr>
          <p:nvPr>
            <p:ph type="title"/>
          </p:nvPr>
        </p:nvSpPr>
        <p:spPr/>
        <p:txBody>
          <a:bodyPr/>
          <a:lstStyle/>
          <a:p>
            <a:r>
              <a:rPr lang="en-GB" dirty="0"/>
              <a:t>Rotational designs</a:t>
            </a:r>
          </a:p>
        </p:txBody>
      </p:sp>
      <p:graphicFrame>
        <p:nvGraphicFramePr>
          <p:cNvPr id="5" name="Table 4">
            <a:extLst>
              <a:ext uri="{FF2B5EF4-FFF2-40B4-BE49-F238E27FC236}">
                <a16:creationId xmlns:a16="http://schemas.microsoft.com/office/drawing/2014/main" id="{843B9D92-7A11-1D01-D5FF-A275E0587539}"/>
              </a:ext>
            </a:extLst>
          </p:cNvPr>
          <p:cNvGraphicFramePr>
            <a:graphicFrameLocks noGrp="1"/>
          </p:cNvGraphicFramePr>
          <p:nvPr>
            <p:extLst>
              <p:ext uri="{D42A27DB-BD31-4B8C-83A1-F6EECF244321}">
                <p14:modId xmlns:p14="http://schemas.microsoft.com/office/powerpoint/2010/main" val="2581257183"/>
              </p:ext>
            </p:extLst>
          </p:nvPr>
        </p:nvGraphicFramePr>
        <p:xfrm>
          <a:off x="888275" y="2658699"/>
          <a:ext cx="9631680" cy="2882536"/>
        </p:xfrm>
        <a:graphic>
          <a:graphicData uri="http://schemas.openxmlformats.org/drawingml/2006/table">
            <a:tbl>
              <a:tblPr/>
              <a:tblGrid>
                <a:gridCol w="802640">
                  <a:extLst>
                    <a:ext uri="{9D8B030D-6E8A-4147-A177-3AD203B41FA5}">
                      <a16:colId xmlns:a16="http://schemas.microsoft.com/office/drawing/2014/main" val="2233669128"/>
                    </a:ext>
                  </a:extLst>
                </a:gridCol>
                <a:gridCol w="802640">
                  <a:extLst>
                    <a:ext uri="{9D8B030D-6E8A-4147-A177-3AD203B41FA5}">
                      <a16:colId xmlns:a16="http://schemas.microsoft.com/office/drawing/2014/main" val="1478031414"/>
                    </a:ext>
                  </a:extLst>
                </a:gridCol>
                <a:gridCol w="802640">
                  <a:extLst>
                    <a:ext uri="{9D8B030D-6E8A-4147-A177-3AD203B41FA5}">
                      <a16:colId xmlns:a16="http://schemas.microsoft.com/office/drawing/2014/main" val="1690864453"/>
                    </a:ext>
                  </a:extLst>
                </a:gridCol>
                <a:gridCol w="802640">
                  <a:extLst>
                    <a:ext uri="{9D8B030D-6E8A-4147-A177-3AD203B41FA5}">
                      <a16:colId xmlns:a16="http://schemas.microsoft.com/office/drawing/2014/main" val="3111610782"/>
                    </a:ext>
                  </a:extLst>
                </a:gridCol>
                <a:gridCol w="802640">
                  <a:extLst>
                    <a:ext uri="{9D8B030D-6E8A-4147-A177-3AD203B41FA5}">
                      <a16:colId xmlns:a16="http://schemas.microsoft.com/office/drawing/2014/main" val="2299886996"/>
                    </a:ext>
                  </a:extLst>
                </a:gridCol>
                <a:gridCol w="802640">
                  <a:extLst>
                    <a:ext uri="{9D8B030D-6E8A-4147-A177-3AD203B41FA5}">
                      <a16:colId xmlns:a16="http://schemas.microsoft.com/office/drawing/2014/main" val="2449473015"/>
                    </a:ext>
                  </a:extLst>
                </a:gridCol>
                <a:gridCol w="802640">
                  <a:extLst>
                    <a:ext uri="{9D8B030D-6E8A-4147-A177-3AD203B41FA5}">
                      <a16:colId xmlns:a16="http://schemas.microsoft.com/office/drawing/2014/main" val="481815988"/>
                    </a:ext>
                  </a:extLst>
                </a:gridCol>
                <a:gridCol w="802640">
                  <a:extLst>
                    <a:ext uri="{9D8B030D-6E8A-4147-A177-3AD203B41FA5}">
                      <a16:colId xmlns:a16="http://schemas.microsoft.com/office/drawing/2014/main" val="448414846"/>
                    </a:ext>
                  </a:extLst>
                </a:gridCol>
                <a:gridCol w="802640">
                  <a:extLst>
                    <a:ext uri="{9D8B030D-6E8A-4147-A177-3AD203B41FA5}">
                      <a16:colId xmlns:a16="http://schemas.microsoft.com/office/drawing/2014/main" val="3462342256"/>
                    </a:ext>
                  </a:extLst>
                </a:gridCol>
                <a:gridCol w="802640">
                  <a:extLst>
                    <a:ext uri="{9D8B030D-6E8A-4147-A177-3AD203B41FA5}">
                      <a16:colId xmlns:a16="http://schemas.microsoft.com/office/drawing/2014/main" val="613968623"/>
                    </a:ext>
                  </a:extLst>
                </a:gridCol>
                <a:gridCol w="802640">
                  <a:extLst>
                    <a:ext uri="{9D8B030D-6E8A-4147-A177-3AD203B41FA5}">
                      <a16:colId xmlns:a16="http://schemas.microsoft.com/office/drawing/2014/main" val="2616835549"/>
                    </a:ext>
                  </a:extLst>
                </a:gridCol>
                <a:gridCol w="802640">
                  <a:extLst>
                    <a:ext uri="{9D8B030D-6E8A-4147-A177-3AD203B41FA5}">
                      <a16:colId xmlns:a16="http://schemas.microsoft.com/office/drawing/2014/main" val="1191870665"/>
                    </a:ext>
                  </a:extLst>
                </a:gridCol>
              </a:tblGrid>
              <a:tr h="720634">
                <a:tc>
                  <a:txBody>
                    <a:bodyPr/>
                    <a:lstStyle/>
                    <a:p>
                      <a:pPr algn="ctr" fontAlgn="ctr"/>
                      <a:r>
                        <a:rPr lang="en-GB" sz="1100" b="1" i="0" u="none" strike="noStrike" dirty="0">
                          <a:solidFill>
                            <a:srgbClr val="000000"/>
                          </a:solidFill>
                          <a:effectLst/>
                          <a:latin typeface="Arial" panose="020B0604020202020204" pitchFamily="34" charset="0"/>
                        </a:rPr>
                        <a:t>Booklet </a:t>
                      </a:r>
                    </a:p>
                    <a:p>
                      <a:pPr algn="ctr" fontAlgn="ctr"/>
                      <a:r>
                        <a:rPr lang="en-GB" sz="1100" b="1" i="0" u="none" strike="noStrike" dirty="0">
                          <a:solidFill>
                            <a:srgbClr val="000000"/>
                          </a:solidFill>
                          <a:effectLst/>
                          <a:latin typeface="Arial" panose="020B0604020202020204" pitchFamily="34" charset="0"/>
                        </a:rPr>
                        <a:t>1</a:t>
                      </a:r>
                    </a:p>
                  </a:txBody>
                  <a:tcPr marL="6350" marR="6350" marT="6350" marB="0" anchor="ctr">
                    <a:lnL>
                      <a:noFill/>
                    </a:lnL>
                    <a:lnR>
                      <a:noFill/>
                    </a:lnR>
                    <a:lnT>
                      <a:noFill/>
                    </a:lnT>
                    <a:lnB>
                      <a:noFill/>
                    </a:lnB>
                  </a:tcPr>
                </a:tc>
                <a:tc>
                  <a:txBody>
                    <a:bodyPr/>
                    <a:lstStyle/>
                    <a:p>
                      <a:pPr algn="ctr" fontAlgn="ctr"/>
                      <a:r>
                        <a:rPr lang="en-GB" sz="1100" b="1" i="0" u="none" strike="noStrike" dirty="0">
                          <a:solidFill>
                            <a:srgbClr val="000000"/>
                          </a:solidFill>
                          <a:effectLst/>
                          <a:latin typeface="Arial" panose="020B0604020202020204" pitchFamily="34" charset="0"/>
                        </a:rPr>
                        <a:t>Booklet</a:t>
                      </a:r>
                    </a:p>
                    <a:p>
                      <a:pPr algn="ctr" fontAlgn="ctr"/>
                      <a:r>
                        <a:rPr lang="en-GB" sz="1100" b="1" i="0" u="none" strike="noStrike" dirty="0">
                          <a:solidFill>
                            <a:srgbClr val="000000"/>
                          </a:solidFill>
                          <a:effectLst/>
                          <a:latin typeface="Arial" panose="020B0604020202020204" pitchFamily="34" charset="0"/>
                        </a:rPr>
                        <a:t>2</a:t>
                      </a:r>
                    </a:p>
                  </a:txBody>
                  <a:tcPr marL="6350" marR="6350" marT="6350" marB="0" anchor="ctr">
                    <a:lnL>
                      <a:noFill/>
                    </a:lnL>
                    <a:lnR>
                      <a:noFill/>
                    </a:lnR>
                    <a:lnT>
                      <a:noFill/>
                    </a:lnT>
                    <a:lnB>
                      <a:noFill/>
                    </a:lnB>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GB" sz="1100" b="1" i="0" u="none" strike="noStrike" dirty="0">
                          <a:solidFill>
                            <a:srgbClr val="000000"/>
                          </a:solidFill>
                          <a:effectLst/>
                          <a:latin typeface="Arial" panose="020B0604020202020204" pitchFamily="34" charset="0"/>
                        </a:rPr>
                        <a:t>Booklet</a:t>
                      </a:r>
                    </a:p>
                    <a:p>
                      <a:pPr algn="ctr" fontAlgn="ctr"/>
                      <a:r>
                        <a:rPr lang="en-GB" sz="1100" b="1" i="0" u="none" strike="noStrike" dirty="0">
                          <a:solidFill>
                            <a:srgbClr val="000000"/>
                          </a:solidFill>
                          <a:effectLst/>
                          <a:latin typeface="Arial" panose="020B0604020202020204" pitchFamily="34" charset="0"/>
                        </a:rPr>
                        <a:t>3</a:t>
                      </a:r>
                    </a:p>
                  </a:txBody>
                  <a:tcPr marL="6350" marR="6350" marT="6350" marB="0" anchor="ctr">
                    <a:lnL>
                      <a:noFill/>
                    </a:lnL>
                    <a:lnR>
                      <a:noFill/>
                    </a:lnR>
                    <a:lnT>
                      <a:noFill/>
                    </a:lnT>
                    <a:lnB>
                      <a:noFill/>
                    </a:lnB>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GB" sz="1100" b="1" i="0" u="none" strike="noStrike" dirty="0">
                          <a:solidFill>
                            <a:srgbClr val="000000"/>
                          </a:solidFill>
                          <a:effectLst/>
                          <a:latin typeface="Arial" panose="020B0604020202020204" pitchFamily="34" charset="0"/>
                        </a:rPr>
                        <a:t>Booklet</a:t>
                      </a:r>
                    </a:p>
                    <a:p>
                      <a:pPr algn="ctr" fontAlgn="ctr"/>
                      <a:r>
                        <a:rPr lang="en-GB" sz="1100" b="1" i="0" u="none" strike="noStrike" dirty="0">
                          <a:solidFill>
                            <a:srgbClr val="000000"/>
                          </a:solidFill>
                          <a:effectLst/>
                          <a:latin typeface="Arial" panose="020B0604020202020204" pitchFamily="34" charset="0"/>
                        </a:rPr>
                        <a:t>4</a:t>
                      </a:r>
                    </a:p>
                  </a:txBody>
                  <a:tcPr marL="6350" marR="6350" marT="6350" marB="0" anchor="ctr">
                    <a:lnL>
                      <a:noFill/>
                    </a:lnL>
                    <a:lnR>
                      <a:noFill/>
                    </a:lnR>
                    <a:lnT>
                      <a:noFill/>
                    </a:lnT>
                    <a:lnB>
                      <a:noFill/>
                    </a:lnB>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GB" sz="1100" b="1" i="0" u="none" strike="noStrike" dirty="0">
                          <a:solidFill>
                            <a:srgbClr val="000000"/>
                          </a:solidFill>
                          <a:effectLst/>
                          <a:latin typeface="Arial" panose="020B0604020202020204" pitchFamily="34" charset="0"/>
                        </a:rPr>
                        <a:t>Booklet</a:t>
                      </a:r>
                    </a:p>
                    <a:p>
                      <a:pPr algn="ctr" fontAlgn="ctr"/>
                      <a:r>
                        <a:rPr lang="en-GB" sz="1100" b="1" i="0" u="none" strike="noStrike" dirty="0">
                          <a:solidFill>
                            <a:srgbClr val="000000"/>
                          </a:solidFill>
                          <a:effectLst/>
                          <a:latin typeface="Arial" panose="020B0604020202020204" pitchFamily="34" charset="0"/>
                        </a:rPr>
                        <a:t>5</a:t>
                      </a:r>
                    </a:p>
                  </a:txBody>
                  <a:tcPr marL="6350" marR="6350" marT="6350" marB="0" anchor="ctr">
                    <a:lnL>
                      <a:noFill/>
                    </a:lnL>
                    <a:lnR>
                      <a:noFill/>
                    </a:lnR>
                    <a:lnT>
                      <a:noFill/>
                    </a:lnT>
                    <a:lnB>
                      <a:noFill/>
                    </a:lnB>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GB" sz="1100" b="1" i="0" u="none" strike="noStrike" dirty="0">
                          <a:solidFill>
                            <a:srgbClr val="000000"/>
                          </a:solidFill>
                          <a:effectLst/>
                          <a:latin typeface="Arial" panose="020B0604020202020204" pitchFamily="34" charset="0"/>
                        </a:rPr>
                        <a:t>Booklet</a:t>
                      </a:r>
                    </a:p>
                    <a:p>
                      <a:pPr algn="ctr" fontAlgn="ctr"/>
                      <a:r>
                        <a:rPr lang="en-GB" sz="1100" b="1" i="0" u="none" strike="noStrike" dirty="0">
                          <a:solidFill>
                            <a:srgbClr val="000000"/>
                          </a:solidFill>
                          <a:effectLst/>
                          <a:latin typeface="Arial" panose="020B0604020202020204" pitchFamily="34" charset="0"/>
                        </a:rPr>
                        <a:t>6</a:t>
                      </a:r>
                    </a:p>
                  </a:txBody>
                  <a:tcPr marL="6350" marR="6350" marT="6350" marB="0" anchor="ctr">
                    <a:lnL>
                      <a:noFill/>
                    </a:lnL>
                    <a:lnR>
                      <a:noFill/>
                    </a:lnR>
                    <a:lnT>
                      <a:noFill/>
                    </a:lnT>
                    <a:lnB>
                      <a:noFill/>
                    </a:lnB>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GB" sz="1100" b="1" i="0" u="none" strike="noStrike" dirty="0">
                          <a:solidFill>
                            <a:srgbClr val="000000"/>
                          </a:solidFill>
                          <a:effectLst/>
                          <a:latin typeface="Arial" panose="020B0604020202020204" pitchFamily="34" charset="0"/>
                        </a:rPr>
                        <a:t>Booklet</a:t>
                      </a:r>
                    </a:p>
                    <a:p>
                      <a:pPr algn="ctr" fontAlgn="ctr"/>
                      <a:r>
                        <a:rPr lang="en-GB" sz="1100" b="1" i="0" u="none" strike="noStrike" dirty="0">
                          <a:solidFill>
                            <a:srgbClr val="000000"/>
                          </a:solidFill>
                          <a:effectLst/>
                          <a:latin typeface="Arial" panose="020B0604020202020204" pitchFamily="34" charset="0"/>
                        </a:rPr>
                        <a:t>7</a:t>
                      </a:r>
                    </a:p>
                  </a:txBody>
                  <a:tcPr marL="6350" marR="6350" marT="6350" marB="0" anchor="ctr">
                    <a:lnL>
                      <a:noFill/>
                    </a:lnL>
                    <a:lnR>
                      <a:noFill/>
                    </a:lnR>
                    <a:lnT>
                      <a:noFill/>
                    </a:lnT>
                    <a:lnB>
                      <a:noFill/>
                    </a:lnB>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GB" sz="1100" b="1" i="0" u="none" strike="noStrike" dirty="0">
                          <a:solidFill>
                            <a:srgbClr val="000000"/>
                          </a:solidFill>
                          <a:effectLst/>
                          <a:latin typeface="Arial" panose="020B0604020202020204" pitchFamily="34" charset="0"/>
                        </a:rPr>
                        <a:t>Booklet</a:t>
                      </a:r>
                    </a:p>
                    <a:p>
                      <a:pPr algn="ctr" fontAlgn="ctr"/>
                      <a:r>
                        <a:rPr lang="en-GB" sz="1100" b="1" i="0" u="none" strike="noStrike" dirty="0">
                          <a:solidFill>
                            <a:srgbClr val="000000"/>
                          </a:solidFill>
                          <a:effectLst/>
                          <a:latin typeface="Arial" panose="020B0604020202020204" pitchFamily="34" charset="0"/>
                        </a:rPr>
                        <a:t>8</a:t>
                      </a:r>
                    </a:p>
                  </a:txBody>
                  <a:tcPr marL="6350" marR="6350" marT="6350" marB="0" anchor="ctr">
                    <a:lnL>
                      <a:noFill/>
                    </a:lnL>
                    <a:lnR>
                      <a:noFill/>
                    </a:lnR>
                    <a:lnT>
                      <a:noFill/>
                    </a:lnT>
                    <a:lnB>
                      <a:noFill/>
                    </a:lnB>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GB" sz="1100" b="1" i="0" u="none" strike="noStrike" dirty="0">
                          <a:solidFill>
                            <a:srgbClr val="000000"/>
                          </a:solidFill>
                          <a:effectLst/>
                          <a:latin typeface="Arial" panose="020B0604020202020204" pitchFamily="34" charset="0"/>
                        </a:rPr>
                        <a:t>Booklet</a:t>
                      </a:r>
                    </a:p>
                    <a:p>
                      <a:pPr algn="ctr" fontAlgn="ctr"/>
                      <a:r>
                        <a:rPr lang="en-GB" sz="1100" b="1" i="0" u="none" strike="noStrike" dirty="0">
                          <a:solidFill>
                            <a:srgbClr val="000000"/>
                          </a:solidFill>
                          <a:effectLst/>
                          <a:latin typeface="Arial" panose="020B0604020202020204" pitchFamily="34" charset="0"/>
                        </a:rPr>
                        <a:t>9</a:t>
                      </a:r>
                    </a:p>
                  </a:txBody>
                  <a:tcPr marL="6350" marR="6350" marT="6350" marB="0" anchor="ctr">
                    <a:lnL>
                      <a:noFill/>
                    </a:lnL>
                    <a:lnR>
                      <a:noFill/>
                    </a:lnR>
                    <a:lnT>
                      <a:noFill/>
                    </a:lnT>
                    <a:lnB>
                      <a:noFill/>
                    </a:lnB>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GB" sz="1100" b="1" i="0" u="none" strike="noStrike" dirty="0">
                          <a:solidFill>
                            <a:srgbClr val="000000"/>
                          </a:solidFill>
                          <a:effectLst/>
                          <a:latin typeface="Arial" panose="020B0604020202020204" pitchFamily="34" charset="0"/>
                        </a:rPr>
                        <a:t>Booklet</a:t>
                      </a:r>
                    </a:p>
                    <a:p>
                      <a:pPr algn="ctr" fontAlgn="ctr"/>
                      <a:r>
                        <a:rPr lang="en-GB" sz="1100" b="1" i="0" u="none" strike="noStrike" dirty="0">
                          <a:solidFill>
                            <a:srgbClr val="000000"/>
                          </a:solidFill>
                          <a:effectLst/>
                          <a:latin typeface="Arial" panose="020B0604020202020204" pitchFamily="34" charset="0"/>
                        </a:rPr>
                        <a:t>10</a:t>
                      </a:r>
                    </a:p>
                  </a:txBody>
                  <a:tcPr marL="6350" marR="6350" marT="6350" marB="0" anchor="ctr">
                    <a:lnL>
                      <a:noFill/>
                    </a:lnL>
                    <a:lnR>
                      <a:noFill/>
                    </a:lnR>
                    <a:lnT>
                      <a:noFill/>
                    </a:lnT>
                    <a:lnB>
                      <a:noFill/>
                    </a:lnB>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GB" sz="1100" b="1" i="0" u="none" strike="noStrike" dirty="0">
                          <a:solidFill>
                            <a:srgbClr val="000000"/>
                          </a:solidFill>
                          <a:effectLst/>
                          <a:latin typeface="Arial" panose="020B0604020202020204" pitchFamily="34" charset="0"/>
                        </a:rPr>
                        <a:t>Booklet</a:t>
                      </a:r>
                    </a:p>
                    <a:p>
                      <a:pPr algn="ctr" fontAlgn="ctr"/>
                      <a:r>
                        <a:rPr lang="en-GB" sz="1100" b="1" i="0" u="none" strike="noStrike" dirty="0">
                          <a:solidFill>
                            <a:srgbClr val="000000"/>
                          </a:solidFill>
                          <a:effectLst/>
                          <a:latin typeface="Arial" panose="020B0604020202020204" pitchFamily="34" charset="0"/>
                        </a:rPr>
                        <a:t>11</a:t>
                      </a:r>
                    </a:p>
                  </a:txBody>
                  <a:tcPr marL="6350" marR="6350" marT="6350" marB="0" anchor="ctr">
                    <a:lnL>
                      <a:noFill/>
                    </a:lnL>
                    <a:lnR>
                      <a:noFill/>
                    </a:lnR>
                    <a:lnT>
                      <a:noFill/>
                    </a:lnT>
                    <a:lnB>
                      <a:noFill/>
                    </a:lnB>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GB" sz="1100" b="1" i="0" u="none" strike="noStrike" dirty="0">
                          <a:solidFill>
                            <a:srgbClr val="000000"/>
                          </a:solidFill>
                          <a:effectLst/>
                          <a:latin typeface="Arial" panose="020B0604020202020204" pitchFamily="34" charset="0"/>
                        </a:rPr>
                        <a:t>Booklet</a:t>
                      </a:r>
                    </a:p>
                    <a:p>
                      <a:pPr algn="ctr" fontAlgn="ctr"/>
                      <a:r>
                        <a:rPr lang="en-GB" sz="1100" b="1" i="0" u="none" strike="noStrike" dirty="0">
                          <a:solidFill>
                            <a:srgbClr val="000000"/>
                          </a:solidFill>
                          <a:effectLst/>
                          <a:latin typeface="Arial" panose="020B0604020202020204" pitchFamily="34" charset="0"/>
                        </a:rPr>
                        <a:t>12</a:t>
                      </a:r>
                    </a:p>
                  </a:txBody>
                  <a:tcPr marL="6350" marR="6350" marT="6350" marB="0" anchor="ctr">
                    <a:lnL>
                      <a:noFill/>
                    </a:lnL>
                    <a:lnR>
                      <a:noFill/>
                    </a:lnR>
                    <a:lnT>
                      <a:noFill/>
                    </a:lnT>
                    <a:lnB>
                      <a:noFill/>
                    </a:lnB>
                  </a:tcPr>
                </a:tc>
                <a:extLst>
                  <a:ext uri="{0D108BD9-81ED-4DB2-BD59-A6C34878D82A}">
                    <a16:rowId xmlns:a16="http://schemas.microsoft.com/office/drawing/2014/main" val="3201151712"/>
                  </a:ext>
                </a:extLst>
              </a:tr>
              <a:tr h="720634">
                <a:tc>
                  <a:txBody>
                    <a:bodyPr/>
                    <a:lstStyle/>
                    <a:p>
                      <a:pPr algn="ctr" fontAlgn="ctr"/>
                      <a:r>
                        <a:rPr lang="en-GB" sz="1100" b="1" i="0" u="none" strike="noStrike">
                          <a:solidFill>
                            <a:srgbClr val="000000"/>
                          </a:solidFill>
                          <a:effectLst/>
                          <a:latin typeface="Arial" panose="020B0604020202020204" pitchFamily="34" charset="0"/>
                        </a:rPr>
                        <a:t>M1</a:t>
                      </a:r>
                    </a:p>
                  </a:txBody>
                  <a:tcPr marL="6350" marR="6350" marT="6350" marB="0" anchor="ctr">
                    <a:lnL>
                      <a:noFill/>
                    </a:lnL>
                    <a:lnR>
                      <a:noFill/>
                    </a:lnR>
                    <a:lnT>
                      <a:noFill/>
                    </a:lnT>
                    <a:lnB>
                      <a:noFill/>
                    </a:lnB>
                    <a:solidFill>
                      <a:srgbClr val="DDEBF7"/>
                    </a:solidFill>
                  </a:tcPr>
                </a:tc>
                <a:tc>
                  <a:txBody>
                    <a:bodyPr/>
                    <a:lstStyle/>
                    <a:p>
                      <a:pPr algn="ctr" fontAlgn="ctr"/>
                      <a:r>
                        <a:rPr lang="en-GB" sz="1100" b="1" i="0" u="none" strike="noStrike">
                          <a:solidFill>
                            <a:srgbClr val="000000"/>
                          </a:solidFill>
                          <a:effectLst/>
                          <a:latin typeface="Arial" panose="020B0604020202020204" pitchFamily="34" charset="0"/>
                        </a:rPr>
                        <a:t>S1</a:t>
                      </a:r>
                    </a:p>
                  </a:txBody>
                  <a:tcPr marL="6350" marR="6350" marT="6350" marB="0" anchor="ctr">
                    <a:lnL>
                      <a:noFill/>
                    </a:lnL>
                    <a:lnR>
                      <a:noFill/>
                    </a:lnR>
                    <a:lnT>
                      <a:noFill/>
                    </a:lnT>
                    <a:lnB>
                      <a:noFill/>
                    </a:lnB>
                    <a:solidFill>
                      <a:srgbClr val="E2EFDA"/>
                    </a:solidFill>
                  </a:tcPr>
                </a:tc>
                <a:tc>
                  <a:txBody>
                    <a:bodyPr/>
                    <a:lstStyle/>
                    <a:p>
                      <a:pPr algn="ctr" fontAlgn="ctr"/>
                      <a:r>
                        <a:rPr lang="en-GB" sz="1100" b="1" i="0" u="none" strike="noStrike">
                          <a:solidFill>
                            <a:srgbClr val="000000"/>
                          </a:solidFill>
                          <a:effectLst/>
                          <a:latin typeface="Arial" panose="020B0604020202020204" pitchFamily="34" charset="0"/>
                        </a:rPr>
                        <a:t>R1</a:t>
                      </a:r>
                    </a:p>
                  </a:txBody>
                  <a:tcPr marL="6350" marR="6350" marT="6350" marB="0" anchor="ctr">
                    <a:lnL>
                      <a:noFill/>
                    </a:lnL>
                    <a:lnR>
                      <a:noFill/>
                    </a:lnR>
                    <a:lnT>
                      <a:noFill/>
                    </a:lnT>
                    <a:lnB>
                      <a:noFill/>
                    </a:lnB>
                    <a:solidFill>
                      <a:srgbClr val="FCE4D6"/>
                    </a:solidFill>
                  </a:tcPr>
                </a:tc>
                <a:tc>
                  <a:txBody>
                    <a:bodyPr/>
                    <a:lstStyle/>
                    <a:p>
                      <a:pPr algn="ctr" fontAlgn="ctr"/>
                      <a:r>
                        <a:rPr lang="en-GB" sz="1100" b="1" i="0" u="none" strike="noStrike" dirty="0">
                          <a:solidFill>
                            <a:srgbClr val="000000"/>
                          </a:solidFill>
                          <a:effectLst/>
                          <a:latin typeface="Arial" panose="020B0604020202020204" pitchFamily="34" charset="0"/>
                        </a:rPr>
                        <a:t>M2</a:t>
                      </a:r>
                    </a:p>
                  </a:txBody>
                  <a:tcPr marL="6350" marR="6350" marT="6350" marB="0" anchor="ctr">
                    <a:lnL>
                      <a:noFill/>
                    </a:lnL>
                    <a:lnR>
                      <a:noFill/>
                    </a:lnR>
                    <a:lnT>
                      <a:noFill/>
                    </a:lnT>
                    <a:lnB>
                      <a:noFill/>
                    </a:lnB>
                    <a:solidFill>
                      <a:srgbClr val="DDEBF7"/>
                    </a:solidFill>
                  </a:tcPr>
                </a:tc>
                <a:tc>
                  <a:txBody>
                    <a:bodyPr/>
                    <a:lstStyle/>
                    <a:p>
                      <a:pPr algn="ctr" fontAlgn="ctr"/>
                      <a:r>
                        <a:rPr lang="en-GB" sz="1100" b="1" i="0" u="none" strike="noStrike" dirty="0">
                          <a:solidFill>
                            <a:srgbClr val="000000"/>
                          </a:solidFill>
                          <a:effectLst/>
                          <a:latin typeface="Arial" panose="020B0604020202020204" pitchFamily="34" charset="0"/>
                        </a:rPr>
                        <a:t>S2</a:t>
                      </a:r>
                    </a:p>
                  </a:txBody>
                  <a:tcPr marL="6350" marR="6350" marT="6350" marB="0" anchor="ctr">
                    <a:lnL>
                      <a:noFill/>
                    </a:lnL>
                    <a:lnR>
                      <a:noFill/>
                    </a:lnR>
                    <a:lnT>
                      <a:noFill/>
                    </a:lnT>
                    <a:lnB>
                      <a:noFill/>
                    </a:lnB>
                    <a:solidFill>
                      <a:srgbClr val="E2EFDA"/>
                    </a:solidFill>
                  </a:tcPr>
                </a:tc>
                <a:tc>
                  <a:txBody>
                    <a:bodyPr/>
                    <a:lstStyle/>
                    <a:p>
                      <a:pPr algn="ctr" fontAlgn="ctr"/>
                      <a:r>
                        <a:rPr lang="en-GB" sz="1100" b="1" i="0" u="none" strike="noStrike" dirty="0">
                          <a:solidFill>
                            <a:srgbClr val="000000"/>
                          </a:solidFill>
                          <a:effectLst/>
                          <a:latin typeface="Arial" panose="020B0604020202020204" pitchFamily="34" charset="0"/>
                        </a:rPr>
                        <a:t>R3</a:t>
                      </a:r>
                    </a:p>
                  </a:txBody>
                  <a:tcPr marL="6350" marR="6350" marT="6350" marB="0" anchor="ctr">
                    <a:lnL>
                      <a:noFill/>
                    </a:lnL>
                    <a:lnR>
                      <a:noFill/>
                    </a:lnR>
                    <a:lnT>
                      <a:noFill/>
                    </a:lnT>
                    <a:lnB>
                      <a:noFill/>
                    </a:lnB>
                    <a:solidFill>
                      <a:srgbClr val="FCE4D6"/>
                    </a:solidFill>
                  </a:tcPr>
                </a:tc>
                <a:tc>
                  <a:txBody>
                    <a:bodyPr/>
                    <a:lstStyle/>
                    <a:p>
                      <a:pPr algn="ctr" fontAlgn="ctr"/>
                      <a:r>
                        <a:rPr lang="en-GB" sz="1100" b="1" i="0" u="none" strike="noStrike" dirty="0">
                          <a:solidFill>
                            <a:srgbClr val="000000"/>
                          </a:solidFill>
                          <a:effectLst/>
                          <a:latin typeface="Arial" panose="020B0604020202020204" pitchFamily="34" charset="0"/>
                        </a:rPr>
                        <a:t>M3</a:t>
                      </a:r>
                    </a:p>
                  </a:txBody>
                  <a:tcPr marL="6350" marR="6350" marT="6350" marB="0" anchor="ctr">
                    <a:lnL>
                      <a:noFill/>
                    </a:lnL>
                    <a:lnR>
                      <a:noFill/>
                    </a:lnR>
                    <a:lnT>
                      <a:noFill/>
                    </a:lnT>
                    <a:lnB>
                      <a:noFill/>
                    </a:lnB>
                    <a:solidFill>
                      <a:srgbClr val="DDEBF7"/>
                    </a:solidFill>
                  </a:tcPr>
                </a:tc>
                <a:tc>
                  <a:txBody>
                    <a:bodyPr/>
                    <a:lstStyle/>
                    <a:p>
                      <a:pPr algn="ctr" fontAlgn="ctr"/>
                      <a:r>
                        <a:rPr lang="en-GB" sz="1100" b="1" i="0" u="none" strike="noStrike">
                          <a:solidFill>
                            <a:srgbClr val="000000"/>
                          </a:solidFill>
                          <a:effectLst/>
                          <a:latin typeface="Arial" panose="020B0604020202020204" pitchFamily="34" charset="0"/>
                        </a:rPr>
                        <a:t>S3</a:t>
                      </a:r>
                    </a:p>
                  </a:txBody>
                  <a:tcPr marL="6350" marR="6350" marT="6350" marB="0" anchor="ctr">
                    <a:lnL>
                      <a:noFill/>
                    </a:lnL>
                    <a:lnR>
                      <a:noFill/>
                    </a:lnR>
                    <a:lnT>
                      <a:noFill/>
                    </a:lnT>
                    <a:lnB>
                      <a:noFill/>
                    </a:lnB>
                    <a:solidFill>
                      <a:srgbClr val="E2EFDA"/>
                    </a:solidFill>
                  </a:tcPr>
                </a:tc>
                <a:tc>
                  <a:txBody>
                    <a:bodyPr/>
                    <a:lstStyle/>
                    <a:p>
                      <a:pPr algn="ctr" fontAlgn="ctr"/>
                      <a:r>
                        <a:rPr lang="en-GB" sz="1100" b="1" i="0" u="none" strike="noStrike" dirty="0">
                          <a:solidFill>
                            <a:srgbClr val="000000"/>
                          </a:solidFill>
                          <a:effectLst/>
                          <a:latin typeface="Arial" panose="020B0604020202020204" pitchFamily="34" charset="0"/>
                        </a:rPr>
                        <a:t>R4</a:t>
                      </a:r>
                    </a:p>
                  </a:txBody>
                  <a:tcPr marL="6350" marR="6350" marT="6350" marB="0" anchor="ctr">
                    <a:lnL>
                      <a:noFill/>
                    </a:lnL>
                    <a:lnR>
                      <a:noFill/>
                    </a:lnR>
                    <a:lnT>
                      <a:noFill/>
                    </a:lnT>
                    <a:lnB>
                      <a:noFill/>
                    </a:lnB>
                    <a:solidFill>
                      <a:srgbClr val="FCE4D6"/>
                    </a:solidFill>
                  </a:tcPr>
                </a:tc>
                <a:tc>
                  <a:txBody>
                    <a:bodyPr/>
                    <a:lstStyle/>
                    <a:p>
                      <a:pPr algn="ctr" fontAlgn="ctr"/>
                      <a:r>
                        <a:rPr lang="en-GB" sz="1100" b="1" i="0" u="none" strike="noStrike" dirty="0">
                          <a:solidFill>
                            <a:srgbClr val="000000"/>
                          </a:solidFill>
                          <a:effectLst/>
                          <a:latin typeface="Arial" panose="020B0604020202020204" pitchFamily="34" charset="0"/>
                        </a:rPr>
                        <a:t>M4</a:t>
                      </a:r>
                    </a:p>
                  </a:txBody>
                  <a:tcPr marL="6350" marR="6350" marT="6350" marB="0" anchor="ctr">
                    <a:lnL>
                      <a:noFill/>
                    </a:lnL>
                    <a:lnR>
                      <a:noFill/>
                    </a:lnR>
                    <a:lnT>
                      <a:noFill/>
                    </a:lnT>
                    <a:lnB>
                      <a:noFill/>
                    </a:lnB>
                    <a:solidFill>
                      <a:srgbClr val="DDEBF7"/>
                    </a:solidFill>
                  </a:tcPr>
                </a:tc>
                <a:tc>
                  <a:txBody>
                    <a:bodyPr/>
                    <a:lstStyle/>
                    <a:p>
                      <a:pPr algn="ctr" fontAlgn="ctr"/>
                      <a:r>
                        <a:rPr lang="en-GB" sz="1100" b="1" i="0" u="none" strike="noStrike">
                          <a:solidFill>
                            <a:srgbClr val="000000"/>
                          </a:solidFill>
                          <a:effectLst/>
                          <a:latin typeface="Arial" panose="020B0604020202020204" pitchFamily="34" charset="0"/>
                        </a:rPr>
                        <a:t>S4</a:t>
                      </a:r>
                    </a:p>
                  </a:txBody>
                  <a:tcPr marL="6350" marR="6350" marT="6350" marB="0" anchor="ctr">
                    <a:lnL>
                      <a:noFill/>
                    </a:lnL>
                    <a:lnR>
                      <a:noFill/>
                    </a:lnR>
                    <a:lnT>
                      <a:noFill/>
                    </a:lnT>
                    <a:lnB>
                      <a:noFill/>
                    </a:lnB>
                    <a:solidFill>
                      <a:srgbClr val="E2EFDA"/>
                    </a:solidFill>
                  </a:tcPr>
                </a:tc>
                <a:tc>
                  <a:txBody>
                    <a:bodyPr/>
                    <a:lstStyle/>
                    <a:p>
                      <a:pPr algn="ctr" fontAlgn="ctr"/>
                      <a:r>
                        <a:rPr lang="en-GB" sz="1100" b="1" i="0" u="none" strike="noStrike" dirty="0">
                          <a:solidFill>
                            <a:srgbClr val="000000"/>
                          </a:solidFill>
                          <a:effectLst/>
                          <a:latin typeface="Arial" panose="020B0604020202020204" pitchFamily="34" charset="0"/>
                        </a:rPr>
                        <a:t>R2</a:t>
                      </a:r>
                    </a:p>
                  </a:txBody>
                  <a:tcPr marL="6350" marR="6350" marT="6350" marB="0" anchor="ctr">
                    <a:lnL>
                      <a:noFill/>
                    </a:lnL>
                    <a:lnR>
                      <a:noFill/>
                    </a:lnR>
                    <a:lnT>
                      <a:noFill/>
                    </a:lnT>
                    <a:lnB>
                      <a:noFill/>
                    </a:lnB>
                    <a:solidFill>
                      <a:srgbClr val="FCE4D6"/>
                    </a:solidFill>
                  </a:tcPr>
                </a:tc>
                <a:extLst>
                  <a:ext uri="{0D108BD9-81ED-4DB2-BD59-A6C34878D82A}">
                    <a16:rowId xmlns:a16="http://schemas.microsoft.com/office/drawing/2014/main" val="863422052"/>
                  </a:ext>
                </a:extLst>
              </a:tr>
              <a:tr h="720634">
                <a:tc>
                  <a:txBody>
                    <a:bodyPr/>
                    <a:lstStyle/>
                    <a:p>
                      <a:pPr algn="ctr" fontAlgn="ctr"/>
                      <a:r>
                        <a:rPr lang="en-GB" sz="1100" b="1" i="0" u="none" strike="noStrike" dirty="0">
                          <a:solidFill>
                            <a:srgbClr val="000000"/>
                          </a:solidFill>
                          <a:effectLst/>
                          <a:latin typeface="Arial" panose="020B0604020202020204" pitchFamily="34" charset="0"/>
                        </a:rPr>
                        <a:t>R2</a:t>
                      </a:r>
                    </a:p>
                  </a:txBody>
                  <a:tcPr marL="6350" marR="6350" marT="6350" marB="0" anchor="ctr">
                    <a:lnL>
                      <a:noFill/>
                    </a:lnL>
                    <a:lnR>
                      <a:noFill/>
                    </a:lnR>
                    <a:lnT>
                      <a:noFill/>
                    </a:lnT>
                    <a:lnB>
                      <a:noFill/>
                    </a:lnB>
                    <a:solidFill>
                      <a:srgbClr val="FCE4D6"/>
                    </a:solidFill>
                  </a:tcPr>
                </a:tc>
                <a:tc>
                  <a:txBody>
                    <a:bodyPr/>
                    <a:lstStyle/>
                    <a:p>
                      <a:pPr algn="ctr" fontAlgn="ctr"/>
                      <a:r>
                        <a:rPr lang="en-GB" sz="1100" b="1" i="0" u="none" strike="noStrike">
                          <a:solidFill>
                            <a:srgbClr val="000000"/>
                          </a:solidFill>
                          <a:effectLst/>
                          <a:latin typeface="Arial" panose="020B0604020202020204" pitchFamily="34" charset="0"/>
                        </a:rPr>
                        <a:t>M1</a:t>
                      </a:r>
                    </a:p>
                  </a:txBody>
                  <a:tcPr marL="6350" marR="6350" marT="6350" marB="0" anchor="ctr">
                    <a:lnL>
                      <a:noFill/>
                    </a:lnL>
                    <a:lnR>
                      <a:noFill/>
                    </a:lnR>
                    <a:lnT>
                      <a:noFill/>
                    </a:lnT>
                    <a:lnB>
                      <a:noFill/>
                    </a:lnB>
                    <a:solidFill>
                      <a:srgbClr val="DDEBF7"/>
                    </a:solidFill>
                  </a:tcPr>
                </a:tc>
                <a:tc>
                  <a:txBody>
                    <a:bodyPr/>
                    <a:lstStyle/>
                    <a:p>
                      <a:pPr algn="ctr" fontAlgn="ctr"/>
                      <a:r>
                        <a:rPr lang="en-GB" sz="1100" b="1" i="0" u="none" strike="noStrike">
                          <a:solidFill>
                            <a:srgbClr val="000000"/>
                          </a:solidFill>
                          <a:effectLst/>
                          <a:latin typeface="Arial" panose="020B0604020202020204" pitchFamily="34" charset="0"/>
                        </a:rPr>
                        <a:t>S1</a:t>
                      </a:r>
                    </a:p>
                  </a:txBody>
                  <a:tcPr marL="6350" marR="6350" marT="6350" marB="0" anchor="ctr">
                    <a:lnL>
                      <a:noFill/>
                    </a:lnL>
                    <a:lnR>
                      <a:noFill/>
                    </a:lnR>
                    <a:lnT>
                      <a:noFill/>
                    </a:lnT>
                    <a:lnB>
                      <a:noFill/>
                    </a:lnB>
                    <a:solidFill>
                      <a:srgbClr val="E2EFDA"/>
                    </a:solidFill>
                  </a:tcPr>
                </a:tc>
                <a:tc>
                  <a:txBody>
                    <a:bodyPr/>
                    <a:lstStyle/>
                    <a:p>
                      <a:pPr algn="ctr" fontAlgn="ctr"/>
                      <a:r>
                        <a:rPr lang="en-GB" sz="1100" b="1" i="0" u="none" strike="noStrike" dirty="0">
                          <a:solidFill>
                            <a:srgbClr val="000000"/>
                          </a:solidFill>
                          <a:effectLst/>
                          <a:latin typeface="Arial" panose="020B0604020202020204" pitchFamily="34" charset="0"/>
                        </a:rPr>
                        <a:t>R1</a:t>
                      </a:r>
                    </a:p>
                  </a:txBody>
                  <a:tcPr marL="6350" marR="6350" marT="6350" marB="0" anchor="ctr">
                    <a:lnL>
                      <a:noFill/>
                    </a:lnL>
                    <a:lnR>
                      <a:noFill/>
                    </a:lnR>
                    <a:lnT>
                      <a:noFill/>
                    </a:lnT>
                    <a:lnB>
                      <a:noFill/>
                    </a:lnB>
                    <a:solidFill>
                      <a:srgbClr val="FCE4D6"/>
                    </a:solidFill>
                  </a:tcPr>
                </a:tc>
                <a:tc>
                  <a:txBody>
                    <a:bodyPr/>
                    <a:lstStyle/>
                    <a:p>
                      <a:pPr algn="ctr" fontAlgn="ctr"/>
                      <a:r>
                        <a:rPr lang="en-GB" sz="1100" b="1" i="0" u="none" strike="noStrike" dirty="0">
                          <a:solidFill>
                            <a:srgbClr val="000000"/>
                          </a:solidFill>
                          <a:effectLst/>
                          <a:latin typeface="Arial" panose="020B0604020202020204" pitchFamily="34" charset="0"/>
                        </a:rPr>
                        <a:t>M2</a:t>
                      </a:r>
                    </a:p>
                  </a:txBody>
                  <a:tcPr marL="6350" marR="6350" marT="6350" marB="0" anchor="ctr">
                    <a:lnL>
                      <a:noFill/>
                    </a:lnL>
                    <a:lnR>
                      <a:noFill/>
                    </a:lnR>
                    <a:lnT>
                      <a:noFill/>
                    </a:lnT>
                    <a:lnB>
                      <a:noFill/>
                    </a:lnB>
                    <a:solidFill>
                      <a:srgbClr val="DDEBF7"/>
                    </a:solidFill>
                  </a:tcPr>
                </a:tc>
                <a:tc>
                  <a:txBody>
                    <a:bodyPr/>
                    <a:lstStyle/>
                    <a:p>
                      <a:pPr algn="ctr" fontAlgn="ctr"/>
                      <a:r>
                        <a:rPr lang="en-GB" sz="1100" b="1" i="0" u="none" strike="noStrike" dirty="0">
                          <a:solidFill>
                            <a:srgbClr val="000000"/>
                          </a:solidFill>
                          <a:effectLst/>
                          <a:latin typeface="Arial" panose="020B0604020202020204" pitchFamily="34" charset="0"/>
                        </a:rPr>
                        <a:t>S2</a:t>
                      </a:r>
                    </a:p>
                  </a:txBody>
                  <a:tcPr marL="6350" marR="6350" marT="6350" marB="0" anchor="ctr">
                    <a:lnL>
                      <a:noFill/>
                    </a:lnL>
                    <a:lnR>
                      <a:noFill/>
                    </a:lnR>
                    <a:lnT>
                      <a:noFill/>
                    </a:lnT>
                    <a:lnB>
                      <a:noFill/>
                    </a:lnB>
                    <a:solidFill>
                      <a:srgbClr val="E2EFDA"/>
                    </a:solidFill>
                  </a:tcPr>
                </a:tc>
                <a:tc>
                  <a:txBody>
                    <a:bodyPr/>
                    <a:lstStyle/>
                    <a:p>
                      <a:pPr algn="ctr" fontAlgn="ctr"/>
                      <a:r>
                        <a:rPr lang="en-GB" sz="1100" b="1" i="0" u="none" strike="noStrike" dirty="0">
                          <a:solidFill>
                            <a:srgbClr val="000000"/>
                          </a:solidFill>
                          <a:effectLst/>
                          <a:latin typeface="Arial" panose="020B0604020202020204" pitchFamily="34" charset="0"/>
                        </a:rPr>
                        <a:t>R3</a:t>
                      </a:r>
                    </a:p>
                  </a:txBody>
                  <a:tcPr marL="6350" marR="6350" marT="6350" marB="0" anchor="ctr">
                    <a:lnL>
                      <a:noFill/>
                    </a:lnL>
                    <a:lnR>
                      <a:noFill/>
                    </a:lnR>
                    <a:lnT>
                      <a:noFill/>
                    </a:lnT>
                    <a:lnB>
                      <a:noFill/>
                    </a:lnB>
                    <a:solidFill>
                      <a:srgbClr val="FCE4D6"/>
                    </a:solidFill>
                  </a:tcPr>
                </a:tc>
                <a:tc>
                  <a:txBody>
                    <a:bodyPr/>
                    <a:lstStyle/>
                    <a:p>
                      <a:pPr algn="ctr" fontAlgn="ctr"/>
                      <a:r>
                        <a:rPr lang="en-GB" sz="1100" b="1" i="0" u="none" strike="noStrike" dirty="0">
                          <a:solidFill>
                            <a:srgbClr val="000000"/>
                          </a:solidFill>
                          <a:effectLst/>
                          <a:latin typeface="Arial" panose="020B0604020202020204" pitchFamily="34" charset="0"/>
                        </a:rPr>
                        <a:t>M3</a:t>
                      </a:r>
                    </a:p>
                  </a:txBody>
                  <a:tcPr marL="6350" marR="6350" marT="6350" marB="0" anchor="ctr">
                    <a:lnL>
                      <a:noFill/>
                    </a:lnL>
                    <a:lnR>
                      <a:noFill/>
                    </a:lnR>
                    <a:lnT>
                      <a:noFill/>
                    </a:lnT>
                    <a:lnB>
                      <a:noFill/>
                    </a:lnB>
                    <a:solidFill>
                      <a:srgbClr val="DDEBF7"/>
                    </a:solidFill>
                  </a:tcPr>
                </a:tc>
                <a:tc>
                  <a:txBody>
                    <a:bodyPr/>
                    <a:lstStyle/>
                    <a:p>
                      <a:pPr algn="ctr" fontAlgn="ctr"/>
                      <a:r>
                        <a:rPr lang="en-GB" sz="1100" b="1" i="0" u="none" strike="noStrike" dirty="0">
                          <a:solidFill>
                            <a:srgbClr val="000000"/>
                          </a:solidFill>
                          <a:effectLst/>
                          <a:latin typeface="Arial" panose="020B0604020202020204" pitchFamily="34" charset="0"/>
                        </a:rPr>
                        <a:t>S3</a:t>
                      </a:r>
                    </a:p>
                  </a:txBody>
                  <a:tcPr marL="6350" marR="6350" marT="6350" marB="0" anchor="ctr">
                    <a:lnL>
                      <a:noFill/>
                    </a:lnL>
                    <a:lnR>
                      <a:noFill/>
                    </a:lnR>
                    <a:lnT>
                      <a:noFill/>
                    </a:lnT>
                    <a:lnB>
                      <a:noFill/>
                    </a:lnB>
                    <a:solidFill>
                      <a:srgbClr val="E2EFDA"/>
                    </a:solidFill>
                  </a:tcPr>
                </a:tc>
                <a:tc>
                  <a:txBody>
                    <a:bodyPr/>
                    <a:lstStyle/>
                    <a:p>
                      <a:pPr algn="ctr" fontAlgn="ctr"/>
                      <a:r>
                        <a:rPr lang="en-GB" sz="1100" b="1" i="0" u="none" strike="noStrike" dirty="0">
                          <a:solidFill>
                            <a:srgbClr val="000000"/>
                          </a:solidFill>
                          <a:effectLst/>
                          <a:latin typeface="Arial" panose="020B0604020202020204" pitchFamily="34" charset="0"/>
                        </a:rPr>
                        <a:t>R4</a:t>
                      </a:r>
                    </a:p>
                  </a:txBody>
                  <a:tcPr marL="6350" marR="6350" marT="6350" marB="0" anchor="ctr">
                    <a:lnL>
                      <a:noFill/>
                    </a:lnL>
                    <a:lnR>
                      <a:noFill/>
                    </a:lnR>
                    <a:lnT>
                      <a:noFill/>
                    </a:lnT>
                    <a:lnB>
                      <a:noFill/>
                    </a:lnB>
                    <a:solidFill>
                      <a:srgbClr val="FCE4D6"/>
                    </a:solidFill>
                  </a:tcPr>
                </a:tc>
                <a:tc>
                  <a:txBody>
                    <a:bodyPr/>
                    <a:lstStyle/>
                    <a:p>
                      <a:pPr algn="ctr" fontAlgn="ctr"/>
                      <a:r>
                        <a:rPr lang="en-GB" sz="1100" b="1" i="0" u="none" strike="noStrike" dirty="0">
                          <a:solidFill>
                            <a:srgbClr val="000000"/>
                          </a:solidFill>
                          <a:effectLst/>
                          <a:latin typeface="Arial" panose="020B0604020202020204" pitchFamily="34" charset="0"/>
                        </a:rPr>
                        <a:t>M4</a:t>
                      </a:r>
                    </a:p>
                  </a:txBody>
                  <a:tcPr marL="6350" marR="6350" marT="6350" marB="0" anchor="ctr">
                    <a:lnL>
                      <a:noFill/>
                    </a:lnL>
                    <a:lnR>
                      <a:noFill/>
                    </a:lnR>
                    <a:lnT>
                      <a:noFill/>
                    </a:lnT>
                    <a:lnB>
                      <a:noFill/>
                    </a:lnB>
                    <a:solidFill>
                      <a:srgbClr val="DDEBF7"/>
                    </a:solidFill>
                  </a:tcPr>
                </a:tc>
                <a:tc>
                  <a:txBody>
                    <a:bodyPr/>
                    <a:lstStyle/>
                    <a:p>
                      <a:pPr algn="ctr" fontAlgn="ctr"/>
                      <a:r>
                        <a:rPr lang="en-GB" sz="1100" b="1" i="0" u="none" strike="noStrike">
                          <a:solidFill>
                            <a:srgbClr val="000000"/>
                          </a:solidFill>
                          <a:effectLst/>
                          <a:latin typeface="Arial" panose="020B0604020202020204" pitchFamily="34" charset="0"/>
                        </a:rPr>
                        <a:t>S4</a:t>
                      </a:r>
                    </a:p>
                  </a:txBody>
                  <a:tcPr marL="6350" marR="6350" marT="6350" marB="0" anchor="ctr">
                    <a:lnL>
                      <a:noFill/>
                    </a:lnL>
                    <a:lnR>
                      <a:noFill/>
                    </a:lnR>
                    <a:lnT>
                      <a:noFill/>
                    </a:lnT>
                    <a:lnB>
                      <a:noFill/>
                    </a:lnB>
                    <a:solidFill>
                      <a:srgbClr val="E2EFDA"/>
                    </a:solidFill>
                  </a:tcPr>
                </a:tc>
                <a:extLst>
                  <a:ext uri="{0D108BD9-81ED-4DB2-BD59-A6C34878D82A}">
                    <a16:rowId xmlns:a16="http://schemas.microsoft.com/office/drawing/2014/main" val="4118327225"/>
                  </a:ext>
                </a:extLst>
              </a:tr>
              <a:tr h="720634">
                <a:tc>
                  <a:txBody>
                    <a:bodyPr/>
                    <a:lstStyle/>
                    <a:p>
                      <a:pPr algn="ctr" fontAlgn="ctr"/>
                      <a:r>
                        <a:rPr lang="en-GB" sz="1100" b="1" i="0" u="none" strike="noStrike" dirty="0">
                          <a:solidFill>
                            <a:srgbClr val="000000"/>
                          </a:solidFill>
                          <a:effectLst/>
                          <a:latin typeface="Arial" panose="020B0604020202020204" pitchFamily="34" charset="0"/>
                        </a:rPr>
                        <a:t>S4</a:t>
                      </a:r>
                    </a:p>
                  </a:txBody>
                  <a:tcPr marL="6350" marR="6350" marT="6350" marB="0" anchor="ctr">
                    <a:lnL>
                      <a:noFill/>
                    </a:lnL>
                    <a:lnR>
                      <a:noFill/>
                    </a:lnR>
                    <a:lnT>
                      <a:noFill/>
                    </a:lnT>
                    <a:lnB>
                      <a:noFill/>
                    </a:lnB>
                    <a:solidFill>
                      <a:srgbClr val="E2EFDA"/>
                    </a:solidFill>
                  </a:tcPr>
                </a:tc>
                <a:tc>
                  <a:txBody>
                    <a:bodyPr/>
                    <a:lstStyle/>
                    <a:p>
                      <a:pPr algn="ctr" fontAlgn="ctr"/>
                      <a:r>
                        <a:rPr lang="en-GB" sz="1100" b="1" i="0" u="none" strike="noStrike" dirty="0">
                          <a:solidFill>
                            <a:srgbClr val="000000"/>
                          </a:solidFill>
                          <a:effectLst/>
                          <a:latin typeface="Arial" panose="020B0604020202020204" pitchFamily="34" charset="0"/>
                        </a:rPr>
                        <a:t>R2</a:t>
                      </a:r>
                    </a:p>
                  </a:txBody>
                  <a:tcPr marL="6350" marR="6350" marT="6350" marB="0" anchor="ctr">
                    <a:lnL>
                      <a:noFill/>
                    </a:lnL>
                    <a:lnR>
                      <a:noFill/>
                    </a:lnR>
                    <a:lnT>
                      <a:noFill/>
                    </a:lnT>
                    <a:lnB>
                      <a:noFill/>
                    </a:lnB>
                    <a:solidFill>
                      <a:srgbClr val="FCE4D6"/>
                    </a:solidFill>
                  </a:tcPr>
                </a:tc>
                <a:tc>
                  <a:txBody>
                    <a:bodyPr/>
                    <a:lstStyle/>
                    <a:p>
                      <a:pPr algn="ctr" fontAlgn="ctr"/>
                      <a:r>
                        <a:rPr lang="en-GB" sz="1100" b="1" i="0" u="none" strike="noStrike">
                          <a:solidFill>
                            <a:srgbClr val="000000"/>
                          </a:solidFill>
                          <a:effectLst/>
                          <a:latin typeface="Arial" panose="020B0604020202020204" pitchFamily="34" charset="0"/>
                        </a:rPr>
                        <a:t>M1</a:t>
                      </a:r>
                    </a:p>
                  </a:txBody>
                  <a:tcPr marL="6350" marR="6350" marT="6350" marB="0" anchor="ctr">
                    <a:lnL>
                      <a:noFill/>
                    </a:lnL>
                    <a:lnR>
                      <a:noFill/>
                    </a:lnR>
                    <a:lnT>
                      <a:noFill/>
                    </a:lnT>
                    <a:lnB>
                      <a:noFill/>
                    </a:lnB>
                    <a:solidFill>
                      <a:srgbClr val="DDEBF7"/>
                    </a:solidFill>
                  </a:tcPr>
                </a:tc>
                <a:tc>
                  <a:txBody>
                    <a:bodyPr/>
                    <a:lstStyle/>
                    <a:p>
                      <a:pPr algn="ctr" fontAlgn="ctr"/>
                      <a:r>
                        <a:rPr lang="en-GB" sz="1100" b="1" i="0" u="none" strike="noStrike" dirty="0">
                          <a:solidFill>
                            <a:srgbClr val="000000"/>
                          </a:solidFill>
                          <a:effectLst/>
                          <a:latin typeface="Arial" panose="020B0604020202020204" pitchFamily="34" charset="0"/>
                        </a:rPr>
                        <a:t>S1</a:t>
                      </a:r>
                    </a:p>
                  </a:txBody>
                  <a:tcPr marL="6350" marR="6350" marT="6350" marB="0" anchor="ctr">
                    <a:lnL>
                      <a:noFill/>
                    </a:lnL>
                    <a:lnR>
                      <a:noFill/>
                    </a:lnR>
                    <a:lnT>
                      <a:noFill/>
                    </a:lnT>
                    <a:lnB>
                      <a:noFill/>
                    </a:lnB>
                    <a:solidFill>
                      <a:srgbClr val="E2EFDA"/>
                    </a:solidFill>
                  </a:tcPr>
                </a:tc>
                <a:tc>
                  <a:txBody>
                    <a:bodyPr/>
                    <a:lstStyle/>
                    <a:p>
                      <a:pPr algn="ctr" fontAlgn="ctr"/>
                      <a:r>
                        <a:rPr lang="en-GB" sz="1100" b="1" i="0" u="none" strike="noStrike" dirty="0">
                          <a:solidFill>
                            <a:srgbClr val="000000"/>
                          </a:solidFill>
                          <a:effectLst/>
                          <a:latin typeface="Arial" panose="020B0604020202020204" pitchFamily="34" charset="0"/>
                        </a:rPr>
                        <a:t>R1</a:t>
                      </a:r>
                    </a:p>
                  </a:txBody>
                  <a:tcPr marL="6350" marR="6350" marT="6350" marB="0" anchor="ctr">
                    <a:lnL>
                      <a:noFill/>
                    </a:lnL>
                    <a:lnR>
                      <a:noFill/>
                    </a:lnR>
                    <a:lnT>
                      <a:noFill/>
                    </a:lnT>
                    <a:lnB>
                      <a:noFill/>
                    </a:lnB>
                    <a:solidFill>
                      <a:srgbClr val="FCE4D6"/>
                    </a:solidFill>
                  </a:tcPr>
                </a:tc>
                <a:tc>
                  <a:txBody>
                    <a:bodyPr/>
                    <a:lstStyle/>
                    <a:p>
                      <a:pPr algn="ctr" fontAlgn="ctr"/>
                      <a:r>
                        <a:rPr lang="en-GB" sz="1100" b="1" i="0" u="none" strike="noStrike" dirty="0">
                          <a:solidFill>
                            <a:srgbClr val="000000"/>
                          </a:solidFill>
                          <a:effectLst/>
                          <a:latin typeface="Arial" panose="020B0604020202020204" pitchFamily="34" charset="0"/>
                        </a:rPr>
                        <a:t>M2</a:t>
                      </a:r>
                    </a:p>
                  </a:txBody>
                  <a:tcPr marL="6350" marR="6350" marT="6350" marB="0" anchor="ctr">
                    <a:lnL>
                      <a:noFill/>
                    </a:lnL>
                    <a:lnR>
                      <a:noFill/>
                    </a:lnR>
                    <a:lnT>
                      <a:noFill/>
                    </a:lnT>
                    <a:lnB>
                      <a:noFill/>
                    </a:lnB>
                    <a:solidFill>
                      <a:srgbClr val="DDEBF7"/>
                    </a:solidFill>
                  </a:tcPr>
                </a:tc>
                <a:tc>
                  <a:txBody>
                    <a:bodyPr/>
                    <a:lstStyle/>
                    <a:p>
                      <a:pPr algn="ctr" fontAlgn="ctr"/>
                      <a:r>
                        <a:rPr lang="en-GB" sz="1100" b="1" i="0" u="none" strike="noStrike" dirty="0">
                          <a:solidFill>
                            <a:srgbClr val="000000"/>
                          </a:solidFill>
                          <a:effectLst/>
                          <a:latin typeface="Arial" panose="020B0604020202020204" pitchFamily="34" charset="0"/>
                        </a:rPr>
                        <a:t>S2</a:t>
                      </a:r>
                    </a:p>
                  </a:txBody>
                  <a:tcPr marL="6350" marR="6350" marT="6350" marB="0" anchor="ctr">
                    <a:lnL>
                      <a:noFill/>
                    </a:lnL>
                    <a:lnR>
                      <a:noFill/>
                    </a:lnR>
                    <a:lnT>
                      <a:noFill/>
                    </a:lnT>
                    <a:lnB>
                      <a:noFill/>
                    </a:lnB>
                    <a:solidFill>
                      <a:srgbClr val="E2EFDA"/>
                    </a:solidFill>
                  </a:tcPr>
                </a:tc>
                <a:tc>
                  <a:txBody>
                    <a:bodyPr/>
                    <a:lstStyle/>
                    <a:p>
                      <a:pPr algn="ctr" fontAlgn="ctr"/>
                      <a:r>
                        <a:rPr lang="en-GB" sz="1100" b="1" i="0" u="none" strike="noStrike" dirty="0">
                          <a:solidFill>
                            <a:srgbClr val="000000"/>
                          </a:solidFill>
                          <a:effectLst/>
                          <a:latin typeface="Arial" panose="020B0604020202020204" pitchFamily="34" charset="0"/>
                        </a:rPr>
                        <a:t>R3</a:t>
                      </a:r>
                    </a:p>
                  </a:txBody>
                  <a:tcPr marL="6350" marR="6350" marT="6350" marB="0" anchor="ctr">
                    <a:lnL>
                      <a:noFill/>
                    </a:lnL>
                    <a:lnR>
                      <a:noFill/>
                    </a:lnR>
                    <a:lnT>
                      <a:noFill/>
                    </a:lnT>
                    <a:lnB>
                      <a:noFill/>
                    </a:lnB>
                    <a:solidFill>
                      <a:srgbClr val="FCE4D6"/>
                    </a:solidFill>
                  </a:tcPr>
                </a:tc>
                <a:tc>
                  <a:txBody>
                    <a:bodyPr/>
                    <a:lstStyle/>
                    <a:p>
                      <a:pPr algn="ctr" fontAlgn="ctr"/>
                      <a:r>
                        <a:rPr lang="en-GB" sz="1100" b="1" i="0" u="none" strike="noStrike" dirty="0">
                          <a:solidFill>
                            <a:srgbClr val="000000"/>
                          </a:solidFill>
                          <a:effectLst/>
                          <a:latin typeface="Arial" panose="020B0604020202020204" pitchFamily="34" charset="0"/>
                        </a:rPr>
                        <a:t>M3</a:t>
                      </a:r>
                    </a:p>
                  </a:txBody>
                  <a:tcPr marL="6350" marR="6350" marT="6350" marB="0" anchor="ctr">
                    <a:lnL>
                      <a:noFill/>
                    </a:lnL>
                    <a:lnR>
                      <a:noFill/>
                    </a:lnR>
                    <a:lnT>
                      <a:noFill/>
                    </a:lnT>
                    <a:lnB>
                      <a:noFill/>
                    </a:lnB>
                    <a:solidFill>
                      <a:srgbClr val="DDEBF7"/>
                    </a:solidFill>
                  </a:tcPr>
                </a:tc>
                <a:tc>
                  <a:txBody>
                    <a:bodyPr/>
                    <a:lstStyle/>
                    <a:p>
                      <a:pPr algn="ctr" fontAlgn="ctr"/>
                      <a:r>
                        <a:rPr lang="en-GB" sz="1100" b="1" i="0" u="none" strike="noStrike" dirty="0">
                          <a:solidFill>
                            <a:srgbClr val="000000"/>
                          </a:solidFill>
                          <a:effectLst/>
                          <a:latin typeface="Arial" panose="020B0604020202020204" pitchFamily="34" charset="0"/>
                        </a:rPr>
                        <a:t>S3</a:t>
                      </a:r>
                    </a:p>
                  </a:txBody>
                  <a:tcPr marL="6350" marR="6350" marT="6350" marB="0" anchor="ctr">
                    <a:lnL>
                      <a:noFill/>
                    </a:lnL>
                    <a:lnR>
                      <a:noFill/>
                    </a:lnR>
                    <a:lnT>
                      <a:noFill/>
                    </a:lnT>
                    <a:lnB>
                      <a:noFill/>
                    </a:lnB>
                    <a:solidFill>
                      <a:srgbClr val="E2EFDA"/>
                    </a:solidFill>
                  </a:tcPr>
                </a:tc>
                <a:tc>
                  <a:txBody>
                    <a:bodyPr/>
                    <a:lstStyle/>
                    <a:p>
                      <a:pPr algn="ctr" fontAlgn="ctr"/>
                      <a:r>
                        <a:rPr lang="en-GB" sz="1100" b="1" i="0" u="none" strike="noStrike" dirty="0">
                          <a:solidFill>
                            <a:srgbClr val="000000"/>
                          </a:solidFill>
                          <a:effectLst/>
                          <a:latin typeface="Arial" panose="020B0604020202020204" pitchFamily="34" charset="0"/>
                        </a:rPr>
                        <a:t>R4</a:t>
                      </a:r>
                    </a:p>
                  </a:txBody>
                  <a:tcPr marL="6350" marR="6350" marT="6350" marB="0" anchor="ctr">
                    <a:lnL>
                      <a:noFill/>
                    </a:lnL>
                    <a:lnR>
                      <a:noFill/>
                    </a:lnR>
                    <a:lnT>
                      <a:noFill/>
                    </a:lnT>
                    <a:lnB>
                      <a:noFill/>
                    </a:lnB>
                    <a:solidFill>
                      <a:srgbClr val="FCE4D6"/>
                    </a:solidFill>
                  </a:tcPr>
                </a:tc>
                <a:tc>
                  <a:txBody>
                    <a:bodyPr/>
                    <a:lstStyle/>
                    <a:p>
                      <a:pPr algn="ctr" fontAlgn="ctr"/>
                      <a:r>
                        <a:rPr lang="en-GB" sz="1100" b="1" i="0" u="none" strike="noStrike" dirty="0">
                          <a:solidFill>
                            <a:srgbClr val="000000"/>
                          </a:solidFill>
                          <a:effectLst/>
                          <a:latin typeface="Arial" panose="020B0604020202020204" pitchFamily="34" charset="0"/>
                        </a:rPr>
                        <a:t>M4</a:t>
                      </a:r>
                    </a:p>
                  </a:txBody>
                  <a:tcPr marL="6350" marR="6350" marT="6350" marB="0" anchor="ctr">
                    <a:lnL>
                      <a:noFill/>
                    </a:lnL>
                    <a:lnR>
                      <a:noFill/>
                    </a:lnR>
                    <a:lnT>
                      <a:noFill/>
                    </a:lnT>
                    <a:lnB>
                      <a:noFill/>
                    </a:lnB>
                    <a:solidFill>
                      <a:srgbClr val="DDEBF7"/>
                    </a:solidFill>
                  </a:tcPr>
                </a:tc>
                <a:extLst>
                  <a:ext uri="{0D108BD9-81ED-4DB2-BD59-A6C34878D82A}">
                    <a16:rowId xmlns:a16="http://schemas.microsoft.com/office/drawing/2014/main" val="2824709560"/>
                  </a:ext>
                </a:extLst>
              </a:tr>
            </a:tbl>
          </a:graphicData>
        </a:graphic>
      </p:graphicFrame>
    </p:spTree>
    <p:extLst>
      <p:ext uri="{BB962C8B-B14F-4D97-AF65-F5344CB8AC3E}">
        <p14:creationId xmlns:p14="http://schemas.microsoft.com/office/powerpoint/2010/main" val="3957785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D8764-E2E6-99B2-B6B2-07A602C2B28E}"/>
              </a:ext>
            </a:extLst>
          </p:cNvPr>
          <p:cNvSpPr>
            <a:spLocks noGrp="1"/>
          </p:cNvSpPr>
          <p:nvPr>
            <p:ph type="title"/>
          </p:nvPr>
        </p:nvSpPr>
        <p:spPr/>
        <p:txBody>
          <a:bodyPr/>
          <a:lstStyle/>
          <a:p>
            <a:r>
              <a:rPr lang="en-GB" dirty="0"/>
              <a:t>If individual measurement is not needed…</a:t>
            </a:r>
          </a:p>
        </p:txBody>
      </p:sp>
      <p:graphicFrame>
        <p:nvGraphicFramePr>
          <p:cNvPr id="5" name="Table 4">
            <a:extLst>
              <a:ext uri="{FF2B5EF4-FFF2-40B4-BE49-F238E27FC236}">
                <a16:creationId xmlns:a16="http://schemas.microsoft.com/office/drawing/2014/main" id="{843B9D92-7A11-1D01-D5FF-A275E0587539}"/>
              </a:ext>
            </a:extLst>
          </p:cNvPr>
          <p:cNvGraphicFramePr>
            <a:graphicFrameLocks noGrp="1"/>
          </p:cNvGraphicFramePr>
          <p:nvPr>
            <p:extLst>
              <p:ext uri="{D42A27DB-BD31-4B8C-83A1-F6EECF244321}">
                <p14:modId xmlns:p14="http://schemas.microsoft.com/office/powerpoint/2010/main" val="2836727813"/>
              </p:ext>
            </p:extLst>
          </p:nvPr>
        </p:nvGraphicFramePr>
        <p:xfrm>
          <a:off x="1184366" y="1837507"/>
          <a:ext cx="9631680" cy="2473236"/>
        </p:xfrm>
        <a:graphic>
          <a:graphicData uri="http://schemas.openxmlformats.org/drawingml/2006/table">
            <a:tbl>
              <a:tblPr/>
              <a:tblGrid>
                <a:gridCol w="802640">
                  <a:extLst>
                    <a:ext uri="{9D8B030D-6E8A-4147-A177-3AD203B41FA5}">
                      <a16:colId xmlns:a16="http://schemas.microsoft.com/office/drawing/2014/main" val="2233669128"/>
                    </a:ext>
                  </a:extLst>
                </a:gridCol>
                <a:gridCol w="802640">
                  <a:extLst>
                    <a:ext uri="{9D8B030D-6E8A-4147-A177-3AD203B41FA5}">
                      <a16:colId xmlns:a16="http://schemas.microsoft.com/office/drawing/2014/main" val="1478031414"/>
                    </a:ext>
                  </a:extLst>
                </a:gridCol>
                <a:gridCol w="802640">
                  <a:extLst>
                    <a:ext uri="{9D8B030D-6E8A-4147-A177-3AD203B41FA5}">
                      <a16:colId xmlns:a16="http://schemas.microsoft.com/office/drawing/2014/main" val="1690864453"/>
                    </a:ext>
                  </a:extLst>
                </a:gridCol>
                <a:gridCol w="802640">
                  <a:extLst>
                    <a:ext uri="{9D8B030D-6E8A-4147-A177-3AD203B41FA5}">
                      <a16:colId xmlns:a16="http://schemas.microsoft.com/office/drawing/2014/main" val="3111610782"/>
                    </a:ext>
                  </a:extLst>
                </a:gridCol>
                <a:gridCol w="802640">
                  <a:extLst>
                    <a:ext uri="{9D8B030D-6E8A-4147-A177-3AD203B41FA5}">
                      <a16:colId xmlns:a16="http://schemas.microsoft.com/office/drawing/2014/main" val="2299886996"/>
                    </a:ext>
                  </a:extLst>
                </a:gridCol>
                <a:gridCol w="802640">
                  <a:extLst>
                    <a:ext uri="{9D8B030D-6E8A-4147-A177-3AD203B41FA5}">
                      <a16:colId xmlns:a16="http://schemas.microsoft.com/office/drawing/2014/main" val="2449473015"/>
                    </a:ext>
                  </a:extLst>
                </a:gridCol>
                <a:gridCol w="802640">
                  <a:extLst>
                    <a:ext uri="{9D8B030D-6E8A-4147-A177-3AD203B41FA5}">
                      <a16:colId xmlns:a16="http://schemas.microsoft.com/office/drawing/2014/main" val="481815988"/>
                    </a:ext>
                  </a:extLst>
                </a:gridCol>
                <a:gridCol w="802640">
                  <a:extLst>
                    <a:ext uri="{9D8B030D-6E8A-4147-A177-3AD203B41FA5}">
                      <a16:colId xmlns:a16="http://schemas.microsoft.com/office/drawing/2014/main" val="448414846"/>
                    </a:ext>
                  </a:extLst>
                </a:gridCol>
                <a:gridCol w="802640">
                  <a:extLst>
                    <a:ext uri="{9D8B030D-6E8A-4147-A177-3AD203B41FA5}">
                      <a16:colId xmlns:a16="http://schemas.microsoft.com/office/drawing/2014/main" val="3462342256"/>
                    </a:ext>
                  </a:extLst>
                </a:gridCol>
                <a:gridCol w="802640">
                  <a:extLst>
                    <a:ext uri="{9D8B030D-6E8A-4147-A177-3AD203B41FA5}">
                      <a16:colId xmlns:a16="http://schemas.microsoft.com/office/drawing/2014/main" val="613968623"/>
                    </a:ext>
                  </a:extLst>
                </a:gridCol>
                <a:gridCol w="802640">
                  <a:extLst>
                    <a:ext uri="{9D8B030D-6E8A-4147-A177-3AD203B41FA5}">
                      <a16:colId xmlns:a16="http://schemas.microsoft.com/office/drawing/2014/main" val="2616835549"/>
                    </a:ext>
                  </a:extLst>
                </a:gridCol>
                <a:gridCol w="802640">
                  <a:extLst>
                    <a:ext uri="{9D8B030D-6E8A-4147-A177-3AD203B41FA5}">
                      <a16:colId xmlns:a16="http://schemas.microsoft.com/office/drawing/2014/main" val="1191870665"/>
                    </a:ext>
                  </a:extLst>
                </a:gridCol>
              </a:tblGrid>
              <a:tr h="824412">
                <a:tc>
                  <a:txBody>
                    <a:bodyPr/>
                    <a:lstStyle/>
                    <a:p>
                      <a:pPr algn="ctr" fontAlgn="ctr"/>
                      <a:r>
                        <a:rPr lang="en-GB" sz="1100" b="1" i="0" u="none" strike="noStrike" dirty="0">
                          <a:solidFill>
                            <a:srgbClr val="000000"/>
                          </a:solidFill>
                          <a:effectLst/>
                          <a:latin typeface="Arial" panose="020B0604020202020204" pitchFamily="34" charset="0"/>
                        </a:rPr>
                        <a:t>Booklet </a:t>
                      </a:r>
                    </a:p>
                    <a:p>
                      <a:pPr algn="ctr" fontAlgn="ctr"/>
                      <a:r>
                        <a:rPr lang="en-GB" sz="1100" b="1" i="0" u="none" strike="noStrike" dirty="0">
                          <a:solidFill>
                            <a:srgbClr val="000000"/>
                          </a:solidFill>
                          <a:effectLst/>
                          <a:latin typeface="Arial" panose="020B0604020202020204" pitchFamily="34" charset="0"/>
                        </a:rPr>
                        <a:t>1</a:t>
                      </a:r>
                    </a:p>
                  </a:txBody>
                  <a:tcPr marL="6350" marR="6350" marT="6350" marB="0" anchor="ctr">
                    <a:lnL>
                      <a:noFill/>
                    </a:lnL>
                    <a:lnR>
                      <a:noFill/>
                    </a:lnR>
                    <a:lnT>
                      <a:noFill/>
                    </a:lnT>
                    <a:lnB>
                      <a:noFill/>
                    </a:lnB>
                  </a:tcPr>
                </a:tc>
                <a:tc>
                  <a:txBody>
                    <a:bodyPr/>
                    <a:lstStyle/>
                    <a:p>
                      <a:pPr algn="ctr" fontAlgn="ctr"/>
                      <a:r>
                        <a:rPr lang="en-GB" sz="1100" b="1" i="0" u="none" strike="noStrike" dirty="0">
                          <a:solidFill>
                            <a:srgbClr val="000000"/>
                          </a:solidFill>
                          <a:effectLst/>
                          <a:latin typeface="Arial" panose="020B0604020202020204" pitchFamily="34" charset="0"/>
                        </a:rPr>
                        <a:t>Booklet</a:t>
                      </a:r>
                    </a:p>
                    <a:p>
                      <a:pPr algn="ctr" fontAlgn="ctr"/>
                      <a:r>
                        <a:rPr lang="en-GB" sz="1100" b="1" i="0" u="none" strike="noStrike" dirty="0">
                          <a:solidFill>
                            <a:srgbClr val="000000"/>
                          </a:solidFill>
                          <a:effectLst/>
                          <a:latin typeface="Arial" panose="020B0604020202020204" pitchFamily="34" charset="0"/>
                        </a:rPr>
                        <a:t>2</a:t>
                      </a:r>
                    </a:p>
                  </a:txBody>
                  <a:tcPr marL="6350" marR="6350" marT="6350" marB="0" anchor="ctr">
                    <a:lnL>
                      <a:noFill/>
                    </a:lnL>
                    <a:lnR>
                      <a:noFill/>
                    </a:lnR>
                    <a:lnT>
                      <a:noFill/>
                    </a:lnT>
                    <a:lnB>
                      <a:noFill/>
                    </a:lnB>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GB" sz="1100" b="1" i="0" u="none" strike="noStrike" dirty="0">
                          <a:solidFill>
                            <a:srgbClr val="000000"/>
                          </a:solidFill>
                          <a:effectLst/>
                          <a:latin typeface="Arial" panose="020B0604020202020204" pitchFamily="34" charset="0"/>
                        </a:rPr>
                        <a:t>Booklet</a:t>
                      </a:r>
                    </a:p>
                    <a:p>
                      <a:pPr algn="ctr" fontAlgn="ctr"/>
                      <a:r>
                        <a:rPr lang="en-GB" sz="1100" b="1" i="0" u="none" strike="noStrike" dirty="0">
                          <a:solidFill>
                            <a:srgbClr val="000000"/>
                          </a:solidFill>
                          <a:effectLst/>
                          <a:latin typeface="Arial" panose="020B0604020202020204" pitchFamily="34" charset="0"/>
                        </a:rPr>
                        <a:t>3</a:t>
                      </a:r>
                    </a:p>
                  </a:txBody>
                  <a:tcPr marL="6350" marR="6350" marT="6350" marB="0" anchor="ctr">
                    <a:lnL>
                      <a:noFill/>
                    </a:lnL>
                    <a:lnR>
                      <a:noFill/>
                    </a:lnR>
                    <a:lnT>
                      <a:noFill/>
                    </a:lnT>
                    <a:lnB>
                      <a:noFill/>
                    </a:lnB>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GB" sz="1100" b="1" i="0" u="none" strike="noStrike" dirty="0">
                          <a:solidFill>
                            <a:srgbClr val="000000"/>
                          </a:solidFill>
                          <a:effectLst/>
                          <a:latin typeface="Arial" panose="020B0604020202020204" pitchFamily="34" charset="0"/>
                        </a:rPr>
                        <a:t>Booklet</a:t>
                      </a:r>
                    </a:p>
                    <a:p>
                      <a:pPr algn="ctr" fontAlgn="ctr"/>
                      <a:r>
                        <a:rPr lang="en-GB" sz="1100" b="1" i="0" u="none" strike="noStrike" dirty="0">
                          <a:solidFill>
                            <a:srgbClr val="000000"/>
                          </a:solidFill>
                          <a:effectLst/>
                          <a:latin typeface="Arial" panose="020B0604020202020204" pitchFamily="34" charset="0"/>
                        </a:rPr>
                        <a:t>4</a:t>
                      </a:r>
                    </a:p>
                  </a:txBody>
                  <a:tcPr marL="6350" marR="6350" marT="6350" marB="0" anchor="ctr">
                    <a:lnL>
                      <a:noFill/>
                    </a:lnL>
                    <a:lnR>
                      <a:noFill/>
                    </a:lnR>
                    <a:lnT>
                      <a:noFill/>
                    </a:lnT>
                    <a:lnB>
                      <a:noFill/>
                    </a:lnB>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GB" sz="1100" b="1" i="0" u="none" strike="noStrike" dirty="0">
                          <a:solidFill>
                            <a:srgbClr val="000000"/>
                          </a:solidFill>
                          <a:effectLst/>
                          <a:latin typeface="Arial" panose="020B0604020202020204" pitchFamily="34" charset="0"/>
                        </a:rPr>
                        <a:t>Booklet</a:t>
                      </a:r>
                    </a:p>
                    <a:p>
                      <a:pPr algn="ctr" fontAlgn="ctr"/>
                      <a:r>
                        <a:rPr lang="en-GB" sz="1100" b="1" i="0" u="none" strike="noStrike" dirty="0">
                          <a:solidFill>
                            <a:srgbClr val="000000"/>
                          </a:solidFill>
                          <a:effectLst/>
                          <a:latin typeface="Arial" panose="020B0604020202020204" pitchFamily="34" charset="0"/>
                        </a:rPr>
                        <a:t>5</a:t>
                      </a:r>
                    </a:p>
                  </a:txBody>
                  <a:tcPr marL="6350" marR="6350" marT="6350" marB="0" anchor="ctr">
                    <a:lnL>
                      <a:noFill/>
                    </a:lnL>
                    <a:lnR>
                      <a:noFill/>
                    </a:lnR>
                    <a:lnT>
                      <a:noFill/>
                    </a:lnT>
                    <a:lnB>
                      <a:noFill/>
                    </a:lnB>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GB" sz="1100" b="1" i="0" u="none" strike="noStrike" dirty="0">
                          <a:solidFill>
                            <a:srgbClr val="000000"/>
                          </a:solidFill>
                          <a:effectLst/>
                          <a:latin typeface="Arial" panose="020B0604020202020204" pitchFamily="34" charset="0"/>
                        </a:rPr>
                        <a:t>Booklet</a:t>
                      </a:r>
                    </a:p>
                    <a:p>
                      <a:pPr algn="ctr" fontAlgn="ctr"/>
                      <a:r>
                        <a:rPr lang="en-GB" sz="1100" b="1" i="0" u="none" strike="noStrike" dirty="0">
                          <a:solidFill>
                            <a:srgbClr val="000000"/>
                          </a:solidFill>
                          <a:effectLst/>
                          <a:latin typeface="Arial" panose="020B0604020202020204" pitchFamily="34" charset="0"/>
                        </a:rPr>
                        <a:t>6</a:t>
                      </a:r>
                    </a:p>
                  </a:txBody>
                  <a:tcPr marL="6350" marR="6350" marT="6350" marB="0" anchor="ctr">
                    <a:lnL>
                      <a:noFill/>
                    </a:lnL>
                    <a:lnR>
                      <a:noFill/>
                    </a:lnR>
                    <a:lnT>
                      <a:noFill/>
                    </a:lnT>
                    <a:lnB>
                      <a:noFill/>
                    </a:lnB>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GB" sz="1100" b="1" i="0" u="none" strike="noStrike" dirty="0">
                          <a:solidFill>
                            <a:srgbClr val="000000"/>
                          </a:solidFill>
                          <a:effectLst/>
                          <a:latin typeface="Arial" panose="020B0604020202020204" pitchFamily="34" charset="0"/>
                        </a:rPr>
                        <a:t>Booklet</a:t>
                      </a:r>
                    </a:p>
                    <a:p>
                      <a:pPr algn="ctr" fontAlgn="ctr"/>
                      <a:r>
                        <a:rPr lang="en-GB" sz="1100" b="1" i="0" u="none" strike="noStrike" dirty="0">
                          <a:solidFill>
                            <a:srgbClr val="000000"/>
                          </a:solidFill>
                          <a:effectLst/>
                          <a:latin typeface="Arial" panose="020B0604020202020204" pitchFamily="34" charset="0"/>
                        </a:rPr>
                        <a:t>7</a:t>
                      </a:r>
                    </a:p>
                  </a:txBody>
                  <a:tcPr marL="6350" marR="6350" marT="6350" marB="0" anchor="ctr">
                    <a:lnL>
                      <a:noFill/>
                    </a:lnL>
                    <a:lnR>
                      <a:noFill/>
                    </a:lnR>
                    <a:lnT>
                      <a:noFill/>
                    </a:lnT>
                    <a:lnB>
                      <a:noFill/>
                    </a:lnB>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GB" sz="1100" b="1" i="0" u="none" strike="noStrike" dirty="0">
                          <a:solidFill>
                            <a:srgbClr val="000000"/>
                          </a:solidFill>
                          <a:effectLst/>
                          <a:latin typeface="Arial" panose="020B0604020202020204" pitchFamily="34" charset="0"/>
                        </a:rPr>
                        <a:t>Booklet</a:t>
                      </a:r>
                    </a:p>
                    <a:p>
                      <a:pPr algn="ctr" fontAlgn="ctr"/>
                      <a:r>
                        <a:rPr lang="en-GB" sz="1100" b="1" i="0" u="none" strike="noStrike" dirty="0">
                          <a:solidFill>
                            <a:srgbClr val="000000"/>
                          </a:solidFill>
                          <a:effectLst/>
                          <a:latin typeface="Arial" panose="020B0604020202020204" pitchFamily="34" charset="0"/>
                        </a:rPr>
                        <a:t>8</a:t>
                      </a:r>
                    </a:p>
                  </a:txBody>
                  <a:tcPr marL="6350" marR="6350" marT="6350" marB="0" anchor="ctr">
                    <a:lnL>
                      <a:noFill/>
                    </a:lnL>
                    <a:lnR>
                      <a:noFill/>
                    </a:lnR>
                    <a:lnT>
                      <a:noFill/>
                    </a:lnT>
                    <a:lnB>
                      <a:noFill/>
                    </a:lnB>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GB" sz="1100" b="1" i="0" u="none" strike="noStrike" dirty="0">
                          <a:solidFill>
                            <a:srgbClr val="000000"/>
                          </a:solidFill>
                          <a:effectLst/>
                          <a:latin typeface="Arial" panose="020B0604020202020204" pitchFamily="34" charset="0"/>
                        </a:rPr>
                        <a:t>Booklet</a:t>
                      </a:r>
                    </a:p>
                    <a:p>
                      <a:pPr algn="ctr" fontAlgn="ctr"/>
                      <a:r>
                        <a:rPr lang="en-GB" sz="1100" b="1" i="0" u="none" strike="noStrike" dirty="0">
                          <a:solidFill>
                            <a:srgbClr val="000000"/>
                          </a:solidFill>
                          <a:effectLst/>
                          <a:latin typeface="Arial" panose="020B0604020202020204" pitchFamily="34" charset="0"/>
                        </a:rPr>
                        <a:t>9</a:t>
                      </a:r>
                    </a:p>
                  </a:txBody>
                  <a:tcPr marL="6350" marR="6350" marT="6350" marB="0" anchor="ctr">
                    <a:lnL>
                      <a:noFill/>
                    </a:lnL>
                    <a:lnR>
                      <a:noFill/>
                    </a:lnR>
                    <a:lnT>
                      <a:noFill/>
                    </a:lnT>
                    <a:lnB>
                      <a:noFill/>
                    </a:lnB>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GB" sz="1100" b="1" i="0" u="none" strike="noStrike" dirty="0">
                          <a:solidFill>
                            <a:srgbClr val="000000"/>
                          </a:solidFill>
                          <a:effectLst/>
                          <a:latin typeface="Arial" panose="020B0604020202020204" pitchFamily="34" charset="0"/>
                        </a:rPr>
                        <a:t>Booklet</a:t>
                      </a:r>
                    </a:p>
                    <a:p>
                      <a:pPr algn="ctr" fontAlgn="ctr"/>
                      <a:r>
                        <a:rPr lang="en-GB" sz="1100" b="1" i="0" u="none" strike="noStrike" dirty="0">
                          <a:solidFill>
                            <a:srgbClr val="000000"/>
                          </a:solidFill>
                          <a:effectLst/>
                          <a:latin typeface="Arial" panose="020B0604020202020204" pitchFamily="34" charset="0"/>
                        </a:rPr>
                        <a:t>10</a:t>
                      </a:r>
                    </a:p>
                  </a:txBody>
                  <a:tcPr marL="6350" marR="6350" marT="6350" marB="0" anchor="ctr">
                    <a:lnL>
                      <a:noFill/>
                    </a:lnL>
                    <a:lnR>
                      <a:noFill/>
                    </a:lnR>
                    <a:lnT>
                      <a:noFill/>
                    </a:lnT>
                    <a:lnB>
                      <a:noFill/>
                    </a:lnB>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GB" sz="1100" b="1" i="0" u="none" strike="noStrike" dirty="0">
                          <a:solidFill>
                            <a:srgbClr val="000000"/>
                          </a:solidFill>
                          <a:effectLst/>
                          <a:latin typeface="Arial" panose="020B0604020202020204" pitchFamily="34" charset="0"/>
                        </a:rPr>
                        <a:t>Booklet</a:t>
                      </a:r>
                    </a:p>
                    <a:p>
                      <a:pPr algn="ctr" fontAlgn="ctr"/>
                      <a:r>
                        <a:rPr lang="en-GB" sz="1100" b="1" i="0" u="none" strike="noStrike" dirty="0">
                          <a:solidFill>
                            <a:srgbClr val="000000"/>
                          </a:solidFill>
                          <a:effectLst/>
                          <a:latin typeface="Arial" panose="020B0604020202020204" pitchFamily="34" charset="0"/>
                        </a:rPr>
                        <a:t>11</a:t>
                      </a:r>
                    </a:p>
                  </a:txBody>
                  <a:tcPr marL="6350" marR="6350" marT="6350" marB="0" anchor="ctr">
                    <a:lnL>
                      <a:noFill/>
                    </a:lnL>
                    <a:lnR>
                      <a:noFill/>
                    </a:lnR>
                    <a:lnT>
                      <a:noFill/>
                    </a:lnT>
                    <a:lnB>
                      <a:noFill/>
                    </a:lnB>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GB" sz="1100" b="1" i="0" u="none" strike="noStrike" dirty="0">
                          <a:solidFill>
                            <a:srgbClr val="000000"/>
                          </a:solidFill>
                          <a:effectLst/>
                          <a:latin typeface="Arial" panose="020B0604020202020204" pitchFamily="34" charset="0"/>
                        </a:rPr>
                        <a:t>Booklet</a:t>
                      </a:r>
                    </a:p>
                    <a:p>
                      <a:pPr algn="ctr" fontAlgn="ctr"/>
                      <a:r>
                        <a:rPr lang="en-GB" sz="1100" b="1" i="0" u="none" strike="noStrike" dirty="0">
                          <a:solidFill>
                            <a:srgbClr val="000000"/>
                          </a:solidFill>
                          <a:effectLst/>
                          <a:latin typeface="Arial" panose="020B0604020202020204" pitchFamily="34" charset="0"/>
                        </a:rPr>
                        <a:t>12</a:t>
                      </a:r>
                    </a:p>
                  </a:txBody>
                  <a:tcPr marL="6350" marR="6350" marT="6350" marB="0" anchor="ctr">
                    <a:lnL>
                      <a:noFill/>
                    </a:lnL>
                    <a:lnR>
                      <a:noFill/>
                    </a:lnR>
                    <a:lnT>
                      <a:noFill/>
                    </a:lnT>
                    <a:lnB>
                      <a:noFill/>
                    </a:lnB>
                  </a:tcPr>
                </a:tc>
                <a:extLst>
                  <a:ext uri="{0D108BD9-81ED-4DB2-BD59-A6C34878D82A}">
                    <a16:rowId xmlns:a16="http://schemas.microsoft.com/office/drawing/2014/main" val="3201151712"/>
                  </a:ext>
                </a:extLst>
              </a:tr>
              <a:tr h="824412">
                <a:tc>
                  <a:txBody>
                    <a:bodyPr/>
                    <a:lstStyle/>
                    <a:p>
                      <a:pPr algn="ctr" fontAlgn="ctr"/>
                      <a:r>
                        <a:rPr lang="en-GB" sz="1100" b="1" i="0" u="none" strike="noStrike">
                          <a:solidFill>
                            <a:srgbClr val="000000"/>
                          </a:solidFill>
                          <a:effectLst/>
                          <a:latin typeface="Arial" panose="020B0604020202020204" pitchFamily="34" charset="0"/>
                        </a:rPr>
                        <a:t>M1</a:t>
                      </a:r>
                    </a:p>
                  </a:txBody>
                  <a:tcPr marL="6350" marR="6350" marT="6350" marB="0" anchor="ctr">
                    <a:lnL>
                      <a:noFill/>
                    </a:lnL>
                    <a:lnR>
                      <a:noFill/>
                    </a:lnR>
                    <a:lnT>
                      <a:noFill/>
                    </a:lnT>
                    <a:lnB>
                      <a:noFill/>
                    </a:lnB>
                    <a:solidFill>
                      <a:srgbClr val="DDEBF7"/>
                    </a:solidFill>
                  </a:tcPr>
                </a:tc>
                <a:tc>
                  <a:txBody>
                    <a:bodyPr/>
                    <a:lstStyle/>
                    <a:p>
                      <a:pPr algn="ctr" fontAlgn="ctr"/>
                      <a:r>
                        <a:rPr lang="en-GB" sz="1100" b="1" i="0" u="none" strike="noStrike">
                          <a:solidFill>
                            <a:srgbClr val="000000"/>
                          </a:solidFill>
                          <a:effectLst/>
                          <a:latin typeface="Arial" panose="020B0604020202020204" pitchFamily="34" charset="0"/>
                        </a:rPr>
                        <a:t>S1</a:t>
                      </a:r>
                    </a:p>
                  </a:txBody>
                  <a:tcPr marL="6350" marR="6350" marT="6350" marB="0" anchor="ctr">
                    <a:lnL>
                      <a:noFill/>
                    </a:lnL>
                    <a:lnR>
                      <a:noFill/>
                    </a:lnR>
                    <a:lnT>
                      <a:noFill/>
                    </a:lnT>
                    <a:lnB>
                      <a:noFill/>
                    </a:lnB>
                    <a:solidFill>
                      <a:srgbClr val="E2EFDA"/>
                    </a:solidFill>
                  </a:tcPr>
                </a:tc>
                <a:tc>
                  <a:txBody>
                    <a:bodyPr/>
                    <a:lstStyle/>
                    <a:p>
                      <a:pPr algn="ctr" fontAlgn="ctr"/>
                      <a:r>
                        <a:rPr lang="en-GB" sz="1100" b="1" i="0" u="none" strike="noStrike" dirty="0">
                          <a:solidFill>
                            <a:srgbClr val="000000"/>
                          </a:solidFill>
                          <a:effectLst/>
                          <a:latin typeface="Arial" panose="020B0604020202020204" pitchFamily="34" charset="0"/>
                        </a:rPr>
                        <a:t>R2</a:t>
                      </a:r>
                    </a:p>
                  </a:txBody>
                  <a:tcPr marL="6350" marR="6350" marT="6350" marB="0" anchor="ctr">
                    <a:lnL>
                      <a:noFill/>
                    </a:lnL>
                    <a:lnR>
                      <a:noFill/>
                    </a:lnR>
                    <a:lnT>
                      <a:noFill/>
                    </a:lnT>
                    <a:lnB>
                      <a:noFill/>
                    </a:lnB>
                    <a:solidFill>
                      <a:srgbClr val="FCE4D6"/>
                    </a:solidFill>
                  </a:tcPr>
                </a:tc>
                <a:tc>
                  <a:txBody>
                    <a:bodyPr/>
                    <a:lstStyle/>
                    <a:p>
                      <a:pPr algn="ctr" fontAlgn="ctr"/>
                      <a:r>
                        <a:rPr lang="en-GB" sz="1100" b="1" i="0" u="none" strike="noStrike">
                          <a:solidFill>
                            <a:srgbClr val="000000"/>
                          </a:solidFill>
                          <a:effectLst/>
                          <a:latin typeface="Arial" panose="020B0604020202020204" pitchFamily="34" charset="0"/>
                        </a:rPr>
                        <a:t>M2</a:t>
                      </a:r>
                    </a:p>
                  </a:txBody>
                  <a:tcPr marL="6350" marR="6350" marT="6350" marB="0" anchor="ctr">
                    <a:lnL>
                      <a:noFill/>
                    </a:lnL>
                    <a:lnR>
                      <a:noFill/>
                    </a:lnR>
                    <a:lnT>
                      <a:noFill/>
                    </a:lnT>
                    <a:lnB>
                      <a:noFill/>
                    </a:lnB>
                    <a:solidFill>
                      <a:srgbClr val="DDEBF7"/>
                    </a:solidFill>
                  </a:tcPr>
                </a:tc>
                <a:tc>
                  <a:txBody>
                    <a:bodyPr/>
                    <a:lstStyle/>
                    <a:p>
                      <a:pPr algn="ctr" fontAlgn="ctr"/>
                      <a:r>
                        <a:rPr lang="en-GB" sz="1100" b="1" i="0" u="none" strike="noStrike">
                          <a:solidFill>
                            <a:srgbClr val="000000"/>
                          </a:solidFill>
                          <a:effectLst/>
                          <a:latin typeface="Arial" panose="020B0604020202020204" pitchFamily="34" charset="0"/>
                        </a:rPr>
                        <a:t>S2</a:t>
                      </a:r>
                    </a:p>
                  </a:txBody>
                  <a:tcPr marL="6350" marR="6350" marT="6350" marB="0" anchor="ctr">
                    <a:lnL>
                      <a:noFill/>
                    </a:lnL>
                    <a:lnR>
                      <a:noFill/>
                    </a:lnR>
                    <a:lnT>
                      <a:noFill/>
                    </a:lnT>
                    <a:lnB>
                      <a:noFill/>
                    </a:lnB>
                    <a:solidFill>
                      <a:srgbClr val="E2EFDA"/>
                    </a:solidFill>
                  </a:tcPr>
                </a:tc>
                <a:tc>
                  <a:txBody>
                    <a:bodyPr/>
                    <a:lstStyle/>
                    <a:p>
                      <a:pPr algn="ctr" fontAlgn="ctr"/>
                      <a:r>
                        <a:rPr lang="en-GB" sz="1100" b="1" i="0" u="none" strike="noStrike" dirty="0">
                          <a:solidFill>
                            <a:srgbClr val="000000"/>
                          </a:solidFill>
                          <a:effectLst/>
                          <a:latin typeface="Arial" panose="020B0604020202020204" pitchFamily="34" charset="0"/>
                        </a:rPr>
                        <a:t>R3</a:t>
                      </a:r>
                    </a:p>
                  </a:txBody>
                  <a:tcPr marL="6350" marR="6350" marT="6350" marB="0" anchor="ctr">
                    <a:lnL>
                      <a:noFill/>
                    </a:lnL>
                    <a:lnR>
                      <a:noFill/>
                    </a:lnR>
                    <a:lnT>
                      <a:noFill/>
                    </a:lnT>
                    <a:lnB>
                      <a:noFill/>
                    </a:lnB>
                    <a:solidFill>
                      <a:srgbClr val="FCE4D6"/>
                    </a:solidFill>
                  </a:tcPr>
                </a:tc>
                <a:tc>
                  <a:txBody>
                    <a:bodyPr/>
                    <a:lstStyle/>
                    <a:p>
                      <a:pPr algn="ctr" fontAlgn="ctr"/>
                      <a:r>
                        <a:rPr lang="en-GB" sz="1100" b="1" i="0" u="none" strike="noStrike">
                          <a:solidFill>
                            <a:srgbClr val="000000"/>
                          </a:solidFill>
                          <a:effectLst/>
                          <a:latin typeface="Arial" panose="020B0604020202020204" pitchFamily="34" charset="0"/>
                        </a:rPr>
                        <a:t>M3</a:t>
                      </a:r>
                    </a:p>
                  </a:txBody>
                  <a:tcPr marL="6350" marR="6350" marT="6350" marB="0" anchor="ctr">
                    <a:lnL>
                      <a:noFill/>
                    </a:lnL>
                    <a:lnR>
                      <a:noFill/>
                    </a:lnR>
                    <a:lnT>
                      <a:noFill/>
                    </a:lnT>
                    <a:lnB>
                      <a:noFill/>
                    </a:lnB>
                    <a:solidFill>
                      <a:srgbClr val="DDEBF7"/>
                    </a:solidFill>
                  </a:tcPr>
                </a:tc>
                <a:tc>
                  <a:txBody>
                    <a:bodyPr/>
                    <a:lstStyle/>
                    <a:p>
                      <a:pPr algn="ctr" fontAlgn="ctr"/>
                      <a:r>
                        <a:rPr lang="en-GB" sz="1100" b="1" i="0" u="none" strike="noStrike">
                          <a:solidFill>
                            <a:srgbClr val="000000"/>
                          </a:solidFill>
                          <a:effectLst/>
                          <a:latin typeface="Arial" panose="020B0604020202020204" pitchFamily="34" charset="0"/>
                        </a:rPr>
                        <a:t>S3</a:t>
                      </a:r>
                    </a:p>
                  </a:txBody>
                  <a:tcPr marL="6350" marR="6350" marT="6350" marB="0" anchor="ctr">
                    <a:lnL>
                      <a:noFill/>
                    </a:lnL>
                    <a:lnR>
                      <a:noFill/>
                    </a:lnR>
                    <a:lnT>
                      <a:noFill/>
                    </a:lnT>
                    <a:lnB>
                      <a:noFill/>
                    </a:lnB>
                    <a:solidFill>
                      <a:srgbClr val="E2EFDA"/>
                    </a:solidFill>
                  </a:tcPr>
                </a:tc>
                <a:tc>
                  <a:txBody>
                    <a:bodyPr/>
                    <a:lstStyle/>
                    <a:p>
                      <a:pPr algn="ctr" fontAlgn="ctr"/>
                      <a:r>
                        <a:rPr lang="en-GB" sz="1100" b="1" i="0" u="none" strike="noStrike" dirty="0">
                          <a:solidFill>
                            <a:srgbClr val="000000"/>
                          </a:solidFill>
                          <a:effectLst/>
                          <a:latin typeface="Arial" panose="020B0604020202020204" pitchFamily="34" charset="0"/>
                        </a:rPr>
                        <a:t>R4</a:t>
                      </a:r>
                    </a:p>
                  </a:txBody>
                  <a:tcPr marL="6350" marR="6350" marT="6350" marB="0" anchor="ctr">
                    <a:lnL>
                      <a:noFill/>
                    </a:lnL>
                    <a:lnR>
                      <a:noFill/>
                    </a:lnR>
                    <a:lnT>
                      <a:noFill/>
                    </a:lnT>
                    <a:lnB>
                      <a:noFill/>
                    </a:lnB>
                    <a:solidFill>
                      <a:srgbClr val="FCE4D6"/>
                    </a:solidFill>
                  </a:tcPr>
                </a:tc>
                <a:tc>
                  <a:txBody>
                    <a:bodyPr/>
                    <a:lstStyle/>
                    <a:p>
                      <a:pPr algn="ctr" fontAlgn="ctr"/>
                      <a:r>
                        <a:rPr lang="en-GB" sz="1100" b="1" i="0" u="none" strike="noStrike">
                          <a:solidFill>
                            <a:srgbClr val="000000"/>
                          </a:solidFill>
                          <a:effectLst/>
                          <a:latin typeface="Arial" panose="020B0604020202020204" pitchFamily="34" charset="0"/>
                        </a:rPr>
                        <a:t>M4</a:t>
                      </a:r>
                    </a:p>
                  </a:txBody>
                  <a:tcPr marL="6350" marR="6350" marT="6350" marB="0" anchor="ctr">
                    <a:lnL>
                      <a:noFill/>
                    </a:lnL>
                    <a:lnR>
                      <a:noFill/>
                    </a:lnR>
                    <a:lnT>
                      <a:noFill/>
                    </a:lnT>
                    <a:lnB>
                      <a:noFill/>
                    </a:lnB>
                    <a:solidFill>
                      <a:srgbClr val="DDEBF7"/>
                    </a:solidFill>
                  </a:tcPr>
                </a:tc>
                <a:tc>
                  <a:txBody>
                    <a:bodyPr/>
                    <a:lstStyle/>
                    <a:p>
                      <a:pPr algn="ctr" fontAlgn="ctr"/>
                      <a:r>
                        <a:rPr lang="en-GB" sz="1100" b="1" i="0" u="none" strike="noStrike">
                          <a:solidFill>
                            <a:srgbClr val="000000"/>
                          </a:solidFill>
                          <a:effectLst/>
                          <a:latin typeface="Arial" panose="020B0604020202020204" pitchFamily="34" charset="0"/>
                        </a:rPr>
                        <a:t>S4</a:t>
                      </a:r>
                    </a:p>
                  </a:txBody>
                  <a:tcPr marL="6350" marR="6350" marT="6350" marB="0" anchor="ctr">
                    <a:lnL>
                      <a:noFill/>
                    </a:lnL>
                    <a:lnR>
                      <a:noFill/>
                    </a:lnR>
                    <a:lnT>
                      <a:noFill/>
                    </a:lnT>
                    <a:lnB>
                      <a:noFill/>
                    </a:lnB>
                    <a:solidFill>
                      <a:srgbClr val="E2EFDA"/>
                    </a:solidFill>
                  </a:tcPr>
                </a:tc>
                <a:tc>
                  <a:txBody>
                    <a:bodyPr/>
                    <a:lstStyle/>
                    <a:p>
                      <a:pPr algn="ctr" fontAlgn="ctr"/>
                      <a:r>
                        <a:rPr lang="en-GB" sz="1100" b="1" i="0" u="none" strike="noStrike" dirty="0">
                          <a:solidFill>
                            <a:srgbClr val="000000"/>
                          </a:solidFill>
                          <a:effectLst/>
                          <a:latin typeface="Arial" panose="020B0604020202020204" pitchFamily="34" charset="0"/>
                        </a:rPr>
                        <a:t>R1</a:t>
                      </a:r>
                    </a:p>
                  </a:txBody>
                  <a:tcPr marL="6350" marR="6350" marT="6350" marB="0" anchor="ctr">
                    <a:lnL>
                      <a:noFill/>
                    </a:lnL>
                    <a:lnR>
                      <a:noFill/>
                    </a:lnR>
                    <a:lnT>
                      <a:noFill/>
                    </a:lnT>
                    <a:lnB>
                      <a:noFill/>
                    </a:lnB>
                    <a:solidFill>
                      <a:srgbClr val="FCE4D6"/>
                    </a:solidFill>
                  </a:tcPr>
                </a:tc>
                <a:extLst>
                  <a:ext uri="{0D108BD9-81ED-4DB2-BD59-A6C34878D82A}">
                    <a16:rowId xmlns:a16="http://schemas.microsoft.com/office/drawing/2014/main" val="863422052"/>
                  </a:ext>
                </a:extLst>
              </a:tr>
              <a:tr h="824412">
                <a:tc>
                  <a:txBody>
                    <a:bodyPr/>
                    <a:lstStyle/>
                    <a:p>
                      <a:pPr algn="ctr" fontAlgn="ctr"/>
                      <a:r>
                        <a:rPr lang="en-GB" sz="1100" b="1" i="0" u="none" strike="noStrike" dirty="0">
                          <a:solidFill>
                            <a:srgbClr val="000000"/>
                          </a:solidFill>
                          <a:effectLst/>
                          <a:latin typeface="Arial" panose="020B0604020202020204" pitchFamily="34" charset="0"/>
                        </a:rPr>
                        <a:t>R1</a:t>
                      </a:r>
                    </a:p>
                  </a:txBody>
                  <a:tcPr marL="6350" marR="6350" marT="6350" marB="0" anchor="ctr">
                    <a:lnL>
                      <a:noFill/>
                    </a:lnL>
                    <a:lnR>
                      <a:noFill/>
                    </a:lnR>
                    <a:lnT>
                      <a:noFill/>
                    </a:lnT>
                    <a:lnB>
                      <a:noFill/>
                    </a:lnB>
                    <a:solidFill>
                      <a:srgbClr val="FCE4D6"/>
                    </a:solidFill>
                  </a:tcPr>
                </a:tc>
                <a:tc>
                  <a:txBody>
                    <a:bodyPr/>
                    <a:lstStyle/>
                    <a:p>
                      <a:pPr algn="ctr" fontAlgn="ctr"/>
                      <a:r>
                        <a:rPr lang="en-GB" sz="1100" b="1" i="0" u="none" strike="noStrike" dirty="0">
                          <a:solidFill>
                            <a:srgbClr val="000000"/>
                          </a:solidFill>
                          <a:effectLst/>
                          <a:latin typeface="Arial" panose="020B0604020202020204" pitchFamily="34" charset="0"/>
                        </a:rPr>
                        <a:t>M1</a:t>
                      </a:r>
                    </a:p>
                  </a:txBody>
                  <a:tcPr marL="6350" marR="6350" marT="6350" marB="0" anchor="ctr">
                    <a:lnL>
                      <a:noFill/>
                    </a:lnL>
                    <a:lnR>
                      <a:noFill/>
                    </a:lnR>
                    <a:lnT>
                      <a:noFill/>
                    </a:lnT>
                    <a:lnB>
                      <a:noFill/>
                    </a:lnB>
                    <a:solidFill>
                      <a:srgbClr val="DDEBF7"/>
                    </a:solidFill>
                  </a:tcPr>
                </a:tc>
                <a:tc>
                  <a:txBody>
                    <a:bodyPr/>
                    <a:lstStyle/>
                    <a:p>
                      <a:pPr algn="ctr" fontAlgn="ctr"/>
                      <a:r>
                        <a:rPr lang="en-GB" sz="1100" b="1" i="0" u="none" strike="noStrike">
                          <a:solidFill>
                            <a:srgbClr val="000000"/>
                          </a:solidFill>
                          <a:effectLst/>
                          <a:latin typeface="Arial" panose="020B0604020202020204" pitchFamily="34" charset="0"/>
                        </a:rPr>
                        <a:t>S1</a:t>
                      </a:r>
                    </a:p>
                  </a:txBody>
                  <a:tcPr marL="6350" marR="6350" marT="6350" marB="0" anchor="ctr">
                    <a:lnL>
                      <a:noFill/>
                    </a:lnL>
                    <a:lnR>
                      <a:noFill/>
                    </a:lnR>
                    <a:lnT>
                      <a:noFill/>
                    </a:lnT>
                    <a:lnB>
                      <a:noFill/>
                    </a:lnB>
                    <a:solidFill>
                      <a:srgbClr val="E2EFDA"/>
                    </a:solidFill>
                  </a:tcPr>
                </a:tc>
                <a:tc>
                  <a:txBody>
                    <a:bodyPr/>
                    <a:lstStyle/>
                    <a:p>
                      <a:pPr algn="ctr" fontAlgn="ctr"/>
                      <a:r>
                        <a:rPr lang="en-GB" sz="1100" b="1" i="0" u="none" strike="noStrike">
                          <a:solidFill>
                            <a:srgbClr val="000000"/>
                          </a:solidFill>
                          <a:effectLst/>
                          <a:latin typeface="Arial" panose="020B0604020202020204" pitchFamily="34" charset="0"/>
                        </a:rPr>
                        <a:t>R2</a:t>
                      </a:r>
                    </a:p>
                  </a:txBody>
                  <a:tcPr marL="6350" marR="6350" marT="6350" marB="0" anchor="ctr">
                    <a:lnL>
                      <a:noFill/>
                    </a:lnL>
                    <a:lnR>
                      <a:noFill/>
                    </a:lnR>
                    <a:lnT>
                      <a:noFill/>
                    </a:lnT>
                    <a:lnB>
                      <a:noFill/>
                    </a:lnB>
                    <a:solidFill>
                      <a:srgbClr val="FCE4D6"/>
                    </a:solidFill>
                  </a:tcPr>
                </a:tc>
                <a:tc>
                  <a:txBody>
                    <a:bodyPr/>
                    <a:lstStyle/>
                    <a:p>
                      <a:pPr algn="ctr" fontAlgn="ctr"/>
                      <a:r>
                        <a:rPr lang="en-GB" sz="1100" b="1" i="0" u="none" strike="noStrike">
                          <a:solidFill>
                            <a:srgbClr val="000000"/>
                          </a:solidFill>
                          <a:effectLst/>
                          <a:latin typeface="Arial" panose="020B0604020202020204" pitchFamily="34" charset="0"/>
                        </a:rPr>
                        <a:t>M2</a:t>
                      </a:r>
                    </a:p>
                  </a:txBody>
                  <a:tcPr marL="6350" marR="6350" marT="6350" marB="0" anchor="ctr">
                    <a:lnL>
                      <a:noFill/>
                    </a:lnL>
                    <a:lnR>
                      <a:noFill/>
                    </a:lnR>
                    <a:lnT>
                      <a:noFill/>
                    </a:lnT>
                    <a:lnB>
                      <a:noFill/>
                    </a:lnB>
                    <a:solidFill>
                      <a:srgbClr val="DDEBF7"/>
                    </a:solidFill>
                  </a:tcPr>
                </a:tc>
                <a:tc>
                  <a:txBody>
                    <a:bodyPr/>
                    <a:lstStyle/>
                    <a:p>
                      <a:pPr algn="ctr" fontAlgn="ctr"/>
                      <a:r>
                        <a:rPr lang="en-GB" sz="1100" b="1" i="0" u="none" strike="noStrike" dirty="0">
                          <a:solidFill>
                            <a:srgbClr val="000000"/>
                          </a:solidFill>
                          <a:effectLst/>
                          <a:latin typeface="Arial" panose="020B0604020202020204" pitchFamily="34" charset="0"/>
                        </a:rPr>
                        <a:t>S2</a:t>
                      </a:r>
                    </a:p>
                  </a:txBody>
                  <a:tcPr marL="6350" marR="6350" marT="6350" marB="0" anchor="ctr">
                    <a:lnL>
                      <a:noFill/>
                    </a:lnL>
                    <a:lnR>
                      <a:noFill/>
                    </a:lnR>
                    <a:lnT>
                      <a:noFill/>
                    </a:lnT>
                    <a:lnB>
                      <a:noFill/>
                    </a:lnB>
                    <a:solidFill>
                      <a:srgbClr val="E2EFDA"/>
                    </a:solidFill>
                  </a:tcPr>
                </a:tc>
                <a:tc>
                  <a:txBody>
                    <a:bodyPr/>
                    <a:lstStyle/>
                    <a:p>
                      <a:pPr algn="ctr" fontAlgn="ctr"/>
                      <a:r>
                        <a:rPr lang="en-GB" sz="1100" b="1" i="0" u="none" strike="noStrike">
                          <a:solidFill>
                            <a:srgbClr val="000000"/>
                          </a:solidFill>
                          <a:effectLst/>
                          <a:latin typeface="Arial" panose="020B0604020202020204" pitchFamily="34" charset="0"/>
                        </a:rPr>
                        <a:t>R3</a:t>
                      </a:r>
                    </a:p>
                  </a:txBody>
                  <a:tcPr marL="6350" marR="6350" marT="6350" marB="0" anchor="ctr">
                    <a:lnL>
                      <a:noFill/>
                    </a:lnL>
                    <a:lnR>
                      <a:noFill/>
                    </a:lnR>
                    <a:lnT>
                      <a:noFill/>
                    </a:lnT>
                    <a:lnB>
                      <a:noFill/>
                    </a:lnB>
                    <a:solidFill>
                      <a:srgbClr val="FCE4D6"/>
                    </a:solidFill>
                  </a:tcPr>
                </a:tc>
                <a:tc>
                  <a:txBody>
                    <a:bodyPr/>
                    <a:lstStyle/>
                    <a:p>
                      <a:pPr algn="ctr" fontAlgn="ctr"/>
                      <a:r>
                        <a:rPr lang="en-GB" sz="1100" b="1" i="0" u="none" strike="noStrike">
                          <a:solidFill>
                            <a:srgbClr val="000000"/>
                          </a:solidFill>
                          <a:effectLst/>
                          <a:latin typeface="Arial" panose="020B0604020202020204" pitchFamily="34" charset="0"/>
                        </a:rPr>
                        <a:t>M3</a:t>
                      </a:r>
                    </a:p>
                  </a:txBody>
                  <a:tcPr marL="6350" marR="6350" marT="6350" marB="0" anchor="ctr">
                    <a:lnL>
                      <a:noFill/>
                    </a:lnL>
                    <a:lnR>
                      <a:noFill/>
                    </a:lnR>
                    <a:lnT>
                      <a:noFill/>
                    </a:lnT>
                    <a:lnB>
                      <a:noFill/>
                    </a:lnB>
                    <a:solidFill>
                      <a:srgbClr val="DDEBF7"/>
                    </a:solidFill>
                  </a:tcPr>
                </a:tc>
                <a:tc>
                  <a:txBody>
                    <a:bodyPr/>
                    <a:lstStyle/>
                    <a:p>
                      <a:pPr algn="ctr" fontAlgn="ctr"/>
                      <a:r>
                        <a:rPr lang="en-GB" sz="1100" b="1" i="0" u="none" strike="noStrike">
                          <a:solidFill>
                            <a:srgbClr val="000000"/>
                          </a:solidFill>
                          <a:effectLst/>
                          <a:latin typeface="Arial" panose="020B0604020202020204" pitchFamily="34" charset="0"/>
                        </a:rPr>
                        <a:t>S3</a:t>
                      </a:r>
                    </a:p>
                  </a:txBody>
                  <a:tcPr marL="6350" marR="6350" marT="6350" marB="0" anchor="ctr">
                    <a:lnL>
                      <a:noFill/>
                    </a:lnL>
                    <a:lnR>
                      <a:noFill/>
                    </a:lnR>
                    <a:lnT>
                      <a:noFill/>
                    </a:lnT>
                    <a:lnB>
                      <a:noFill/>
                    </a:lnB>
                    <a:solidFill>
                      <a:srgbClr val="E2EFDA"/>
                    </a:solidFill>
                  </a:tcPr>
                </a:tc>
                <a:tc>
                  <a:txBody>
                    <a:bodyPr/>
                    <a:lstStyle/>
                    <a:p>
                      <a:pPr algn="ctr" fontAlgn="ctr"/>
                      <a:r>
                        <a:rPr lang="en-GB" sz="1100" b="1" i="0" u="none" strike="noStrike">
                          <a:solidFill>
                            <a:srgbClr val="000000"/>
                          </a:solidFill>
                          <a:effectLst/>
                          <a:latin typeface="Arial" panose="020B0604020202020204" pitchFamily="34" charset="0"/>
                        </a:rPr>
                        <a:t>R4</a:t>
                      </a:r>
                    </a:p>
                  </a:txBody>
                  <a:tcPr marL="6350" marR="6350" marT="6350" marB="0" anchor="ctr">
                    <a:lnL>
                      <a:noFill/>
                    </a:lnL>
                    <a:lnR>
                      <a:noFill/>
                    </a:lnR>
                    <a:lnT>
                      <a:noFill/>
                    </a:lnT>
                    <a:lnB>
                      <a:noFill/>
                    </a:lnB>
                    <a:solidFill>
                      <a:srgbClr val="FCE4D6"/>
                    </a:solidFill>
                  </a:tcPr>
                </a:tc>
                <a:tc>
                  <a:txBody>
                    <a:bodyPr/>
                    <a:lstStyle/>
                    <a:p>
                      <a:pPr algn="ctr" fontAlgn="ctr"/>
                      <a:r>
                        <a:rPr lang="en-GB" sz="1100" b="1" i="0" u="none" strike="noStrike">
                          <a:solidFill>
                            <a:srgbClr val="000000"/>
                          </a:solidFill>
                          <a:effectLst/>
                          <a:latin typeface="Arial" panose="020B0604020202020204" pitchFamily="34" charset="0"/>
                        </a:rPr>
                        <a:t>M4</a:t>
                      </a:r>
                    </a:p>
                  </a:txBody>
                  <a:tcPr marL="6350" marR="6350" marT="6350" marB="0" anchor="ctr">
                    <a:lnL>
                      <a:noFill/>
                    </a:lnL>
                    <a:lnR>
                      <a:noFill/>
                    </a:lnR>
                    <a:lnT>
                      <a:noFill/>
                    </a:lnT>
                    <a:lnB>
                      <a:noFill/>
                    </a:lnB>
                    <a:solidFill>
                      <a:srgbClr val="DDEBF7"/>
                    </a:solidFill>
                  </a:tcPr>
                </a:tc>
                <a:tc>
                  <a:txBody>
                    <a:bodyPr/>
                    <a:lstStyle/>
                    <a:p>
                      <a:pPr algn="ctr" fontAlgn="ctr"/>
                      <a:r>
                        <a:rPr lang="en-GB" sz="1100" b="1" i="0" u="none" strike="noStrike" dirty="0">
                          <a:solidFill>
                            <a:srgbClr val="000000"/>
                          </a:solidFill>
                          <a:effectLst/>
                          <a:latin typeface="Arial" panose="020B0604020202020204" pitchFamily="34" charset="0"/>
                        </a:rPr>
                        <a:t>S4</a:t>
                      </a:r>
                    </a:p>
                  </a:txBody>
                  <a:tcPr marL="6350" marR="6350" marT="6350" marB="0" anchor="ctr">
                    <a:lnL>
                      <a:noFill/>
                    </a:lnL>
                    <a:lnR>
                      <a:noFill/>
                    </a:lnR>
                    <a:lnT>
                      <a:noFill/>
                    </a:lnT>
                    <a:lnB>
                      <a:noFill/>
                    </a:lnB>
                    <a:solidFill>
                      <a:srgbClr val="E2EFDA"/>
                    </a:solidFill>
                  </a:tcPr>
                </a:tc>
                <a:extLst>
                  <a:ext uri="{0D108BD9-81ED-4DB2-BD59-A6C34878D82A}">
                    <a16:rowId xmlns:a16="http://schemas.microsoft.com/office/drawing/2014/main" val="4118327225"/>
                  </a:ext>
                </a:extLst>
              </a:tr>
            </a:tbl>
          </a:graphicData>
        </a:graphic>
      </p:graphicFrame>
    </p:spTree>
    <p:extLst>
      <p:ext uri="{BB962C8B-B14F-4D97-AF65-F5344CB8AC3E}">
        <p14:creationId xmlns:p14="http://schemas.microsoft.com/office/powerpoint/2010/main" val="604346605"/>
      </p:ext>
    </p:extLst>
  </p:cSld>
  <p:clrMapOvr>
    <a:masterClrMapping/>
  </p:clrMapOvr>
</p:sld>
</file>

<file path=ppt/theme/theme1.xml><?xml version="1.0" encoding="utf-8"?>
<a:theme xmlns:a="http://schemas.openxmlformats.org/drawingml/2006/main" name="OECD_EDU_EAG_2022">
  <a:themeElements>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ECD_EDU_EAG_2022" id="{8087B12C-A89B-462F-9C7E-456749985CB7}" vid="{2661F110-F6D9-429C-8592-A7A743F975C2}"/>
    </a:ext>
  </a:extLst>
</a:theme>
</file>

<file path=ppt/theme/theme2.xml><?xml version="1.0" encoding="utf-8"?>
<a:theme xmlns:a="http://schemas.openxmlformats.org/drawingml/2006/main" name="1_OECD_EDU_EAG_2022">
  <a:themeElements>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ECD_EDU_EAG_2022" id="{8087B12C-A89B-462F-9C7E-456749985CB7}" vid="{2661F110-F6D9-429C-8592-A7A743F975C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48e0371-e5a1-4434-9921-99c130702a89">
      <Terms xmlns="http://schemas.microsoft.com/office/infopath/2007/PartnerControls"/>
    </lcf76f155ced4ddcb4097134ff3c332f>
    <TaxCatchAll xmlns="f1524577-e775-4792-9e02-59d88675d35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9CE1C22E302D54A92E3B27F42531170" ma:contentTypeVersion="18" ma:contentTypeDescription="Create a new document." ma:contentTypeScope="" ma:versionID="e7baf0caf837d1a6ee69fbbb52e60e83">
  <xsd:schema xmlns:xsd="http://www.w3.org/2001/XMLSchema" xmlns:xs="http://www.w3.org/2001/XMLSchema" xmlns:p="http://schemas.microsoft.com/office/2006/metadata/properties" xmlns:ns2="f48e0371-e5a1-4434-9921-99c130702a89" xmlns:ns3="f1524577-e775-4792-9e02-59d88675d35f" targetNamespace="http://schemas.microsoft.com/office/2006/metadata/properties" ma:root="true" ma:fieldsID="c393747ab2179622d80a78a13a0c22e4" ns2:_="" ns3:_="">
    <xsd:import namespace="f48e0371-e5a1-4434-9921-99c130702a89"/>
    <xsd:import namespace="f1524577-e775-4792-9e02-59d88675d3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8e0371-e5a1-4434-9921-99c130702a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4b2addfa-c26d-4e3b-b240-f6c3bd38282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1524577-e775-4792-9e02-59d88675d3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c94ba3bf-91c6-41d8-9c4e-811f5603c359}" ma:internalName="TaxCatchAll" ma:showField="CatchAllData" ma:web="f1524577-e775-4792-9e02-59d88675d35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3F9314-2156-4A26-9C7B-3A436590D2E6}">
  <ds:schemaRefs>
    <ds:schemaRef ds:uri="http://schemas.microsoft.com/office/2006/documentManagement/types"/>
    <ds:schemaRef ds:uri="http://www.w3.org/XML/1998/namespace"/>
    <ds:schemaRef ds:uri="http://schemas.microsoft.com/office/2006/metadata/properties"/>
    <ds:schemaRef ds:uri="http://purl.org/dc/elements/1.1/"/>
    <ds:schemaRef ds:uri="http://schemas.openxmlformats.org/package/2006/metadata/core-properties"/>
    <ds:schemaRef ds:uri="http://purl.org/dc/terms/"/>
    <ds:schemaRef ds:uri="http://schemas.microsoft.com/office/infopath/2007/PartnerControls"/>
    <ds:schemaRef ds:uri="f1524577-e775-4792-9e02-59d88675d35f"/>
    <ds:schemaRef ds:uri="f48e0371-e5a1-4434-9921-99c130702a89"/>
    <ds:schemaRef ds:uri="http://purl.org/dc/dcmitype/"/>
  </ds:schemaRefs>
</ds:datastoreItem>
</file>

<file path=customXml/itemProps2.xml><?xml version="1.0" encoding="utf-8"?>
<ds:datastoreItem xmlns:ds="http://schemas.openxmlformats.org/officeDocument/2006/customXml" ds:itemID="{4555E040-F903-4557-B5BA-FEEA81916D11}">
  <ds:schemaRefs>
    <ds:schemaRef ds:uri="http://schemas.microsoft.com/sharepoint/v3/contenttype/forms"/>
  </ds:schemaRefs>
</ds:datastoreItem>
</file>

<file path=customXml/itemProps3.xml><?xml version="1.0" encoding="utf-8"?>
<ds:datastoreItem xmlns:ds="http://schemas.openxmlformats.org/officeDocument/2006/customXml" ds:itemID="{47B0B96C-27C4-4CB7-95AA-6F7118EE02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8e0371-e5a1-4434-9921-99c130702a89"/>
    <ds:schemaRef ds:uri="f1524577-e775-4792-9e02-59d88675d3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EDU PPT</Template>
  <TotalTime>615</TotalTime>
  <Words>2381</Words>
  <Application>Microsoft Office PowerPoint</Application>
  <PresentationFormat>Widescreen</PresentationFormat>
  <Paragraphs>571</Paragraphs>
  <Slides>35</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Arial Narrow</vt:lpstr>
      <vt:lpstr>Bahnschrift SemiBold SemiConden</vt:lpstr>
      <vt:lpstr>Calibri</vt:lpstr>
      <vt:lpstr>Calibri Light</vt:lpstr>
      <vt:lpstr>Helvetica Neue</vt:lpstr>
      <vt:lpstr>Wingdings</vt:lpstr>
      <vt:lpstr>OECD_EDU_EAG_2022</vt:lpstr>
      <vt:lpstr>1_OECD_EDU_EAG_2022</vt:lpstr>
      <vt:lpstr>PowerPoint Presentation</vt:lpstr>
      <vt:lpstr>Workshop Overview</vt:lpstr>
      <vt:lpstr>Day 4 Outline</vt:lpstr>
      <vt:lpstr>PowerPoint Presentation</vt:lpstr>
      <vt:lpstr>Considerations in Test Design: Targeting</vt:lpstr>
      <vt:lpstr>Item pools and test forms</vt:lpstr>
      <vt:lpstr>Warm-up discussion</vt:lpstr>
      <vt:lpstr>Rotational designs</vt:lpstr>
      <vt:lpstr>If individual measurement is not needed…</vt:lpstr>
      <vt:lpstr>Discussion</vt:lpstr>
      <vt:lpstr>Considerations in Test Design: Order Effects</vt:lpstr>
      <vt:lpstr>Computer Adaptive Testing</vt:lpstr>
      <vt:lpstr>Computer Adaptive Testing</vt:lpstr>
      <vt:lpstr>PowerPoint Presentation</vt:lpstr>
      <vt:lpstr>Why do we need to equate tests?</vt:lpstr>
      <vt:lpstr>Linking designs</vt:lpstr>
      <vt:lpstr>Common-item designs, from simple to complex</vt:lpstr>
      <vt:lpstr>Concurrent calibration</vt:lpstr>
      <vt:lpstr>Shift Method</vt:lpstr>
      <vt:lpstr>Example</vt:lpstr>
      <vt:lpstr>Example</vt:lpstr>
      <vt:lpstr>Shift and scale Method</vt:lpstr>
      <vt:lpstr>Item invariance</vt:lpstr>
      <vt:lpstr>Anchoring Method</vt:lpstr>
      <vt:lpstr>PowerPoint Presentation</vt:lpstr>
      <vt:lpstr>Item Development Overview</vt:lpstr>
      <vt:lpstr>Cognitive Walkthroughs 1: Preparation</vt:lpstr>
      <vt:lpstr>Cognitive Walkthroughs 2: Procedure</vt:lpstr>
      <vt:lpstr>Cognitive walkthroughs are emotionally difficult</vt:lpstr>
      <vt:lpstr>Critical distance ‘under the spotlight’</vt:lpstr>
      <vt:lpstr>Critical distance as a reviewer</vt:lpstr>
      <vt:lpstr>Framing</vt:lpstr>
      <vt:lpstr>Be kind to each other</vt:lpstr>
      <vt:lpstr>PowerPoint Presentation</vt:lpstr>
      <vt:lpstr>Mental checklist</vt:lpstr>
    </vt:vector>
  </TitlesOfParts>
  <Company>OECD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DELLA.SHIN@oecd.org</dc:creator>
  <cp:lastModifiedBy>REINERTSEN Nate, EDU/SBS</cp:lastModifiedBy>
  <cp:revision>14</cp:revision>
  <dcterms:created xsi:type="dcterms:W3CDTF">2022-11-07T13:19:31Z</dcterms:created>
  <dcterms:modified xsi:type="dcterms:W3CDTF">2024-10-24T00:34:43Z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0x010100A9CE1C22E302D54A92E3B27F42531170</vt:lpwstr>
  </property>
  <property fmtid="{D5CDD505-2E9C-101B-9397-08002B2CF9AE}" pid="3" name="MediaServiceImageTags">
    <vt:lpwstr/>
  </property>
  <property fmtid="{D5CDD505-2E9C-101B-9397-08002B2CF9AE}" pid="4" name="MSIP_Label_0b2d0c28-e13a-4801-bbf0-29bdaa81743b_Enabled">
    <vt:lpwstr>true</vt:lpwstr>
  </property>
  <property fmtid="{D5CDD505-2E9C-101B-9397-08002B2CF9AE}" pid="5" name="MSIP_Label_0b2d0c28-e13a-4801-bbf0-29bdaa81743b_SetDate">
    <vt:lpwstr>2024-10-02T09:05:42Z</vt:lpwstr>
  </property>
  <property fmtid="{D5CDD505-2E9C-101B-9397-08002B2CF9AE}" pid="6" name="MSIP_Label_0b2d0c28-e13a-4801-bbf0-29bdaa81743b_Method">
    <vt:lpwstr>Privileged</vt:lpwstr>
  </property>
  <property fmtid="{D5CDD505-2E9C-101B-9397-08002B2CF9AE}" pid="7" name="MSIP_Label_0b2d0c28-e13a-4801-bbf0-29bdaa81743b_Name">
    <vt:lpwstr>Unclassified</vt:lpwstr>
  </property>
  <property fmtid="{D5CDD505-2E9C-101B-9397-08002B2CF9AE}" pid="8" name="MSIP_Label_0b2d0c28-e13a-4801-bbf0-29bdaa81743b_SiteId">
    <vt:lpwstr>ac41c7d4-1f61-460d-b0f4-fc925a2b471c</vt:lpwstr>
  </property>
  <property fmtid="{D5CDD505-2E9C-101B-9397-08002B2CF9AE}" pid="9" name="MSIP_Label_0b2d0c28-e13a-4801-bbf0-29bdaa81743b_ActionId">
    <vt:lpwstr>0c3ec9ae-da71-4d3f-8ae2-478d5263c18a</vt:lpwstr>
  </property>
  <property fmtid="{D5CDD505-2E9C-101B-9397-08002B2CF9AE}" pid="10" name="MSIP_Label_0b2d0c28-e13a-4801-bbf0-29bdaa81743b_ContentBits">
    <vt:lpwstr>2</vt:lpwstr>
  </property>
  <property fmtid="{D5CDD505-2E9C-101B-9397-08002B2CF9AE}" pid="11" name="ClassificationContentMarkingFooterLocations">
    <vt:lpwstr>OECD_EDU_EAG_2022:6\1_OECD_EDU_EAG_2022:6</vt:lpwstr>
  </property>
  <property fmtid="{D5CDD505-2E9C-101B-9397-08002B2CF9AE}" pid="12" name="ClassificationContentMarkingFooterText">
    <vt:lpwstr>Unclassified - Non classifié</vt:lpwstr>
  </property>
</Properties>
</file>