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84" r:id="rId5"/>
    <p:sldMasterId id="2147483697" r:id="rId6"/>
  </p:sldMasterIdLst>
  <p:notesMasterIdLst>
    <p:notesMasterId r:id="rId18"/>
  </p:notesMasterIdLst>
  <p:sldIdLst>
    <p:sldId id="861" r:id="rId7"/>
    <p:sldId id="862" r:id="rId8"/>
    <p:sldId id="304" r:id="rId9"/>
    <p:sldId id="864" r:id="rId10"/>
    <p:sldId id="868" r:id="rId11"/>
    <p:sldId id="877" r:id="rId12"/>
    <p:sldId id="865" r:id="rId13"/>
    <p:sldId id="875" r:id="rId14"/>
    <p:sldId id="828" r:id="rId15"/>
    <p:sldId id="876" r:id="rId16"/>
    <p:sldId id="87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7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" Type="http://schemas.openxmlformats.org/officeDocument/2006/relationships/customXml" Target="../customXml/item2.xml"/><Relationship Id="rId16" Type="http://schemas.openxmlformats.org/officeDocument/2006/relationships/slide" Target="slides/slide10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9.xml"/><Relationship Id="rId10" Type="http://schemas.openxmlformats.org/officeDocument/2006/relationships/slide" Target="slides/slide4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B1EEDF-6E6B-4E64-957F-6FA666DAE532}" type="datetimeFigureOut">
              <a:rPr lang="en-GB" smtClean="0"/>
              <a:t>24/10/2024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52B005-7DC6-4734-A9CB-BF8706E59AA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80523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8C9CA1-7A83-4C37-BC2F-D3F934A26B82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649707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" y="0"/>
            <a:ext cx="12191237" cy="6858000"/>
          </a:xfrm>
          <a:prstGeom prst="rect">
            <a:avLst/>
          </a:prstGeom>
        </p:spPr>
      </p:pic>
      <p:sp>
        <p:nvSpPr>
          <p:cNvPr id="9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391477" y="1988840"/>
            <a:ext cx="9025003" cy="117093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67" b="1" baseline="0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Add Title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1391260" y="3159777"/>
            <a:ext cx="9025003" cy="80511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1">
                <a:solidFill>
                  <a:srgbClr val="022249"/>
                </a:solidFill>
                <a:latin typeface="+mj-lt"/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391261" y="4604752"/>
            <a:ext cx="6624953" cy="32827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33" b="1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Add speakers name</a:t>
            </a:r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391260" y="5775041"/>
            <a:ext cx="6866117" cy="32827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chemeClr val="bg1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 err="1"/>
              <a:t>dd</a:t>
            </a:r>
            <a:r>
              <a:rPr lang="en-US" dirty="0"/>
              <a:t> Month </a:t>
            </a:r>
            <a:r>
              <a:rPr lang="en-US" dirty="0" err="1"/>
              <a:t>yyyy</a:t>
            </a:r>
            <a:endParaRPr lang="en-US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1391261" y="4933025"/>
            <a:ext cx="6624953" cy="40220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0">
                <a:solidFill>
                  <a:schemeClr val="bg1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Add name of directorate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524000" y="4452723"/>
            <a:ext cx="1787691" cy="0"/>
          </a:xfrm>
          <a:prstGeom prst="line">
            <a:avLst/>
          </a:prstGeom>
          <a:ln w="57150">
            <a:solidFill>
              <a:srgbClr val="032E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995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item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879131" y="1980457"/>
            <a:ext cx="148235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accent1"/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78360" y="1980457"/>
            <a:ext cx="2099451" cy="90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en-GB" sz="2400" b="1" kern="1200" dirty="0">
                <a:solidFill>
                  <a:srgbClr val="022249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[Placeholder]</a:t>
            </a:r>
            <a:endParaRPr lang="en-GB" dirty="0"/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20" hasCustomPrompt="1"/>
          </p:nvPr>
        </p:nvSpPr>
        <p:spPr>
          <a:xfrm>
            <a:off x="3128684" y="1980457"/>
            <a:ext cx="8341549" cy="90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en-GB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ac </a:t>
            </a:r>
            <a:r>
              <a:rPr lang="en-US" dirty="0" err="1"/>
              <a:t>elementum</a:t>
            </a:r>
            <a:r>
              <a:rPr lang="en-US" dirty="0"/>
              <a:t> ante,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Maecenas </a:t>
            </a:r>
            <a:r>
              <a:rPr lang="en-US" dirty="0" err="1"/>
              <a:t>interdum</a:t>
            </a:r>
            <a:r>
              <a:rPr lang="en-US" dirty="0"/>
              <a:t> ligula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ac, </a:t>
            </a:r>
            <a:r>
              <a:rPr lang="en-US" dirty="0" err="1"/>
              <a:t>lacinia</a:t>
            </a:r>
            <a:r>
              <a:rPr lang="en-US" dirty="0"/>
              <a:t> id mi. 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2879131" y="3081491"/>
            <a:ext cx="148235" cy="9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accent1"/>
              </a:solidFill>
            </a:endParaRPr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678360" y="3081491"/>
            <a:ext cx="2099451" cy="90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en-GB" sz="2400" b="1" kern="1200" dirty="0">
                <a:solidFill>
                  <a:srgbClr val="00B5B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[Placeholder]</a:t>
            </a:r>
            <a:endParaRPr lang="en-GB" dirty="0"/>
          </a:p>
        </p:txBody>
      </p:sp>
      <p:sp>
        <p:nvSpPr>
          <p:cNvPr id="28" name="Text Placehold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3128684" y="3081491"/>
            <a:ext cx="8341549" cy="90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en-GB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ac </a:t>
            </a:r>
            <a:r>
              <a:rPr lang="en-US" dirty="0" err="1"/>
              <a:t>elementum</a:t>
            </a:r>
            <a:r>
              <a:rPr lang="en-US" dirty="0"/>
              <a:t> ante,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Maecenas </a:t>
            </a:r>
            <a:r>
              <a:rPr lang="en-US" dirty="0" err="1"/>
              <a:t>interdum</a:t>
            </a:r>
            <a:r>
              <a:rPr lang="en-US" dirty="0"/>
              <a:t> ligula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ac, </a:t>
            </a:r>
            <a:r>
              <a:rPr lang="en-US" dirty="0" err="1"/>
              <a:t>lacinia</a:t>
            </a:r>
            <a:r>
              <a:rPr lang="en-US" dirty="0"/>
              <a:t> id mi. 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2879131" y="4182525"/>
            <a:ext cx="148235" cy="90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accent1"/>
              </a:solidFill>
            </a:endParaRP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678360" y="4182525"/>
            <a:ext cx="2099451" cy="90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en-GB" sz="2400" b="1" kern="1200" dirty="0">
                <a:solidFill>
                  <a:srgbClr val="79AF0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[Placeholder]</a:t>
            </a:r>
            <a:endParaRPr lang="en-GB" dirty="0"/>
          </a:p>
        </p:txBody>
      </p:sp>
      <p:sp>
        <p:nvSpPr>
          <p:cNvPr id="31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3128684" y="4182525"/>
            <a:ext cx="8341549" cy="90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en-GB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ac </a:t>
            </a:r>
            <a:r>
              <a:rPr lang="en-US" dirty="0" err="1"/>
              <a:t>elementum</a:t>
            </a:r>
            <a:r>
              <a:rPr lang="en-US" dirty="0"/>
              <a:t> ante,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Maecenas </a:t>
            </a:r>
            <a:r>
              <a:rPr lang="en-US" dirty="0" err="1"/>
              <a:t>interdum</a:t>
            </a:r>
            <a:r>
              <a:rPr lang="en-US" dirty="0"/>
              <a:t> ligula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ac, </a:t>
            </a:r>
            <a:r>
              <a:rPr lang="en-US" dirty="0" err="1"/>
              <a:t>lacinia</a:t>
            </a:r>
            <a:r>
              <a:rPr lang="en-US" dirty="0"/>
              <a:t> id mi. </a:t>
            </a:r>
            <a:endParaRPr lang="en-GB" dirty="0"/>
          </a:p>
        </p:txBody>
      </p:sp>
      <p:sp>
        <p:nvSpPr>
          <p:cNvPr id="33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678360" y="5259835"/>
            <a:ext cx="2099451" cy="90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en-GB" sz="2400" b="1" kern="1200" dirty="0">
                <a:solidFill>
                  <a:srgbClr val="6C016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[Placeholder]</a:t>
            </a:r>
            <a:endParaRPr lang="en-GB" dirty="0"/>
          </a:p>
        </p:txBody>
      </p:sp>
      <p:sp>
        <p:nvSpPr>
          <p:cNvPr id="34" name="Text Placeholder 20"/>
          <p:cNvSpPr>
            <a:spLocks noGrp="1"/>
          </p:cNvSpPr>
          <p:nvPr>
            <p:ph type="body" sz="quarter" idx="26" hasCustomPrompt="1"/>
          </p:nvPr>
        </p:nvSpPr>
        <p:spPr>
          <a:xfrm>
            <a:off x="3128684" y="5259835"/>
            <a:ext cx="8341549" cy="90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en-GB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ac </a:t>
            </a:r>
            <a:r>
              <a:rPr lang="en-US" dirty="0" err="1"/>
              <a:t>elementum</a:t>
            </a:r>
            <a:r>
              <a:rPr lang="en-US" dirty="0"/>
              <a:t> ante,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Maecenas </a:t>
            </a:r>
            <a:r>
              <a:rPr lang="en-US" dirty="0" err="1"/>
              <a:t>interdum</a:t>
            </a:r>
            <a:r>
              <a:rPr lang="en-US" dirty="0"/>
              <a:t> ligula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ac, </a:t>
            </a:r>
            <a:r>
              <a:rPr lang="en-US" dirty="0" err="1"/>
              <a:t>lacinia</a:t>
            </a:r>
            <a:r>
              <a:rPr lang="en-US" dirty="0"/>
              <a:t> id mi.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9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6B63F814-93D7-4F10-8509-02CA69763ECA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5938" y="1148508"/>
            <a:ext cx="11160125" cy="6708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baseline="0">
                <a:solidFill>
                  <a:schemeClr val="tx1"/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This is a placeholder for a short introduction text to the slide.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Nam vitae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Nam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. Maecenas dictum ex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cursus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pharetra.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2879131" y="1980457"/>
            <a:ext cx="148235" cy="900000"/>
          </a:xfrm>
          <a:prstGeom prst="rect">
            <a:avLst/>
          </a:prstGeom>
          <a:solidFill>
            <a:srgbClr val="022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 dirty="0">
              <a:solidFill>
                <a:schemeClr val="accent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879131" y="3081491"/>
            <a:ext cx="148235" cy="900000"/>
          </a:xfrm>
          <a:prstGeom prst="rect">
            <a:avLst/>
          </a:prstGeom>
          <a:solidFill>
            <a:srgbClr val="00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 dirty="0">
              <a:solidFill>
                <a:schemeClr val="accent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79131" y="4182525"/>
            <a:ext cx="148235" cy="900000"/>
          </a:xfrm>
          <a:prstGeom prst="rect">
            <a:avLst/>
          </a:prstGeom>
          <a:solidFill>
            <a:srgbClr val="79A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 dirty="0">
              <a:solidFill>
                <a:schemeClr val="accent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879131" y="5259835"/>
            <a:ext cx="148235" cy="900000"/>
          </a:xfrm>
          <a:prstGeom prst="rect">
            <a:avLst/>
          </a:prstGeom>
          <a:solidFill>
            <a:srgbClr val="6C01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 dirty="0">
              <a:solidFill>
                <a:schemeClr val="accent1"/>
              </a:soli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1022944" y="164637"/>
            <a:ext cx="10472648" cy="864096"/>
          </a:xfrm>
        </p:spPr>
        <p:txBody>
          <a:bodyPr>
            <a:normAutofit/>
          </a:bodyPr>
          <a:lstStyle>
            <a:lvl1pPr>
              <a:defRPr sz="2667" b="1" baseline="0">
                <a:solidFill>
                  <a:srgbClr val="022249"/>
                </a:solidFill>
              </a:defRPr>
            </a:lvl1pPr>
          </a:lstStyle>
          <a:p>
            <a:r>
              <a:rPr lang="en-US" dirty="0"/>
              <a:t>Click to edit slide title style</a:t>
            </a:r>
            <a:br>
              <a:rPr lang="en-US" dirty="0"/>
            </a:br>
            <a:r>
              <a:rPr lang="en-US" dirty="0"/>
              <a:t>Slide title can be extended to two lines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344812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" y="0"/>
            <a:ext cx="12191237" cy="6858000"/>
          </a:xfrm>
          <a:prstGeom prst="rect">
            <a:avLst/>
          </a:prstGeom>
        </p:spPr>
      </p:pic>
      <p:sp>
        <p:nvSpPr>
          <p:cNvPr id="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044954" y="2900942"/>
            <a:ext cx="8102093" cy="105611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333" b="1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Thank you or </a:t>
            </a:r>
            <a:r>
              <a:rPr lang="en-US" dirty="0" err="1"/>
              <a:t>QnA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800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" y="0"/>
            <a:ext cx="12191237" cy="6858000"/>
          </a:xfrm>
          <a:prstGeom prst="rect">
            <a:avLst/>
          </a:prstGeom>
        </p:spPr>
      </p:pic>
      <p:sp>
        <p:nvSpPr>
          <p:cNvPr id="9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391477" y="1988840"/>
            <a:ext cx="9025003" cy="117093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67" b="1" baseline="0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Add Title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1391260" y="3159777"/>
            <a:ext cx="9025003" cy="80511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1">
                <a:solidFill>
                  <a:srgbClr val="022249"/>
                </a:solidFill>
                <a:latin typeface="+mj-lt"/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391261" y="4604752"/>
            <a:ext cx="6624953" cy="32827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33" b="1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Add speakers name</a:t>
            </a:r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391260" y="5775041"/>
            <a:ext cx="6866117" cy="32827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chemeClr val="bg1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 err="1"/>
              <a:t>dd</a:t>
            </a:r>
            <a:r>
              <a:rPr lang="en-US" dirty="0"/>
              <a:t> Month </a:t>
            </a:r>
            <a:r>
              <a:rPr lang="en-US" dirty="0" err="1"/>
              <a:t>yyyy</a:t>
            </a:r>
            <a:endParaRPr lang="en-US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1391261" y="4933025"/>
            <a:ext cx="6624953" cy="40220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0">
                <a:solidFill>
                  <a:schemeClr val="bg1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Add name of directorate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524000" y="4452723"/>
            <a:ext cx="1787691" cy="0"/>
          </a:xfrm>
          <a:prstGeom prst="line">
            <a:avLst/>
          </a:prstGeom>
          <a:ln w="57150">
            <a:solidFill>
              <a:srgbClr val="032E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0218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" y="0"/>
            <a:ext cx="12191237" cy="68580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663844" y="2948947"/>
            <a:ext cx="864313" cy="0"/>
          </a:xfrm>
          <a:prstGeom prst="line">
            <a:avLst/>
          </a:prstGeom>
          <a:ln w="57150">
            <a:solidFill>
              <a:srgbClr val="032E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044954" y="3308510"/>
            <a:ext cx="8102093" cy="105611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1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Add text </a:t>
            </a:r>
            <a:br>
              <a:rPr lang="en-US" dirty="0"/>
            </a:br>
            <a:r>
              <a:rPr lang="en-US" dirty="0"/>
              <a:t>Title of the section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615944" y="2282461"/>
            <a:ext cx="960112" cy="6138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800" b="1" baseline="0">
                <a:solidFill>
                  <a:srgbClr val="032E61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31233962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2944" y="164637"/>
            <a:ext cx="10472648" cy="864096"/>
          </a:xfrm>
        </p:spPr>
        <p:txBody>
          <a:bodyPr>
            <a:normAutofit/>
          </a:bodyPr>
          <a:lstStyle>
            <a:lvl1pPr>
              <a:defRPr sz="2667" b="1" baseline="0">
                <a:solidFill>
                  <a:srgbClr val="022249"/>
                </a:solidFill>
              </a:defRPr>
            </a:lvl1pPr>
          </a:lstStyle>
          <a:p>
            <a:r>
              <a:rPr lang="en-US" dirty="0"/>
              <a:t>Click to edit slide title style</a:t>
            </a:r>
            <a:br>
              <a:rPr lang="en-US" dirty="0"/>
            </a:br>
            <a:r>
              <a:rPr lang="en-US" dirty="0"/>
              <a:t>Slide title can be extended to two lines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5040996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_EDU_P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42D7B-E879-4803-90ED-B678EA878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435" y="204576"/>
            <a:ext cx="9575899" cy="748104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F47AC1D6-467E-499E-81B5-77F8A85D15D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254000" y="1625600"/>
            <a:ext cx="11802533" cy="508846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chart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7192B-BC10-4E48-8F89-C1088BB59B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000" y="1138100"/>
            <a:ext cx="11802533" cy="350930"/>
          </a:xfrm>
        </p:spPr>
        <p:txBody>
          <a:bodyPr>
            <a:spAutoFit/>
          </a:bodyPr>
          <a:lstStyle>
            <a:lvl1pPr marL="0" indent="0" algn="ctr">
              <a:buNone/>
              <a:defRPr sz="1867" b="1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Click to edit subtitle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C4CFB44-5BF6-4D6A-AB95-136AAA3CC9F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583333" y="673173"/>
            <a:ext cx="1473200" cy="279508"/>
          </a:xfrm>
        </p:spPr>
        <p:txBody>
          <a:bodyPr>
            <a:noAutofit/>
          </a:bodyPr>
          <a:lstStyle>
            <a:lvl1pPr marL="0" indent="0" algn="r">
              <a:buNone/>
              <a:defRPr sz="1600"/>
            </a:lvl1pPr>
            <a:lvl2pPr marL="457189" indent="0">
              <a:buFont typeface="Arial" panose="020B0604020202020204" pitchFamily="34" charset="0"/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</a:lstStyle>
          <a:p>
            <a:pPr lvl="0"/>
            <a:r>
              <a:rPr lang="en-US" dirty="0"/>
              <a:t>Figure #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6544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96406" y="1316765"/>
            <a:ext cx="10799188" cy="4972419"/>
          </a:xfrm>
          <a:prstGeom prst="rect">
            <a:avLst/>
          </a:prstGeom>
        </p:spPr>
        <p:txBody>
          <a:bodyPr anchor="ctr" anchorCtr="0"/>
          <a:lstStyle>
            <a:lvl1pPr marL="228594" indent="-228594">
              <a:buClr>
                <a:srgbClr val="033673"/>
              </a:buClr>
              <a:buFont typeface="Wingdings" panose="05000000000000000000" pitchFamily="2" charset="2"/>
              <a:buChar char="§"/>
              <a:defRPr sz="2133" baseline="0">
                <a:solidFill>
                  <a:schemeClr val="tx1"/>
                </a:solidFill>
                <a:latin typeface="+mn-lt"/>
              </a:defRPr>
            </a:lvl1pPr>
            <a:lvl2pPr marL="685783" indent="-228594">
              <a:buClr>
                <a:srgbClr val="00B5B5"/>
              </a:buClr>
              <a:buSzPct val="100000"/>
              <a:buFont typeface="Wingdings" panose="05000000000000000000" pitchFamily="2" charset="2"/>
              <a:buChar char="s"/>
              <a:defRPr sz="2133" b="0">
                <a:solidFill>
                  <a:schemeClr val="tx1"/>
                </a:solidFill>
                <a:latin typeface="+mn-lt"/>
              </a:defRPr>
            </a:lvl2pPr>
            <a:lvl3pPr marL="1142971" indent="-228594">
              <a:buClr>
                <a:srgbClr val="79AF02"/>
              </a:buClr>
              <a:buSzPct val="90000"/>
              <a:buFont typeface="Arial" panose="020B0604020202020204" pitchFamily="34" charset="0"/>
              <a:buChar char="•"/>
              <a:defRPr sz="2133">
                <a:solidFill>
                  <a:schemeClr val="tx1"/>
                </a:solidFill>
                <a:latin typeface="+mn-lt"/>
              </a:defRPr>
            </a:lvl3pPr>
            <a:lvl4pPr marL="1600160" indent="-228594">
              <a:buSzPct val="100000"/>
              <a:buFont typeface="Calibri Light" panose="020F0302020204030204" pitchFamily="34" charset="0"/>
              <a:buChar char="›"/>
              <a:defRPr sz="2133">
                <a:solidFill>
                  <a:schemeClr val="tx1"/>
                </a:solidFill>
                <a:latin typeface="+mn-lt"/>
              </a:defRPr>
            </a:lvl4pPr>
          </a:lstStyle>
          <a:p>
            <a:pPr lvl="0"/>
            <a:r>
              <a:rPr lang="en-GB" noProof="0" dirty="0"/>
              <a:t>[Type your text here]</a:t>
            </a:r>
          </a:p>
          <a:p>
            <a:pPr lvl="1"/>
            <a:r>
              <a:rPr lang="en-GB" noProof="0" dirty="0"/>
              <a:t>[Type your text here]</a:t>
            </a:r>
          </a:p>
          <a:p>
            <a:pPr lvl="2"/>
            <a:r>
              <a:rPr lang="en-GB" noProof="0" dirty="0"/>
              <a:t>[Type your text here]</a:t>
            </a:r>
          </a:p>
          <a:p>
            <a:pPr lvl="3"/>
            <a:r>
              <a:rPr lang="en-GB" noProof="0" dirty="0"/>
              <a:t>[Type your text here]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022944" y="164637"/>
            <a:ext cx="10472648" cy="864096"/>
          </a:xfrm>
        </p:spPr>
        <p:txBody>
          <a:bodyPr>
            <a:normAutofit/>
          </a:bodyPr>
          <a:lstStyle>
            <a:lvl1pPr>
              <a:defRPr sz="2667" b="1" baseline="0">
                <a:solidFill>
                  <a:srgbClr val="022249"/>
                </a:solidFill>
              </a:defRPr>
            </a:lvl1pPr>
          </a:lstStyle>
          <a:p>
            <a:r>
              <a:rPr lang="en-US" dirty="0"/>
              <a:t>Click to edit slide title style</a:t>
            </a:r>
            <a:br>
              <a:rPr lang="en-US" dirty="0"/>
            </a:br>
            <a:r>
              <a:rPr lang="en-US" dirty="0"/>
              <a:t>Slide title can be extended to two lines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60223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96407" y="1316766"/>
            <a:ext cx="5297995" cy="4893204"/>
          </a:xfrm>
          <a:prstGeom prst="rect">
            <a:avLst/>
          </a:prstGeom>
        </p:spPr>
        <p:txBody>
          <a:bodyPr anchor="ctr" anchorCtr="0"/>
          <a:lstStyle>
            <a:lvl1pPr marL="228594" indent="-228594">
              <a:buClr>
                <a:srgbClr val="033673"/>
              </a:buClr>
              <a:buFont typeface="Wingdings" panose="05000000000000000000" pitchFamily="2" charset="2"/>
              <a:buChar char="§"/>
              <a:defRPr sz="2133" baseline="0">
                <a:solidFill>
                  <a:schemeClr val="tx1"/>
                </a:solidFill>
                <a:latin typeface="+mn-lt"/>
              </a:defRPr>
            </a:lvl1pPr>
            <a:lvl2pPr marL="685783" indent="-228594">
              <a:buClr>
                <a:srgbClr val="00B5B5"/>
              </a:buClr>
              <a:buSzPct val="100000"/>
              <a:buFont typeface="Wingdings" panose="05000000000000000000" pitchFamily="2" charset="2"/>
              <a:buChar char="s"/>
              <a:defRPr sz="2133" b="0">
                <a:solidFill>
                  <a:schemeClr val="tx1"/>
                </a:solidFill>
                <a:latin typeface="+mn-lt"/>
              </a:defRPr>
            </a:lvl2pPr>
            <a:lvl3pPr marL="1142971" indent="-228594">
              <a:buClr>
                <a:srgbClr val="79AF02"/>
              </a:buClr>
              <a:buSzPct val="90000"/>
              <a:buFont typeface="Arial" panose="020B0604020202020204" pitchFamily="34" charset="0"/>
              <a:buChar char="•"/>
              <a:defRPr sz="2133">
                <a:solidFill>
                  <a:schemeClr val="tx1"/>
                </a:solidFill>
                <a:latin typeface="+mn-lt"/>
              </a:defRPr>
            </a:lvl3pPr>
            <a:lvl4pPr marL="1600160" indent="-228594">
              <a:buSzPct val="100000"/>
              <a:buFont typeface="Calibri Light" panose="020F0302020204030204" pitchFamily="34" charset="0"/>
              <a:buChar char="›"/>
              <a:defRPr sz="2133">
                <a:solidFill>
                  <a:schemeClr val="tx1"/>
                </a:solidFill>
                <a:latin typeface="+mn-lt"/>
              </a:defRPr>
            </a:lvl4pPr>
          </a:lstStyle>
          <a:p>
            <a:pPr lvl="0"/>
            <a:r>
              <a:rPr lang="en-GB" noProof="0" dirty="0"/>
              <a:t>[Type your text here]</a:t>
            </a:r>
          </a:p>
          <a:p>
            <a:pPr lvl="1"/>
            <a:r>
              <a:rPr lang="en-GB" noProof="0" dirty="0"/>
              <a:t>[Type your text here]</a:t>
            </a:r>
          </a:p>
          <a:p>
            <a:pPr lvl="2"/>
            <a:r>
              <a:rPr lang="en-GB" noProof="0" dirty="0"/>
              <a:t>[Type your text here]</a:t>
            </a:r>
          </a:p>
          <a:p>
            <a:pPr lvl="3"/>
            <a:r>
              <a:rPr lang="en-GB" noProof="0" dirty="0"/>
              <a:t>[Type your text here]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6197599" y="1320106"/>
            <a:ext cx="5297995" cy="4893204"/>
          </a:xfrm>
          <a:prstGeom prst="rect">
            <a:avLst/>
          </a:prstGeom>
        </p:spPr>
        <p:txBody>
          <a:bodyPr anchor="ctr" anchorCtr="0"/>
          <a:lstStyle>
            <a:lvl1pPr marL="228594" indent="-228594">
              <a:buClr>
                <a:srgbClr val="033673"/>
              </a:buClr>
              <a:buFont typeface="Wingdings" panose="05000000000000000000" pitchFamily="2" charset="2"/>
              <a:buChar char="§"/>
              <a:defRPr sz="2133" baseline="0">
                <a:solidFill>
                  <a:schemeClr val="tx1"/>
                </a:solidFill>
                <a:latin typeface="+mn-lt"/>
              </a:defRPr>
            </a:lvl1pPr>
            <a:lvl2pPr marL="685783" indent="-228594">
              <a:buClr>
                <a:srgbClr val="00B5B5"/>
              </a:buClr>
              <a:buSzPct val="100000"/>
              <a:buFont typeface="Wingdings" panose="05000000000000000000" pitchFamily="2" charset="2"/>
              <a:buChar char="s"/>
              <a:defRPr sz="2133" b="0">
                <a:solidFill>
                  <a:schemeClr val="tx1"/>
                </a:solidFill>
                <a:latin typeface="+mn-lt"/>
              </a:defRPr>
            </a:lvl2pPr>
            <a:lvl3pPr marL="1142971" indent="-228594">
              <a:buClr>
                <a:srgbClr val="79AF02"/>
              </a:buClr>
              <a:buSzPct val="90000"/>
              <a:buFont typeface="Arial" panose="020B0604020202020204" pitchFamily="34" charset="0"/>
              <a:buChar char="•"/>
              <a:defRPr sz="2133">
                <a:solidFill>
                  <a:schemeClr val="tx1"/>
                </a:solidFill>
                <a:latin typeface="+mn-lt"/>
              </a:defRPr>
            </a:lvl3pPr>
            <a:lvl4pPr marL="1600160" indent="-228594">
              <a:buSzPct val="100000"/>
              <a:buFont typeface="Calibri Light" panose="020F0302020204030204" pitchFamily="34" charset="0"/>
              <a:buChar char="›"/>
              <a:defRPr sz="2133">
                <a:solidFill>
                  <a:schemeClr val="tx1"/>
                </a:solidFill>
                <a:latin typeface="+mn-lt"/>
              </a:defRPr>
            </a:lvl4pPr>
          </a:lstStyle>
          <a:p>
            <a:pPr lvl="0"/>
            <a:r>
              <a:rPr lang="en-GB" noProof="0" dirty="0"/>
              <a:t>[Type your text here]</a:t>
            </a:r>
          </a:p>
          <a:p>
            <a:pPr lvl="1"/>
            <a:r>
              <a:rPr lang="en-GB" noProof="0" dirty="0"/>
              <a:t>[Type your text here]</a:t>
            </a:r>
          </a:p>
          <a:p>
            <a:pPr lvl="2"/>
            <a:r>
              <a:rPr lang="en-GB" noProof="0" dirty="0"/>
              <a:t>[Type your text here]</a:t>
            </a:r>
          </a:p>
          <a:p>
            <a:pPr lvl="3"/>
            <a:r>
              <a:rPr lang="en-GB" noProof="0" dirty="0"/>
              <a:t>[Type your text here]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022944" y="164637"/>
            <a:ext cx="10472648" cy="864096"/>
          </a:xfrm>
        </p:spPr>
        <p:txBody>
          <a:bodyPr>
            <a:normAutofit/>
          </a:bodyPr>
          <a:lstStyle>
            <a:lvl1pPr>
              <a:defRPr sz="2667" b="1" baseline="0">
                <a:solidFill>
                  <a:srgbClr val="022249"/>
                </a:solidFill>
              </a:defRPr>
            </a:lvl1pPr>
          </a:lstStyle>
          <a:p>
            <a:r>
              <a:rPr lang="en-US" dirty="0"/>
              <a:t>Click to edit slide title style</a:t>
            </a:r>
            <a:br>
              <a:rPr lang="en-US" dirty="0"/>
            </a:br>
            <a:r>
              <a:rPr lang="en-US" dirty="0"/>
              <a:t>Slide title can be extended to two lines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54617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(Colour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3392" y="2309487"/>
            <a:ext cx="5376597" cy="4183387"/>
          </a:xfrm>
          <a:prstGeom prst="rect">
            <a:avLst/>
          </a:prstGeom>
          <a:solidFill>
            <a:srgbClr val="E7F2FF"/>
          </a:solidFill>
        </p:spPr>
        <p:txBody>
          <a:bodyPr lIns="180000" tIns="180000" rIns="180000" bIns="180000">
            <a:noAutofit/>
          </a:bodyPr>
          <a:lstStyle>
            <a:lvl1pPr marL="342891" indent="-342891">
              <a:buClr>
                <a:srgbClr val="032E61"/>
              </a:buClr>
              <a:buSzPct val="100000"/>
              <a:buFont typeface="Bahnschrift SemiBold SemiConden" panose="020B0502040204020203" pitchFamily="34" charset="0"/>
              <a:buChar char="&gt;"/>
              <a:defRPr sz="1600" b="0">
                <a:solidFill>
                  <a:schemeClr val="tx1"/>
                </a:solidFill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pt-BR" dirty="0" err="1"/>
              <a:t>Sed</a:t>
            </a:r>
            <a:r>
              <a:rPr lang="pt-BR" dirty="0"/>
              <a:t> ac </a:t>
            </a:r>
            <a:r>
              <a:rPr lang="pt-BR" dirty="0" err="1"/>
              <a:t>elementum</a:t>
            </a:r>
            <a:r>
              <a:rPr lang="pt-BR" dirty="0"/>
              <a:t> ante, id </a:t>
            </a:r>
            <a:r>
              <a:rPr lang="pt-BR" dirty="0" err="1"/>
              <a:t>varius</a:t>
            </a:r>
            <a:r>
              <a:rPr lang="pt-BR" dirty="0"/>
              <a:t> </a:t>
            </a:r>
            <a:r>
              <a:rPr lang="pt-BR" dirty="0" err="1"/>
              <a:t>orci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interdum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feugiat</a:t>
            </a:r>
            <a:r>
              <a:rPr lang="pt-BR" dirty="0"/>
              <a:t>. </a:t>
            </a:r>
          </a:p>
          <a:p>
            <a:pPr lvl="0"/>
            <a:r>
              <a:rPr lang="pt-BR" dirty="0" err="1"/>
              <a:t>Praesent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 est,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ac, </a:t>
            </a:r>
            <a:r>
              <a:rPr lang="pt-BR" dirty="0" err="1"/>
              <a:t>lacinia</a:t>
            </a:r>
            <a:r>
              <a:rPr lang="pt-BR" dirty="0"/>
              <a:t> id mi. </a:t>
            </a:r>
            <a:r>
              <a:rPr lang="pt-BR" dirty="0" err="1"/>
              <a:t>Duis</a:t>
            </a:r>
            <a:r>
              <a:rPr lang="pt-BR" dirty="0"/>
              <a:t> </a:t>
            </a:r>
            <a:r>
              <a:rPr lang="pt-BR" dirty="0" err="1"/>
              <a:t>molestie</a:t>
            </a:r>
            <a:r>
              <a:rPr lang="pt-BR" dirty="0"/>
              <a:t> </a:t>
            </a:r>
            <a:r>
              <a:rPr lang="pt-BR" dirty="0" err="1"/>
              <a:t>semper</a:t>
            </a:r>
            <a:r>
              <a:rPr lang="pt-BR" dirty="0"/>
              <a:t> nunc </a:t>
            </a:r>
            <a:r>
              <a:rPr lang="pt-BR" dirty="0" err="1"/>
              <a:t>venenatis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. </a:t>
            </a:r>
          </a:p>
          <a:p>
            <a:pPr lvl="0"/>
            <a:r>
              <a:rPr lang="pt-BR" dirty="0"/>
              <a:t>In </a:t>
            </a:r>
            <a:r>
              <a:rPr lang="pt-BR" dirty="0" err="1"/>
              <a:t>maximus</a:t>
            </a:r>
            <a:r>
              <a:rPr lang="pt-BR" dirty="0"/>
              <a:t> </a:t>
            </a:r>
            <a:r>
              <a:rPr lang="pt-BR" dirty="0" err="1"/>
              <a:t>aliquam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,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massa tempus ut. In eu </a:t>
            </a:r>
            <a:r>
              <a:rPr lang="pt-BR" dirty="0" err="1"/>
              <a:t>odio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pretium</a:t>
            </a:r>
            <a:r>
              <a:rPr lang="pt-BR" dirty="0"/>
              <a:t>. </a:t>
            </a:r>
          </a:p>
          <a:p>
            <a:pPr lvl="0"/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faucibus</a:t>
            </a:r>
            <a:r>
              <a:rPr lang="pt-BR" dirty="0"/>
              <a:t> </a:t>
            </a:r>
            <a:r>
              <a:rPr lang="pt-BR" dirty="0" err="1"/>
              <a:t>efficitur</a:t>
            </a:r>
            <a:r>
              <a:rPr lang="pt-BR" dirty="0"/>
              <a:t> </a:t>
            </a:r>
            <a:r>
              <a:rPr lang="pt-BR" dirty="0" err="1"/>
              <a:t>tortor</a:t>
            </a:r>
            <a:r>
              <a:rPr lang="pt-BR" dirty="0"/>
              <a:t> </a:t>
            </a:r>
            <a:r>
              <a:rPr lang="pt-BR" dirty="0" err="1"/>
              <a:t>vel</a:t>
            </a:r>
            <a:r>
              <a:rPr lang="pt-BR" dirty="0"/>
              <a:t> </a:t>
            </a:r>
            <a:r>
              <a:rPr lang="pt-BR" dirty="0" err="1"/>
              <a:t>suscipit</a:t>
            </a:r>
            <a:r>
              <a:rPr lang="pt-BR" dirty="0"/>
              <a:t>. </a:t>
            </a:r>
            <a:r>
              <a:rPr lang="pt-BR" dirty="0" err="1"/>
              <a:t>Donec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, </a:t>
            </a:r>
            <a:r>
              <a:rPr lang="pt-BR" dirty="0" err="1"/>
              <a:t>dapibus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urna </a:t>
            </a:r>
            <a:r>
              <a:rPr lang="pt-BR" dirty="0" err="1"/>
              <a:t>vel</a:t>
            </a:r>
            <a:r>
              <a:rPr lang="pt-BR" dirty="0"/>
              <a:t>, </a:t>
            </a:r>
            <a:r>
              <a:rPr lang="pt-BR" dirty="0" err="1"/>
              <a:t>convallis</a:t>
            </a:r>
            <a:r>
              <a:rPr lang="pt-BR" dirty="0"/>
              <a:t>.</a:t>
            </a:r>
          </a:p>
          <a:p>
            <a:pPr lvl="0"/>
            <a:r>
              <a:rPr lang="en-GB" dirty="0" err="1"/>
              <a:t>Curabitur</a:t>
            </a:r>
            <a:r>
              <a:rPr lang="en-GB" dirty="0"/>
              <a:t> at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ultricies</a:t>
            </a:r>
            <a:r>
              <a:rPr lang="en-GB" dirty="0"/>
              <a:t>, </a:t>
            </a:r>
            <a:r>
              <a:rPr lang="en-GB" dirty="0" err="1"/>
              <a:t>facilisis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at, </a:t>
            </a:r>
            <a:r>
              <a:rPr lang="en-GB" dirty="0" err="1"/>
              <a:t>molestie</a:t>
            </a:r>
            <a:r>
              <a:rPr lang="en-GB" dirty="0"/>
              <a:t> lacus. Maecenas </a:t>
            </a:r>
            <a:r>
              <a:rPr lang="en-GB" dirty="0" err="1"/>
              <a:t>malesuada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, a porta </a:t>
            </a:r>
            <a:r>
              <a:rPr lang="en-GB" dirty="0" err="1"/>
              <a:t>justo</a:t>
            </a:r>
            <a:r>
              <a:rPr lang="en-GB" dirty="0"/>
              <a:t>.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rhoncus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at ipsum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interdum</a:t>
            </a:r>
            <a:r>
              <a:rPr lang="en-GB" dirty="0"/>
              <a:t>. 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192337" y="2309487"/>
            <a:ext cx="5384679" cy="4183387"/>
          </a:xfrm>
          <a:prstGeom prst="rect">
            <a:avLst/>
          </a:prstGeom>
          <a:solidFill>
            <a:srgbClr val="D2EEE9"/>
          </a:solidFill>
        </p:spPr>
        <p:txBody>
          <a:bodyPr lIns="180000" tIns="180000" rIns="180000" bIns="180000">
            <a:normAutofit/>
          </a:bodyPr>
          <a:lstStyle>
            <a:lvl1pPr marL="342891" indent="-342891">
              <a:buClr>
                <a:srgbClr val="032E61"/>
              </a:buClr>
              <a:buSzPct val="100000"/>
              <a:buFont typeface="Bahnschrift SemiBold SemiConden" panose="020B0502040204020203" pitchFamily="34" charset="0"/>
              <a:buChar char="&gt;"/>
              <a:defRPr sz="1600" b="0">
                <a:solidFill>
                  <a:schemeClr val="tx1"/>
                </a:solidFill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pt-BR" dirty="0" err="1"/>
              <a:t>Sed</a:t>
            </a:r>
            <a:r>
              <a:rPr lang="pt-BR" dirty="0"/>
              <a:t> ac </a:t>
            </a:r>
            <a:r>
              <a:rPr lang="pt-BR" dirty="0" err="1"/>
              <a:t>elementum</a:t>
            </a:r>
            <a:r>
              <a:rPr lang="pt-BR" dirty="0"/>
              <a:t> ante, id </a:t>
            </a:r>
            <a:r>
              <a:rPr lang="pt-BR" dirty="0" err="1"/>
              <a:t>varius</a:t>
            </a:r>
            <a:r>
              <a:rPr lang="pt-BR" dirty="0"/>
              <a:t> </a:t>
            </a:r>
            <a:r>
              <a:rPr lang="pt-BR" dirty="0" err="1"/>
              <a:t>orci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interdum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feugiat</a:t>
            </a:r>
            <a:r>
              <a:rPr lang="pt-BR" dirty="0"/>
              <a:t>. </a:t>
            </a:r>
          </a:p>
          <a:p>
            <a:pPr lvl="0"/>
            <a:r>
              <a:rPr lang="pt-BR" dirty="0" err="1"/>
              <a:t>Praesent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 est,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ac, </a:t>
            </a:r>
            <a:r>
              <a:rPr lang="pt-BR" dirty="0" err="1"/>
              <a:t>lacinia</a:t>
            </a:r>
            <a:r>
              <a:rPr lang="pt-BR" dirty="0"/>
              <a:t> id mi. </a:t>
            </a:r>
            <a:r>
              <a:rPr lang="pt-BR" dirty="0" err="1"/>
              <a:t>Duis</a:t>
            </a:r>
            <a:r>
              <a:rPr lang="pt-BR" dirty="0"/>
              <a:t> </a:t>
            </a:r>
            <a:r>
              <a:rPr lang="pt-BR" dirty="0" err="1"/>
              <a:t>molestie</a:t>
            </a:r>
            <a:r>
              <a:rPr lang="pt-BR" dirty="0"/>
              <a:t> </a:t>
            </a:r>
            <a:r>
              <a:rPr lang="pt-BR" dirty="0" err="1"/>
              <a:t>semper</a:t>
            </a:r>
            <a:r>
              <a:rPr lang="pt-BR" dirty="0"/>
              <a:t> nunc </a:t>
            </a:r>
            <a:r>
              <a:rPr lang="pt-BR" dirty="0" err="1"/>
              <a:t>venenatis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. </a:t>
            </a:r>
          </a:p>
          <a:p>
            <a:pPr lvl="0"/>
            <a:r>
              <a:rPr lang="pt-BR" dirty="0"/>
              <a:t>In </a:t>
            </a:r>
            <a:r>
              <a:rPr lang="pt-BR" dirty="0" err="1"/>
              <a:t>maximus</a:t>
            </a:r>
            <a:r>
              <a:rPr lang="pt-BR" dirty="0"/>
              <a:t> </a:t>
            </a:r>
            <a:r>
              <a:rPr lang="pt-BR" dirty="0" err="1"/>
              <a:t>aliquam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,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massa tempus ut. In eu </a:t>
            </a:r>
            <a:r>
              <a:rPr lang="pt-BR" dirty="0" err="1"/>
              <a:t>odio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pretium</a:t>
            </a:r>
            <a:r>
              <a:rPr lang="pt-BR" dirty="0"/>
              <a:t>.</a:t>
            </a:r>
          </a:p>
          <a:p>
            <a:pPr lvl="0"/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faucibus</a:t>
            </a:r>
            <a:r>
              <a:rPr lang="pt-BR" dirty="0"/>
              <a:t> </a:t>
            </a:r>
            <a:r>
              <a:rPr lang="pt-BR" dirty="0" err="1"/>
              <a:t>efficitur</a:t>
            </a:r>
            <a:r>
              <a:rPr lang="pt-BR" dirty="0"/>
              <a:t> </a:t>
            </a:r>
            <a:r>
              <a:rPr lang="pt-BR" dirty="0" err="1"/>
              <a:t>tortor</a:t>
            </a:r>
            <a:r>
              <a:rPr lang="pt-BR" dirty="0"/>
              <a:t> </a:t>
            </a:r>
            <a:r>
              <a:rPr lang="pt-BR" dirty="0" err="1"/>
              <a:t>vel</a:t>
            </a:r>
            <a:r>
              <a:rPr lang="pt-BR" dirty="0"/>
              <a:t> </a:t>
            </a:r>
            <a:r>
              <a:rPr lang="pt-BR" dirty="0" err="1"/>
              <a:t>suscipit</a:t>
            </a:r>
            <a:r>
              <a:rPr lang="pt-BR" dirty="0"/>
              <a:t>. </a:t>
            </a:r>
            <a:r>
              <a:rPr lang="pt-BR" dirty="0" err="1"/>
              <a:t>Donec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, </a:t>
            </a:r>
            <a:r>
              <a:rPr lang="pt-BR" dirty="0" err="1"/>
              <a:t>dapibus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urna </a:t>
            </a:r>
            <a:r>
              <a:rPr lang="pt-BR" dirty="0" err="1"/>
              <a:t>vel</a:t>
            </a:r>
            <a:r>
              <a:rPr lang="pt-BR" dirty="0"/>
              <a:t>, </a:t>
            </a:r>
            <a:r>
              <a:rPr lang="pt-BR" dirty="0" err="1"/>
              <a:t>convallis</a:t>
            </a:r>
            <a:r>
              <a:rPr lang="pt-BR" dirty="0"/>
              <a:t>. </a:t>
            </a:r>
          </a:p>
          <a:p>
            <a:pPr lvl="0"/>
            <a:r>
              <a:rPr lang="en-GB" dirty="0" err="1"/>
              <a:t>Curabitur</a:t>
            </a:r>
            <a:r>
              <a:rPr lang="en-GB" dirty="0"/>
              <a:t> at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ultricies</a:t>
            </a:r>
            <a:r>
              <a:rPr lang="en-GB" dirty="0"/>
              <a:t>, </a:t>
            </a:r>
            <a:r>
              <a:rPr lang="en-GB" dirty="0" err="1"/>
              <a:t>facilisis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at, </a:t>
            </a:r>
            <a:r>
              <a:rPr lang="en-GB" dirty="0" err="1"/>
              <a:t>molestie</a:t>
            </a:r>
            <a:r>
              <a:rPr lang="en-GB" dirty="0"/>
              <a:t> lacus. Maecenas </a:t>
            </a:r>
            <a:r>
              <a:rPr lang="en-GB" dirty="0" err="1"/>
              <a:t>malesuada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, a porta </a:t>
            </a:r>
            <a:r>
              <a:rPr lang="en-GB" dirty="0" err="1"/>
              <a:t>justo</a:t>
            </a:r>
            <a:r>
              <a:rPr lang="en-GB" dirty="0"/>
              <a:t>.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rhoncus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at ipsum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interdum</a:t>
            </a:r>
            <a:r>
              <a:rPr lang="en-GB" dirty="0"/>
              <a:t>.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623392" y="1707537"/>
            <a:ext cx="5376597" cy="473327"/>
          </a:xfrm>
          <a:prstGeom prst="rect">
            <a:avLst/>
          </a:prstGeom>
          <a:solidFill>
            <a:srgbClr val="032E61"/>
          </a:solidFill>
        </p:spPr>
        <p:txBody>
          <a:bodyPr lIns="180000" anchor="ctr"/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SECOND TITLE]</a:t>
            </a:r>
            <a:endParaRPr lang="en-GB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6192011" y="1707535"/>
            <a:ext cx="5385016" cy="473327"/>
          </a:xfrm>
          <a:prstGeom prst="rect">
            <a:avLst/>
          </a:prstGeom>
          <a:solidFill>
            <a:srgbClr val="00B5B5"/>
          </a:solidFill>
        </p:spPr>
        <p:txBody>
          <a:bodyPr lIns="180000" anchor="ctr"/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[SECOND TITLE]</a:t>
            </a:r>
            <a:endParaRPr lang="en-GB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3392" y="1127427"/>
            <a:ext cx="10953624" cy="4514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lang="en-GB" sz="1800" b="1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[ INSERT THE TITLE HERE ]</a:t>
            </a:r>
            <a:endParaRPr lang="en-GB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23392" y="6501341"/>
            <a:ext cx="5376597" cy="0"/>
          </a:xfrm>
          <a:prstGeom prst="line">
            <a:avLst/>
          </a:prstGeom>
          <a:ln w="25400">
            <a:solidFill>
              <a:srgbClr val="022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192011" y="6501341"/>
            <a:ext cx="5376597" cy="0"/>
          </a:xfrm>
          <a:prstGeom prst="line">
            <a:avLst/>
          </a:prstGeom>
          <a:ln w="25400">
            <a:solidFill>
              <a:srgbClr val="00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022944" y="164637"/>
            <a:ext cx="10472648" cy="864096"/>
          </a:xfrm>
        </p:spPr>
        <p:txBody>
          <a:bodyPr>
            <a:normAutofit/>
          </a:bodyPr>
          <a:lstStyle>
            <a:lvl1pPr>
              <a:defRPr sz="2667" b="1" baseline="0">
                <a:solidFill>
                  <a:srgbClr val="022249"/>
                </a:solidFill>
              </a:defRPr>
            </a:lvl1pPr>
          </a:lstStyle>
          <a:p>
            <a:r>
              <a:rPr lang="en-US" dirty="0"/>
              <a:t>Click to edit slide title style</a:t>
            </a:r>
            <a:br>
              <a:rPr lang="en-US" dirty="0"/>
            </a:br>
            <a:r>
              <a:rPr lang="en-US" dirty="0"/>
              <a:t>Slide title can be extended to two lines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2089498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 (Colour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3392" y="2309487"/>
            <a:ext cx="3552395" cy="4183387"/>
          </a:xfrm>
          <a:prstGeom prst="rect">
            <a:avLst/>
          </a:prstGeom>
          <a:solidFill>
            <a:srgbClr val="E7F2FF"/>
          </a:solidFill>
        </p:spPr>
        <p:txBody>
          <a:bodyPr lIns="180000" tIns="180000" rIns="180000" bIns="180000">
            <a:noAutofit/>
          </a:bodyPr>
          <a:lstStyle>
            <a:lvl1pPr marL="342891" indent="-342891">
              <a:buClr>
                <a:srgbClr val="032E61"/>
              </a:buClr>
              <a:buSzPct val="80000"/>
              <a:buFont typeface="Bahnschrift SemiBold SemiConden" panose="020B0502040204020203" pitchFamily="34" charset="0"/>
              <a:buChar char="&gt;"/>
              <a:defRPr sz="1600" b="0">
                <a:solidFill>
                  <a:schemeClr val="tx1"/>
                </a:solidFill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pt-BR" dirty="0" err="1"/>
              <a:t>Sed</a:t>
            </a:r>
            <a:r>
              <a:rPr lang="pt-BR" dirty="0"/>
              <a:t> ac </a:t>
            </a:r>
            <a:r>
              <a:rPr lang="pt-BR" dirty="0" err="1"/>
              <a:t>elementum</a:t>
            </a:r>
            <a:r>
              <a:rPr lang="pt-BR" dirty="0"/>
              <a:t> ante, id </a:t>
            </a:r>
            <a:r>
              <a:rPr lang="pt-BR" dirty="0" err="1"/>
              <a:t>varius</a:t>
            </a:r>
            <a:r>
              <a:rPr lang="pt-BR" dirty="0"/>
              <a:t> </a:t>
            </a:r>
            <a:r>
              <a:rPr lang="pt-BR" dirty="0" err="1"/>
              <a:t>orci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interdum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feugiat</a:t>
            </a:r>
            <a:r>
              <a:rPr lang="pt-BR" dirty="0"/>
              <a:t>. </a:t>
            </a:r>
          </a:p>
          <a:p>
            <a:pPr lvl="0"/>
            <a:r>
              <a:rPr lang="pt-BR" dirty="0" err="1"/>
              <a:t>Praesent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 est,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ac, </a:t>
            </a:r>
            <a:r>
              <a:rPr lang="pt-BR" dirty="0" err="1"/>
              <a:t>lacinia</a:t>
            </a:r>
            <a:r>
              <a:rPr lang="pt-BR" dirty="0"/>
              <a:t> id mi. </a:t>
            </a:r>
            <a:r>
              <a:rPr lang="pt-BR" dirty="0" err="1"/>
              <a:t>Duis</a:t>
            </a:r>
            <a:r>
              <a:rPr lang="pt-BR" dirty="0"/>
              <a:t> </a:t>
            </a:r>
            <a:r>
              <a:rPr lang="pt-BR" dirty="0" err="1"/>
              <a:t>molestie</a:t>
            </a:r>
            <a:r>
              <a:rPr lang="pt-BR" dirty="0"/>
              <a:t> </a:t>
            </a:r>
            <a:r>
              <a:rPr lang="pt-BR" dirty="0" err="1"/>
              <a:t>semper</a:t>
            </a:r>
            <a:r>
              <a:rPr lang="pt-BR" dirty="0"/>
              <a:t> nunc </a:t>
            </a:r>
            <a:r>
              <a:rPr lang="pt-BR" dirty="0" err="1"/>
              <a:t>venenatis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. </a:t>
            </a:r>
          </a:p>
          <a:p>
            <a:pPr lvl="0"/>
            <a:r>
              <a:rPr lang="pt-BR" dirty="0"/>
              <a:t>In </a:t>
            </a:r>
            <a:r>
              <a:rPr lang="pt-BR" dirty="0" err="1"/>
              <a:t>maximus</a:t>
            </a:r>
            <a:r>
              <a:rPr lang="pt-BR" dirty="0"/>
              <a:t> </a:t>
            </a:r>
            <a:r>
              <a:rPr lang="pt-BR" dirty="0" err="1"/>
              <a:t>aliquam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,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massa tempus ut. In eu </a:t>
            </a:r>
            <a:r>
              <a:rPr lang="pt-BR" dirty="0" err="1"/>
              <a:t>odio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pretium</a:t>
            </a:r>
            <a:r>
              <a:rPr lang="pt-BR" dirty="0"/>
              <a:t>.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623392" y="1707537"/>
            <a:ext cx="3552395" cy="473327"/>
          </a:xfrm>
          <a:prstGeom prst="rect">
            <a:avLst/>
          </a:prstGeom>
          <a:solidFill>
            <a:srgbClr val="032E61"/>
          </a:solidFill>
        </p:spPr>
        <p:txBody>
          <a:bodyPr lIns="180000" anchor="ctr"/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SECOND TITLE]</a:t>
            </a:r>
            <a:endParaRPr lang="en-GB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4319803" y="1707535"/>
            <a:ext cx="3552395" cy="473327"/>
          </a:xfrm>
          <a:prstGeom prst="rect">
            <a:avLst/>
          </a:prstGeom>
          <a:solidFill>
            <a:srgbClr val="00B5B5"/>
          </a:solidFill>
        </p:spPr>
        <p:txBody>
          <a:bodyPr lIns="180000" anchor="ctr"/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[SECOND TITLE]</a:t>
            </a:r>
            <a:endParaRPr lang="en-GB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3392" y="1127427"/>
            <a:ext cx="10953624" cy="4514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lang="en-GB" sz="1800" b="1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[ INSERT THE TITLE HERE ]</a:t>
            </a:r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319803" y="2312337"/>
            <a:ext cx="3552395" cy="4183387"/>
          </a:xfrm>
          <a:prstGeom prst="rect">
            <a:avLst/>
          </a:prstGeom>
          <a:solidFill>
            <a:srgbClr val="D2EEE9"/>
          </a:solidFill>
        </p:spPr>
        <p:txBody>
          <a:bodyPr lIns="180000" tIns="180000" rIns="180000" bIns="180000">
            <a:noAutofit/>
          </a:bodyPr>
          <a:lstStyle>
            <a:lvl1pPr marL="342891" indent="-342891">
              <a:buClr>
                <a:srgbClr val="032E61"/>
              </a:buClr>
              <a:buSzPct val="80000"/>
              <a:buFont typeface="Bahnschrift SemiBold SemiConden" panose="020B0502040204020203" pitchFamily="34" charset="0"/>
              <a:buChar char="&gt;"/>
              <a:defRPr sz="1600" b="0">
                <a:solidFill>
                  <a:schemeClr val="tx1"/>
                </a:solidFill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pt-BR" dirty="0" err="1"/>
              <a:t>Sed</a:t>
            </a:r>
            <a:r>
              <a:rPr lang="pt-BR" dirty="0"/>
              <a:t> ac </a:t>
            </a:r>
            <a:r>
              <a:rPr lang="pt-BR" dirty="0" err="1"/>
              <a:t>elementum</a:t>
            </a:r>
            <a:r>
              <a:rPr lang="pt-BR" dirty="0"/>
              <a:t> ante, id </a:t>
            </a:r>
            <a:r>
              <a:rPr lang="pt-BR" dirty="0" err="1"/>
              <a:t>varius</a:t>
            </a:r>
            <a:r>
              <a:rPr lang="pt-BR" dirty="0"/>
              <a:t> </a:t>
            </a:r>
            <a:r>
              <a:rPr lang="pt-BR" dirty="0" err="1"/>
              <a:t>orci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interdum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feugiat</a:t>
            </a:r>
            <a:r>
              <a:rPr lang="pt-BR" dirty="0"/>
              <a:t>. </a:t>
            </a:r>
          </a:p>
          <a:p>
            <a:pPr lvl="0"/>
            <a:r>
              <a:rPr lang="pt-BR" dirty="0" err="1"/>
              <a:t>Praesent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 est,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ac, </a:t>
            </a:r>
            <a:r>
              <a:rPr lang="pt-BR" dirty="0" err="1"/>
              <a:t>lacinia</a:t>
            </a:r>
            <a:r>
              <a:rPr lang="pt-BR" dirty="0"/>
              <a:t> id mi. </a:t>
            </a:r>
            <a:r>
              <a:rPr lang="pt-BR" dirty="0" err="1"/>
              <a:t>Duis</a:t>
            </a:r>
            <a:r>
              <a:rPr lang="pt-BR" dirty="0"/>
              <a:t> </a:t>
            </a:r>
            <a:r>
              <a:rPr lang="pt-BR" dirty="0" err="1"/>
              <a:t>molestie</a:t>
            </a:r>
            <a:r>
              <a:rPr lang="pt-BR" dirty="0"/>
              <a:t> </a:t>
            </a:r>
            <a:r>
              <a:rPr lang="pt-BR" dirty="0" err="1"/>
              <a:t>semper</a:t>
            </a:r>
            <a:r>
              <a:rPr lang="pt-BR" dirty="0"/>
              <a:t> nunc </a:t>
            </a:r>
            <a:r>
              <a:rPr lang="pt-BR" dirty="0" err="1"/>
              <a:t>venenatis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. </a:t>
            </a:r>
          </a:p>
          <a:p>
            <a:pPr lvl="0"/>
            <a:r>
              <a:rPr lang="pt-BR" dirty="0"/>
              <a:t>In </a:t>
            </a:r>
            <a:r>
              <a:rPr lang="pt-BR" dirty="0" err="1"/>
              <a:t>maximus</a:t>
            </a:r>
            <a:r>
              <a:rPr lang="pt-BR" dirty="0"/>
              <a:t> </a:t>
            </a:r>
            <a:r>
              <a:rPr lang="pt-BR" dirty="0" err="1"/>
              <a:t>aliquam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,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massa tempus ut. In eu </a:t>
            </a:r>
            <a:r>
              <a:rPr lang="pt-BR" dirty="0" err="1"/>
              <a:t>odio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pretium</a:t>
            </a:r>
            <a:r>
              <a:rPr lang="pt-BR" dirty="0"/>
              <a:t>. 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16213" y="2306636"/>
            <a:ext cx="3552395" cy="4183387"/>
          </a:xfrm>
          <a:prstGeom prst="rect">
            <a:avLst/>
          </a:prstGeom>
          <a:solidFill>
            <a:srgbClr val="ECF4E0"/>
          </a:solidFill>
        </p:spPr>
        <p:txBody>
          <a:bodyPr lIns="180000" tIns="180000" rIns="180000" bIns="180000">
            <a:noAutofit/>
          </a:bodyPr>
          <a:lstStyle>
            <a:lvl1pPr marL="342891" indent="-342891">
              <a:buClr>
                <a:srgbClr val="032E61"/>
              </a:buClr>
              <a:buSzPct val="80000"/>
              <a:buFont typeface="Bahnschrift SemiBold SemiConden" panose="020B0502040204020203" pitchFamily="34" charset="0"/>
              <a:buChar char="&gt;"/>
              <a:defRPr sz="1600" b="0">
                <a:solidFill>
                  <a:schemeClr val="tx1"/>
                </a:solidFill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pt-BR" dirty="0" err="1"/>
              <a:t>Sed</a:t>
            </a:r>
            <a:r>
              <a:rPr lang="pt-BR" dirty="0"/>
              <a:t> ac </a:t>
            </a:r>
            <a:r>
              <a:rPr lang="pt-BR" dirty="0" err="1"/>
              <a:t>elementum</a:t>
            </a:r>
            <a:r>
              <a:rPr lang="pt-BR" dirty="0"/>
              <a:t> ante, id </a:t>
            </a:r>
            <a:r>
              <a:rPr lang="pt-BR" dirty="0" err="1"/>
              <a:t>varius</a:t>
            </a:r>
            <a:r>
              <a:rPr lang="pt-BR" dirty="0"/>
              <a:t> </a:t>
            </a:r>
            <a:r>
              <a:rPr lang="pt-BR" dirty="0" err="1"/>
              <a:t>orci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interdum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feugiat</a:t>
            </a:r>
            <a:r>
              <a:rPr lang="pt-BR" dirty="0"/>
              <a:t>. </a:t>
            </a:r>
          </a:p>
          <a:p>
            <a:pPr lvl="0"/>
            <a:r>
              <a:rPr lang="pt-BR" dirty="0" err="1"/>
              <a:t>Praesent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 est,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ac, </a:t>
            </a:r>
            <a:r>
              <a:rPr lang="pt-BR" dirty="0" err="1"/>
              <a:t>lacinia</a:t>
            </a:r>
            <a:r>
              <a:rPr lang="pt-BR" dirty="0"/>
              <a:t> id mi. </a:t>
            </a:r>
            <a:r>
              <a:rPr lang="pt-BR" dirty="0" err="1"/>
              <a:t>Duis</a:t>
            </a:r>
            <a:r>
              <a:rPr lang="pt-BR" dirty="0"/>
              <a:t> </a:t>
            </a:r>
            <a:r>
              <a:rPr lang="pt-BR" dirty="0" err="1"/>
              <a:t>molestie</a:t>
            </a:r>
            <a:r>
              <a:rPr lang="pt-BR" dirty="0"/>
              <a:t> </a:t>
            </a:r>
            <a:r>
              <a:rPr lang="pt-BR" dirty="0" err="1"/>
              <a:t>semper</a:t>
            </a:r>
            <a:r>
              <a:rPr lang="pt-BR" dirty="0"/>
              <a:t> nunc </a:t>
            </a:r>
            <a:r>
              <a:rPr lang="pt-BR" dirty="0" err="1"/>
              <a:t>venenatis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. </a:t>
            </a:r>
          </a:p>
          <a:p>
            <a:pPr lvl="0"/>
            <a:r>
              <a:rPr lang="pt-BR" dirty="0"/>
              <a:t>In </a:t>
            </a:r>
            <a:r>
              <a:rPr lang="pt-BR" dirty="0" err="1"/>
              <a:t>maximus</a:t>
            </a:r>
            <a:r>
              <a:rPr lang="pt-BR" dirty="0"/>
              <a:t> </a:t>
            </a:r>
            <a:r>
              <a:rPr lang="pt-BR" dirty="0" err="1"/>
              <a:t>aliquam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,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massa tempus ut. In eu </a:t>
            </a:r>
            <a:r>
              <a:rPr lang="pt-BR" dirty="0" err="1"/>
              <a:t>odio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pretium</a:t>
            </a:r>
            <a:r>
              <a:rPr lang="pt-BR" dirty="0"/>
              <a:t>. 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8016213" y="1714775"/>
            <a:ext cx="3552395" cy="473327"/>
          </a:xfrm>
          <a:prstGeom prst="rect">
            <a:avLst/>
          </a:prstGeom>
          <a:solidFill>
            <a:srgbClr val="79AF02"/>
          </a:solidFill>
        </p:spPr>
        <p:txBody>
          <a:bodyPr lIns="180000" anchor="ctr"/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[SECOND TITLE]</a:t>
            </a:r>
            <a:endParaRPr lang="en-GB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623392" y="6501341"/>
            <a:ext cx="3552395" cy="0"/>
          </a:xfrm>
          <a:prstGeom prst="line">
            <a:avLst/>
          </a:prstGeom>
          <a:ln w="25400">
            <a:solidFill>
              <a:srgbClr val="022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319803" y="6501341"/>
            <a:ext cx="3552395" cy="0"/>
          </a:xfrm>
          <a:prstGeom prst="line">
            <a:avLst/>
          </a:prstGeom>
          <a:ln w="25400">
            <a:solidFill>
              <a:srgbClr val="00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016213" y="6503160"/>
            <a:ext cx="3552395" cy="0"/>
          </a:xfrm>
          <a:prstGeom prst="line">
            <a:avLst/>
          </a:prstGeom>
          <a:ln w="25400">
            <a:solidFill>
              <a:srgbClr val="79AF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022944" y="164637"/>
            <a:ext cx="10472648" cy="864096"/>
          </a:xfrm>
        </p:spPr>
        <p:txBody>
          <a:bodyPr>
            <a:normAutofit/>
          </a:bodyPr>
          <a:lstStyle>
            <a:lvl1pPr>
              <a:defRPr sz="2667" b="1" baseline="0">
                <a:solidFill>
                  <a:srgbClr val="022249"/>
                </a:solidFill>
              </a:defRPr>
            </a:lvl1pPr>
          </a:lstStyle>
          <a:p>
            <a:r>
              <a:rPr lang="en-US" dirty="0"/>
              <a:t>Click to edit slide title style</a:t>
            </a:r>
            <a:br>
              <a:rPr lang="en-US" dirty="0"/>
            </a:br>
            <a:r>
              <a:rPr lang="en-US" dirty="0"/>
              <a:t>Slide title can be extended to two lines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3365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" y="0"/>
            <a:ext cx="12191237" cy="68580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663844" y="2948947"/>
            <a:ext cx="864313" cy="0"/>
          </a:xfrm>
          <a:prstGeom prst="line">
            <a:avLst/>
          </a:prstGeom>
          <a:ln w="57150">
            <a:solidFill>
              <a:srgbClr val="032E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044954" y="3308510"/>
            <a:ext cx="8102093" cy="105611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1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Add text </a:t>
            </a:r>
            <a:br>
              <a:rPr lang="en-US" dirty="0"/>
            </a:br>
            <a:r>
              <a:rPr lang="en-US" dirty="0"/>
              <a:t>Title of the section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615944" y="2282461"/>
            <a:ext cx="960112" cy="6138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800" b="1" baseline="0">
                <a:solidFill>
                  <a:srgbClr val="032E61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XX</a:t>
            </a:r>
          </a:p>
        </p:txBody>
      </p:sp>
    </p:spTree>
    <p:extLst>
      <p:ext uri="{BB962C8B-B14F-4D97-AF65-F5344CB8AC3E}">
        <p14:creationId xmlns:p14="http://schemas.microsoft.com/office/powerpoint/2010/main" val="24098107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s (Colour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3392" y="2309487"/>
            <a:ext cx="2592288" cy="4183387"/>
          </a:xfrm>
          <a:prstGeom prst="rect">
            <a:avLst/>
          </a:prstGeom>
          <a:solidFill>
            <a:srgbClr val="E7F2FF"/>
          </a:solidFill>
        </p:spPr>
        <p:txBody>
          <a:bodyPr lIns="180000" tIns="180000" rIns="180000" bIns="180000">
            <a:noAutofit/>
          </a:bodyPr>
          <a:lstStyle>
            <a:lvl1pPr marL="342891" indent="-342891">
              <a:buClr>
                <a:srgbClr val="032E61"/>
              </a:buClr>
              <a:buSzPct val="80000"/>
              <a:buFont typeface="Bahnschrift SemiBold SemiConden" panose="020B0502040204020203" pitchFamily="34" charset="0"/>
              <a:buChar char="&gt;"/>
              <a:defRPr sz="1600" b="0">
                <a:solidFill>
                  <a:schemeClr val="tx1"/>
                </a:solidFill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pt-BR" dirty="0" err="1"/>
              <a:t>Sed</a:t>
            </a:r>
            <a:r>
              <a:rPr lang="pt-BR" dirty="0"/>
              <a:t> ac </a:t>
            </a:r>
            <a:r>
              <a:rPr lang="pt-BR" dirty="0" err="1"/>
              <a:t>elementum</a:t>
            </a:r>
            <a:r>
              <a:rPr lang="pt-BR" dirty="0"/>
              <a:t> ante, id </a:t>
            </a:r>
            <a:r>
              <a:rPr lang="pt-BR" dirty="0" err="1"/>
              <a:t>varius</a:t>
            </a:r>
            <a:r>
              <a:rPr lang="pt-BR" dirty="0"/>
              <a:t> </a:t>
            </a:r>
            <a:r>
              <a:rPr lang="pt-BR" dirty="0" err="1"/>
              <a:t>orci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interdum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feugiat</a:t>
            </a:r>
            <a:r>
              <a:rPr lang="pt-BR" dirty="0"/>
              <a:t>. </a:t>
            </a:r>
          </a:p>
          <a:p>
            <a:pPr lvl="0"/>
            <a:r>
              <a:rPr lang="pt-BR" dirty="0" err="1"/>
              <a:t>Praesent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 est,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ac, </a:t>
            </a:r>
            <a:r>
              <a:rPr lang="pt-BR" dirty="0" err="1"/>
              <a:t>lacinia</a:t>
            </a:r>
            <a:r>
              <a:rPr lang="pt-BR" dirty="0"/>
              <a:t> id mi. </a:t>
            </a:r>
            <a:r>
              <a:rPr lang="pt-BR" dirty="0" err="1"/>
              <a:t>Duis</a:t>
            </a:r>
            <a:r>
              <a:rPr lang="pt-BR" dirty="0"/>
              <a:t> </a:t>
            </a:r>
            <a:r>
              <a:rPr lang="pt-BR" dirty="0" err="1"/>
              <a:t>molestie</a:t>
            </a:r>
            <a:r>
              <a:rPr lang="pt-BR" dirty="0"/>
              <a:t> </a:t>
            </a:r>
            <a:r>
              <a:rPr lang="pt-BR" dirty="0" err="1"/>
              <a:t>semper</a:t>
            </a:r>
            <a:r>
              <a:rPr lang="pt-BR" dirty="0"/>
              <a:t> nunc </a:t>
            </a:r>
            <a:r>
              <a:rPr lang="pt-BR" dirty="0" err="1"/>
              <a:t>venenatis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.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623392" y="1707537"/>
            <a:ext cx="2592288" cy="473327"/>
          </a:xfrm>
          <a:prstGeom prst="rect">
            <a:avLst/>
          </a:prstGeom>
          <a:solidFill>
            <a:srgbClr val="032E61"/>
          </a:solidFill>
        </p:spPr>
        <p:txBody>
          <a:bodyPr lIns="180000" anchor="ctr"/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SECOND TITLE]</a:t>
            </a:r>
            <a:endParaRPr lang="en-GB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413047" y="1707535"/>
            <a:ext cx="2592288" cy="473327"/>
          </a:xfrm>
          <a:prstGeom prst="rect">
            <a:avLst/>
          </a:prstGeom>
          <a:solidFill>
            <a:srgbClr val="00B5B5"/>
          </a:solidFill>
        </p:spPr>
        <p:txBody>
          <a:bodyPr lIns="180000" anchor="ctr"/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[SECOND TITLE]</a:t>
            </a:r>
            <a:endParaRPr lang="en-GB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3392" y="1127427"/>
            <a:ext cx="10953624" cy="4514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lang="en-GB" sz="1800" b="1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[ INSERT THE TITLE HERE ]</a:t>
            </a:r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idx="18" hasCustomPrompt="1"/>
          </p:nvPr>
        </p:nvSpPr>
        <p:spPr>
          <a:xfrm>
            <a:off x="3406263" y="2312337"/>
            <a:ext cx="2599072" cy="4183387"/>
          </a:xfrm>
          <a:prstGeom prst="rect">
            <a:avLst/>
          </a:prstGeom>
          <a:solidFill>
            <a:srgbClr val="D2EEE9"/>
          </a:solidFill>
        </p:spPr>
        <p:txBody>
          <a:bodyPr lIns="180000" tIns="180000" rIns="180000" bIns="180000">
            <a:noAutofit/>
          </a:bodyPr>
          <a:lstStyle>
            <a:lvl1pPr marL="342891" indent="-342891">
              <a:buClr>
                <a:srgbClr val="032E61"/>
              </a:buClr>
              <a:buSzPct val="80000"/>
              <a:buFont typeface="Bahnschrift SemiBold SemiConden" panose="020B0502040204020203" pitchFamily="34" charset="0"/>
              <a:buChar char="&gt;"/>
              <a:defRPr sz="1600" b="0">
                <a:solidFill>
                  <a:schemeClr val="tx1"/>
                </a:solidFill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pt-BR" dirty="0" err="1"/>
              <a:t>Sed</a:t>
            </a:r>
            <a:r>
              <a:rPr lang="pt-BR" dirty="0"/>
              <a:t> ac </a:t>
            </a:r>
            <a:r>
              <a:rPr lang="pt-BR" dirty="0" err="1"/>
              <a:t>elementum</a:t>
            </a:r>
            <a:r>
              <a:rPr lang="pt-BR" dirty="0"/>
              <a:t> ante, id </a:t>
            </a:r>
            <a:r>
              <a:rPr lang="pt-BR" dirty="0" err="1"/>
              <a:t>varius</a:t>
            </a:r>
            <a:r>
              <a:rPr lang="pt-BR" dirty="0"/>
              <a:t> </a:t>
            </a:r>
            <a:r>
              <a:rPr lang="pt-BR" dirty="0" err="1"/>
              <a:t>orci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interdum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feugiat</a:t>
            </a:r>
            <a:r>
              <a:rPr lang="pt-BR" dirty="0"/>
              <a:t>. </a:t>
            </a:r>
          </a:p>
          <a:p>
            <a:pPr lvl="0"/>
            <a:r>
              <a:rPr lang="pt-BR" dirty="0" err="1"/>
              <a:t>Praesent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 est,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ac, </a:t>
            </a:r>
            <a:r>
              <a:rPr lang="pt-BR" dirty="0" err="1"/>
              <a:t>lacinia</a:t>
            </a:r>
            <a:r>
              <a:rPr lang="pt-BR" dirty="0"/>
              <a:t> id mi. </a:t>
            </a:r>
            <a:r>
              <a:rPr lang="pt-BR" dirty="0" err="1"/>
              <a:t>Duis</a:t>
            </a:r>
            <a:r>
              <a:rPr lang="pt-BR" dirty="0"/>
              <a:t> </a:t>
            </a:r>
            <a:r>
              <a:rPr lang="pt-BR" dirty="0" err="1"/>
              <a:t>molestie</a:t>
            </a:r>
            <a:r>
              <a:rPr lang="pt-BR" dirty="0"/>
              <a:t> </a:t>
            </a:r>
            <a:r>
              <a:rPr lang="pt-BR" dirty="0" err="1"/>
              <a:t>semper</a:t>
            </a:r>
            <a:r>
              <a:rPr lang="pt-BR" dirty="0"/>
              <a:t> nunc </a:t>
            </a:r>
            <a:r>
              <a:rPr lang="pt-BR" dirty="0" err="1"/>
              <a:t>venenatis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. 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9" hasCustomPrompt="1"/>
          </p:nvPr>
        </p:nvSpPr>
        <p:spPr>
          <a:xfrm>
            <a:off x="6189133" y="2306636"/>
            <a:ext cx="2583568" cy="4183387"/>
          </a:xfrm>
          <a:prstGeom prst="rect">
            <a:avLst/>
          </a:prstGeom>
          <a:solidFill>
            <a:srgbClr val="ECF4E0"/>
          </a:solidFill>
        </p:spPr>
        <p:txBody>
          <a:bodyPr lIns="180000" tIns="180000" rIns="180000" bIns="180000">
            <a:noAutofit/>
          </a:bodyPr>
          <a:lstStyle>
            <a:lvl1pPr marL="342891" indent="-342891">
              <a:buClr>
                <a:srgbClr val="032E61"/>
              </a:buClr>
              <a:buSzPct val="80000"/>
              <a:buFont typeface="Bahnschrift SemiBold SemiConden" panose="020B0502040204020203" pitchFamily="34" charset="0"/>
              <a:buChar char="&gt;"/>
              <a:defRPr sz="1600" b="0">
                <a:solidFill>
                  <a:schemeClr val="tx1"/>
                </a:solidFill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pt-BR" dirty="0" err="1"/>
              <a:t>Sed</a:t>
            </a:r>
            <a:r>
              <a:rPr lang="pt-BR" dirty="0"/>
              <a:t> ac </a:t>
            </a:r>
            <a:r>
              <a:rPr lang="pt-BR" dirty="0" err="1"/>
              <a:t>elementum</a:t>
            </a:r>
            <a:r>
              <a:rPr lang="pt-BR" dirty="0"/>
              <a:t> ante, id </a:t>
            </a:r>
            <a:r>
              <a:rPr lang="pt-BR" dirty="0" err="1"/>
              <a:t>varius</a:t>
            </a:r>
            <a:r>
              <a:rPr lang="pt-BR" dirty="0"/>
              <a:t> </a:t>
            </a:r>
            <a:r>
              <a:rPr lang="pt-BR" dirty="0" err="1"/>
              <a:t>orci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interdum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feugiat</a:t>
            </a:r>
            <a:r>
              <a:rPr lang="pt-BR" dirty="0"/>
              <a:t>. </a:t>
            </a:r>
          </a:p>
          <a:p>
            <a:pPr lvl="0"/>
            <a:r>
              <a:rPr lang="pt-BR" dirty="0" err="1"/>
              <a:t>Praesent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 est,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ac, </a:t>
            </a:r>
            <a:r>
              <a:rPr lang="pt-BR" dirty="0" err="1"/>
              <a:t>lacinia</a:t>
            </a:r>
            <a:r>
              <a:rPr lang="pt-BR" dirty="0"/>
              <a:t> id mi. </a:t>
            </a:r>
            <a:r>
              <a:rPr lang="pt-BR" dirty="0" err="1"/>
              <a:t>Duis</a:t>
            </a:r>
            <a:r>
              <a:rPr lang="pt-BR" dirty="0"/>
              <a:t> </a:t>
            </a:r>
            <a:r>
              <a:rPr lang="pt-BR" dirty="0" err="1"/>
              <a:t>molestie</a:t>
            </a:r>
            <a:r>
              <a:rPr lang="pt-BR" dirty="0"/>
              <a:t> </a:t>
            </a:r>
            <a:r>
              <a:rPr lang="pt-BR" dirty="0" err="1"/>
              <a:t>semper</a:t>
            </a:r>
            <a:r>
              <a:rPr lang="pt-BR" dirty="0"/>
              <a:t> nunc </a:t>
            </a:r>
            <a:r>
              <a:rPr lang="pt-BR" dirty="0" err="1"/>
              <a:t>venenatis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. 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89133" y="1714775"/>
            <a:ext cx="2583568" cy="473327"/>
          </a:xfrm>
          <a:prstGeom prst="rect">
            <a:avLst/>
          </a:prstGeom>
          <a:solidFill>
            <a:srgbClr val="79AF02"/>
          </a:solidFill>
        </p:spPr>
        <p:txBody>
          <a:bodyPr lIns="180000" anchor="ctr"/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[SECOND TITLE]</a:t>
            </a:r>
            <a:endParaRPr lang="en-GB" dirty="0"/>
          </a:p>
        </p:txBody>
      </p:sp>
      <p:sp>
        <p:nvSpPr>
          <p:cNvPr id="30" name="Text Placeholder 18"/>
          <p:cNvSpPr>
            <a:spLocks noGrp="1"/>
          </p:cNvSpPr>
          <p:nvPr>
            <p:ph type="body" sz="quarter" idx="23" hasCustomPrompt="1"/>
          </p:nvPr>
        </p:nvSpPr>
        <p:spPr>
          <a:xfrm>
            <a:off x="8958880" y="1704685"/>
            <a:ext cx="2592288" cy="473327"/>
          </a:xfrm>
          <a:prstGeom prst="rect">
            <a:avLst/>
          </a:prstGeom>
          <a:solidFill>
            <a:srgbClr val="6C016F"/>
          </a:solidFill>
        </p:spPr>
        <p:txBody>
          <a:bodyPr lIns="180000" anchor="ctr"/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[SECOND TITLE]</a:t>
            </a:r>
            <a:endParaRPr lang="en-GB" dirty="0"/>
          </a:p>
        </p:txBody>
      </p:sp>
      <p:sp>
        <p:nvSpPr>
          <p:cNvPr id="32" name="Content Placeholder 2"/>
          <p:cNvSpPr>
            <a:spLocks noGrp="1"/>
          </p:cNvSpPr>
          <p:nvPr>
            <p:ph idx="24" hasCustomPrompt="1"/>
          </p:nvPr>
        </p:nvSpPr>
        <p:spPr>
          <a:xfrm>
            <a:off x="8952096" y="2309487"/>
            <a:ext cx="2599072" cy="4183387"/>
          </a:xfrm>
          <a:prstGeom prst="rect">
            <a:avLst/>
          </a:prstGeom>
          <a:solidFill>
            <a:srgbClr val="FBF3FB"/>
          </a:solidFill>
        </p:spPr>
        <p:txBody>
          <a:bodyPr lIns="180000" tIns="180000" rIns="180000" bIns="180000">
            <a:noAutofit/>
          </a:bodyPr>
          <a:lstStyle>
            <a:lvl1pPr marL="342891" indent="-342891">
              <a:buClr>
                <a:srgbClr val="032E61"/>
              </a:buClr>
              <a:buSzPct val="80000"/>
              <a:buFont typeface="Bahnschrift SemiBold SemiConden" panose="020B0502040204020203" pitchFamily="34" charset="0"/>
              <a:buChar char="&gt;"/>
              <a:defRPr sz="1600" b="0">
                <a:solidFill>
                  <a:schemeClr val="tx1"/>
                </a:solidFill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pt-BR" dirty="0" err="1"/>
              <a:t>Sed</a:t>
            </a:r>
            <a:r>
              <a:rPr lang="pt-BR" dirty="0"/>
              <a:t> ac </a:t>
            </a:r>
            <a:r>
              <a:rPr lang="pt-BR" dirty="0" err="1"/>
              <a:t>elementum</a:t>
            </a:r>
            <a:r>
              <a:rPr lang="pt-BR" dirty="0"/>
              <a:t> ante, id </a:t>
            </a:r>
            <a:r>
              <a:rPr lang="pt-BR" dirty="0" err="1"/>
              <a:t>varius</a:t>
            </a:r>
            <a:r>
              <a:rPr lang="pt-BR" dirty="0"/>
              <a:t> </a:t>
            </a:r>
            <a:r>
              <a:rPr lang="pt-BR" dirty="0" err="1"/>
              <a:t>orci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interdum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feugiat</a:t>
            </a:r>
            <a:r>
              <a:rPr lang="pt-BR" dirty="0"/>
              <a:t>. </a:t>
            </a:r>
          </a:p>
          <a:p>
            <a:pPr lvl="0"/>
            <a:r>
              <a:rPr lang="pt-BR" dirty="0" err="1"/>
              <a:t>Praesent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 est,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ac, </a:t>
            </a:r>
            <a:r>
              <a:rPr lang="pt-BR" dirty="0" err="1"/>
              <a:t>lacinia</a:t>
            </a:r>
            <a:r>
              <a:rPr lang="pt-BR" dirty="0"/>
              <a:t> id mi. </a:t>
            </a:r>
            <a:r>
              <a:rPr lang="pt-BR" dirty="0" err="1"/>
              <a:t>Duis</a:t>
            </a:r>
            <a:r>
              <a:rPr lang="pt-BR" dirty="0"/>
              <a:t> </a:t>
            </a:r>
            <a:r>
              <a:rPr lang="pt-BR" dirty="0" err="1"/>
              <a:t>molestie</a:t>
            </a:r>
            <a:r>
              <a:rPr lang="pt-BR" dirty="0"/>
              <a:t> </a:t>
            </a:r>
            <a:r>
              <a:rPr lang="pt-BR" dirty="0" err="1"/>
              <a:t>semper</a:t>
            </a:r>
            <a:r>
              <a:rPr lang="pt-BR" dirty="0"/>
              <a:t> nunc </a:t>
            </a:r>
            <a:r>
              <a:rPr lang="pt-BR" dirty="0" err="1"/>
              <a:t>venenatis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. 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3406263" y="6501341"/>
            <a:ext cx="2599072" cy="0"/>
          </a:xfrm>
          <a:prstGeom prst="line">
            <a:avLst/>
          </a:prstGeom>
          <a:ln w="25400">
            <a:solidFill>
              <a:srgbClr val="00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23392" y="6501341"/>
            <a:ext cx="2599072" cy="0"/>
          </a:xfrm>
          <a:prstGeom prst="line">
            <a:avLst/>
          </a:prstGeom>
          <a:ln w="25400">
            <a:solidFill>
              <a:srgbClr val="022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189133" y="6501341"/>
            <a:ext cx="2583568" cy="0"/>
          </a:xfrm>
          <a:prstGeom prst="line">
            <a:avLst/>
          </a:prstGeom>
          <a:ln w="25400">
            <a:solidFill>
              <a:srgbClr val="79AF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952096" y="6501341"/>
            <a:ext cx="2599072" cy="0"/>
          </a:xfrm>
          <a:prstGeom prst="line">
            <a:avLst/>
          </a:prstGeom>
          <a:ln w="25400">
            <a:solidFill>
              <a:srgbClr val="6C01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022944" y="164637"/>
            <a:ext cx="10472648" cy="864096"/>
          </a:xfrm>
        </p:spPr>
        <p:txBody>
          <a:bodyPr>
            <a:normAutofit/>
          </a:bodyPr>
          <a:lstStyle>
            <a:lvl1pPr>
              <a:defRPr sz="2667" b="1" baseline="0">
                <a:solidFill>
                  <a:srgbClr val="022249"/>
                </a:solidFill>
              </a:defRPr>
            </a:lvl1pPr>
          </a:lstStyle>
          <a:p>
            <a:r>
              <a:rPr lang="en-US" dirty="0"/>
              <a:t>Click to edit slide title style</a:t>
            </a:r>
            <a:br>
              <a:rPr lang="en-US" dirty="0"/>
            </a:br>
            <a:r>
              <a:rPr lang="en-US" dirty="0"/>
              <a:t>Slide title can be extended to two lines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077823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item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879131" y="1980457"/>
            <a:ext cx="148235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accent1"/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78360" y="1980457"/>
            <a:ext cx="2099451" cy="90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en-GB" sz="2400" b="1" kern="1200" dirty="0">
                <a:solidFill>
                  <a:srgbClr val="022249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[Placeholder]</a:t>
            </a:r>
            <a:endParaRPr lang="en-GB" dirty="0"/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20" hasCustomPrompt="1"/>
          </p:nvPr>
        </p:nvSpPr>
        <p:spPr>
          <a:xfrm>
            <a:off x="3128684" y="1980457"/>
            <a:ext cx="8341549" cy="90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en-GB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ac </a:t>
            </a:r>
            <a:r>
              <a:rPr lang="en-US" dirty="0" err="1"/>
              <a:t>elementum</a:t>
            </a:r>
            <a:r>
              <a:rPr lang="en-US" dirty="0"/>
              <a:t> ante,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Maecenas </a:t>
            </a:r>
            <a:r>
              <a:rPr lang="en-US" dirty="0" err="1"/>
              <a:t>interdum</a:t>
            </a:r>
            <a:r>
              <a:rPr lang="en-US" dirty="0"/>
              <a:t> ligula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ac, </a:t>
            </a:r>
            <a:r>
              <a:rPr lang="en-US" dirty="0" err="1"/>
              <a:t>lacinia</a:t>
            </a:r>
            <a:r>
              <a:rPr lang="en-US" dirty="0"/>
              <a:t> id mi. 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2879131" y="3081491"/>
            <a:ext cx="148235" cy="9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accent1"/>
              </a:solidFill>
            </a:endParaRPr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678360" y="3081491"/>
            <a:ext cx="2099451" cy="90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en-GB" sz="2400" b="1" kern="1200" dirty="0">
                <a:solidFill>
                  <a:srgbClr val="00B5B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[Placeholder]</a:t>
            </a:r>
            <a:endParaRPr lang="en-GB" dirty="0"/>
          </a:p>
        </p:txBody>
      </p:sp>
      <p:sp>
        <p:nvSpPr>
          <p:cNvPr id="28" name="Text Placehold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3128684" y="3081491"/>
            <a:ext cx="8341549" cy="90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en-GB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ac </a:t>
            </a:r>
            <a:r>
              <a:rPr lang="en-US" dirty="0" err="1"/>
              <a:t>elementum</a:t>
            </a:r>
            <a:r>
              <a:rPr lang="en-US" dirty="0"/>
              <a:t> ante,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Maecenas </a:t>
            </a:r>
            <a:r>
              <a:rPr lang="en-US" dirty="0" err="1"/>
              <a:t>interdum</a:t>
            </a:r>
            <a:r>
              <a:rPr lang="en-US" dirty="0"/>
              <a:t> ligula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ac, </a:t>
            </a:r>
            <a:r>
              <a:rPr lang="en-US" dirty="0" err="1"/>
              <a:t>lacinia</a:t>
            </a:r>
            <a:r>
              <a:rPr lang="en-US" dirty="0"/>
              <a:t> id mi. 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2879131" y="4182525"/>
            <a:ext cx="148235" cy="90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accent1"/>
              </a:solidFill>
            </a:endParaRP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678360" y="4182525"/>
            <a:ext cx="2099451" cy="90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en-GB" sz="2400" b="1" kern="1200" dirty="0">
                <a:solidFill>
                  <a:srgbClr val="79AF0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[Placeholder]</a:t>
            </a:r>
            <a:endParaRPr lang="en-GB" dirty="0"/>
          </a:p>
        </p:txBody>
      </p:sp>
      <p:sp>
        <p:nvSpPr>
          <p:cNvPr id="31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3128684" y="4182525"/>
            <a:ext cx="8341549" cy="90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en-GB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ac </a:t>
            </a:r>
            <a:r>
              <a:rPr lang="en-US" dirty="0" err="1"/>
              <a:t>elementum</a:t>
            </a:r>
            <a:r>
              <a:rPr lang="en-US" dirty="0"/>
              <a:t> ante,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Maecenas </a:t>
            </a:r>
            <a:r>
              <a:rPr lang="en-US" dirty="0" err="1"/>
              <a:t>interdum</a:t>
            </a:r>
            <a:r>
              <a:rPr lang="en-US" dirty="0"/>
              <a:t> ligula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ac, </a:t>
            </a:r>
            <a:r>
              <a:rPr lang="en-US" dirty="0" err="1"/>
              <a:t>lacinia</a:t>
            </a:r>
            <a:r>
              <a:rPr lang="en-US" dirty="0"/>
              <a:t> id mi. </a:t>
            </a:r>
            <a:endParaRPr lang="en-GB" dirty="0"/>
          </a:p>
        </p:txBody>
      </p:sp>
      <p:sp>
        <p:nvSpPr>
          <p:cNvPr id="33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678360" y="5259835"/>
            <a:ext cx="2099451" cy="90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en-GB" sz="2400" b="1" kern="1200" dirty="0">
                <a:solidFill>
                  <a:srgbClr val="6C016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[Placeholder]</a:t>
            </a:r>
            <a:endParaRPr lang="en-GB" dirty="0"/>
          </a:p>
        </p:txBody>
      </p:sp>
      <p:sp>
        <p:nvSpPr>
          <p:cNvPr id="34" name="Text Placeholder 20"/>
          <p:cNvSpPr>
            <a:spLocks noGrp="1"/>
          </p:cNvSpPr>
          <p:nvPr>
            <p:ph type="body" sz="quarter" idx="26" hasCustomPrompt="1"/>
          </p:nvPr>
        </p:nvSpPr>
        <p:spPr>
          <a:xfrm>
            <a:off x="3128684" y="5259835"/>
            <a:ext cx="8341549" cy="90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en-GB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ac </a:t>
            </a:r>
            <a:r>
              <a:rPr lang="en-US" dirty="0" err="1"/>
              <a:t>elementum</a:t>
            </a:r>
            <a:r>
              <a:rPr lang="en-US" dirty="0"/>
              <a:t> ante,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Maecenas </a:t>
            </a:r>
            <a:r>
              <a:rPr lang="en-US" dirty="0" err="1"/>
              <a:t>interdum</a:t>
            </a:r>
            <a:r>
              <a:rPr lang="en-US" dirty="0"/>
              <a:t> ligula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ac, </a:t>
            </a:r>
            <a:r>
              <a:rPr lang="en-US" dirty="0" err="1"/>
              <a:t>lacinia</a:t>
            </a:r>
            <a:r>
              <a:rPr lang="en-US" dirty="0"/>
              <a:t> id mi.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9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6B63F814-93D7-4F10-8509-02CA69763ECA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5938" y="1148508"/>
            <a:ext cx="11160125" cy="6708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baseline="0">
                <a:solidFill>
                  <a:schemeClr val="tx1"/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This is a placeholder for a short introduction text to the slide.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Nam vitae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Nam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. Maecenas dictum ex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cursus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pharetra.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2879131" y="1980457"/>
            <a:ext cx="148235" cy="900000"/>
          </a:xfrm>
          <a:prstGeom prst="rect">
            <a:avLst/>
          </a:prstGeom>
          <a:solidFill>
            <a:srgbClr val="022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 dirty="0">
              <a:solidFill>
                <a:schemeClr val="accent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879131" y="3081491"/>
            <a:ext cx="148235" cy="900000"/>
          </a:xfrm>
          <a:prstGeom prst="rect">
            <a:avLst/>
          </a:prstGeom>
          <a:solidFill>
            <a:srgbClr val="00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 dirty="0">
              <a:solidFill>
                <a:schemeClr val="accent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79131" y="4182525"/>
            <a:ext cx="148235" cy="900000"/>
          </a:xfrm>
          <a:prstGeom prst="rect">
            <a:avLst/>
          </a:prstGeom>
          <a:solidFill>
            <a:srgbClr val="79A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 dirty="0">
              <a:solidFill>
                <a:schemeClr val="accent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879131" y="5259835"/>
            <a:ext cx="148235" cy="900000"/>
          </a:xfrm>
          <a:prstGeom prst="rect">
            <a:avLst/>
          </a:prstGeom>
          <a:solidFill>
            <a:srgbClr val="6C01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 dirty="0">
              <a:solidFill>
                <a:schemeClr val="accent1"/>
              </a:soli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1022944" y="164637"/>
            <a:ext cx="10472648" cy="864096"/>
          </a:xfrm>
        </p:spPr>
        <p:txBody>
          <a:bodyPr>
            <a:normAutofit/>
          </a:bodyPr>
          <a:lstStyle>
            <a:lvl1pPr>
              <a:defRPr sz="2667" b="1" baseline="0">
                <a:solidFill>
                  <a:srgbClr val="022249"/>
                </a:solidFill>
              </a:defRPr>
            </a:lvl1pPr>
          </a:lstStyle>
          <a:p>
            <a:r>
              <a:rPr lang="en-US" dirty="0"/>
              <a:t>Click to edit slide title style</a:t>
            </a:r>
            <a:br>
              <a:rPr lang="en-US" dirty="0"/>
            </a:br>
            <a:r>
              <a:rPr lang="en-US" dirty="0"/>
              <a:t>Slide title can be extended to two lines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9334504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" y="0"/>
            <a:ext cx="12191237" cy="6858000"/>
          </a:xfrm>
          <a:prstGeom prst="rect">
            <a:avLst/>
          </a:prstGeom>
        </p:spPr>
      </p:pic>
      <p:sp>
        <p:nvSpPr>
          <p:cNvPr id="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044954" y="2900942"/>
            <a:ext cx="8102093" cy="105611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333" b="1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Thank you or </a:t>
            </a:r>
            <a:r>
              <a:rPr lang="en-US" dirty="0" err="1"/>
              <a:t>QnA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49713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" y="0"/>
            <a:ext cx="12191237" cy="6858000"/>
          </a:xfrm>
          <a:prstGeom prst="rect">
            <a:avLst/>
          </a:prstGeom>
        </p:spPr>
      </p:pic>
      <p:sp>
        <p:nvSpPr>
          <p:cNvPr id="9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1391477" y="1988840"/>
            <a:ext cx="9025003" cy="117093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267" b="1" baseline="0">
                <a:solidFill>
                  <a:schemeClr val="bg1"/>
                </a:solidFill>
                <a:latin typeface="+mj-lt"/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marL="0" marR="0" lvl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Add Title</a:t>
            </a:r>
          </a:p>
        </p:txBody>
      </p:sp>
      <p:sp>
        <p:nvSpPr>
          <p:cNvPr id="10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1391260" y="3159777"/>
            <a:ext cx="9025003" cy="805116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1">
                <a:solidFill>
                  <a:srgbClr val="022249"/>
                </a:solidFill>
                <a:latin typeface="+mj-lt"/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Add Subtitle</a:t>
            </a:r>
          </a:p>
        </p:txBody>
      </p:sp>
      <p:sp>
        <p:nvSpPr>
          <p:cNvPr id="11" name="Text Placeholder 14"/>
          <p:cNvSpPr>
            <a:spLocks noGrp="1"/>
          </p:cNvSpPr>
          <p:nvPr>
            <p:ph type="body" sz="quarter" idx="16" hasCustomPrompt="1"/>
          </p:nvPr>
        </p:nvSpPr>
        <p:spPr>
          <a:xfrm>
            <a:off x="1391261" y="4604752"/>
            <a:ext cx="6624953" cy="328273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133" b="1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Add speakers name</a:t>
            </a:r>
          </a:p>
        </p:txBody>
      </p:sp>
      <p:sp>
        <p:nvSpPr>
          <p:cNvPr id="12" name="Text Placeholder 14"/>
          <p:cNvSpPr>
            <a:spLocks noGrp="1"/>
          </p:cNvSpPr>
          <p:nvPr>
            <p:ph type="body" sz="quarter" idx="17" hasCustomPrompt="1"/>
          </p:nvPr>
        </p:nvSpPr>
        <p:spPr>
          <a:xfrm>
            <a:off x="1391260" y="5775041"/>
            <a:ext cx="6866117" cy="328273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 b="0">
                <a:solidFill>
                  <a:schemeClr val="bg1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 err="1"/>
              <a:t>dd</a:t>
            </a:r>
            <a:r>
              <a:rPr lang="en-US" dirty="0"/>
              <a:t> Month </a:t>
            </a:r>
            <a:r>
              <a:rPr lang="en-US" dirty="0" err="1"/>
              <a:t>yyyy</a:t>
            </a:r>
            <a:endParaRPr lang="en-US" dirty="0"/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8" hasCustomPrompt="1"/>
          </p:nvPr>
        </p:nvSpPr>
        <p:spPr>
          <a:xfrm>
            <a:off x="1391261" y="4933025"/>
            <a:ext cx="6624953" cy="402204"/>
          </a:xfrm>
          <a:prstGeom prst="rect">
            <a:avLst/>
          </a:prstGeom>
        </p:spPr>
        <p:txBody>
          <a:bodyPr>
            <a:noAutofit/>
          </a:bodyPr>
          <a:lstStyle>
            <a:lvl1pPr marL="0" marR="0" indent="0" algn="l" defTabSz="914377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67" b="0">
                <a:solidFill>
                  <a:schemeClr val="bg1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Add name of directorate</a:t>
            </a:r>
          </a:p>
        </p:txBody>
      </p:sp>
      <p:cxnSp>
        <p:nvCxnSpPr>
          <p:cNvPr id="15" name="Straight Connector 14"/>
          <p:cNvCxnSpPr/>
          <p:nvPr/>
        </p:nvCxnSpPr>
        <p:spPr>
          <a:xfrm>
            <a:off x="1524000" y="4452723"/>
            <a:ext cx="1787691" cy="0"/>
          </a:xfrm>
          <a:prstGeom prst="line">
            <a:avLst/>
          </a:prstGeom>
          <a:ln w="57150">
            <a:solidFill>
              <a:srgbClr val="032E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1">
            <a:extLst>
              <a:ext uri="{FF2B5EF4-FFF2-40B4-BE49-F238E27FC236}">
                <a16:creationId xmlns:a16="http://schemas.microsoft.com/office/drawing/2014/main" id="{BE424250-3F97-63B5-C3C9-D1E0A7DC870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3296" y="4528875"/>
            <a:ext cx="1423957" cy="157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587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ection 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" y="0"/>
            <a:ext cx="12191237" cy="6858000"/>
          </a:xfrm>
          <a:prstGeom prst="rect">
            <a:avLst/>
          </a:prstGeom>
        </p:spPr>
      </p:pic>
      <p:cxnSp>
        <p:nvCxnSpPr>
          <p:cNvPr id="8" name="Straight Connector 7"/>
          <p:cNvCxnSpPr/>
          <p:nvPr/>
        </p:nvCxnSpPr>
        <p:spPr>
          <a:xfrm>
            <a:off x="5663844" y="2948947"/>
            <a:ext cx="864313" cy="0"/>
          </a:xfrm>
          <a:prstGeom prst="line">
            <a:avLst/>
          </a:prstGeom>
          <a:ln w="57150">
            <a:solidFill>
              <a:srgbClr val="032E6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044954" y="3308510"/>
            <a:ext cx="8102093" cy="105611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3200" b="1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Add text </a:t>
            </a:r>
            <a:br>
              <a:rPr lang="en-US" dirty="0"/>
            </a:br>
            <a:r>
              <a:rPr lang="en-US" dirty="0"/>
              <a:t>Title of the section</a:t>
            </a:r>
          </a:p>
        </p:txBody>
      </p:sp>
      <p:sp>
        <p:nvSpPr>
          <p:cNvPr id="13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5615944" y="2282461"/>
            <a:ext cx="960112" cy="613848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4800" b="1" baseline="0">
                <a:solidFill>
                  <a:srgbClr val="032E61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XX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FAE792-A025-A89F-42A8-55C6F5831DF2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57354" y="4364627"/>
            <a:ext cx="1423957" cy="157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807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2944" y="164637"/>
            <a:ext cx="10472648" cy="864096"/>
          </a:xfrm>
        </p:spPr>
        <p:txBody>
          <a:bodyPr>
            <a:normAutofit/>
          </a:bodyPr>
          <a:lstStyle>
            <a:lvl1pPr>
              <a:defRPr sz="2667" b="1" baseline="0">
                <a:solidFill>
                  <a:srgbClr val="022249"/>
                </a:solidFill>
              </a:defRPr>
            </a:lvl1pPr>
          </a:lstStyle>
          <a:p>
            <a:r>
              <a:rPr lang="en-US" dirty="0"/>
              <a:t>Click to edit slide title style</a:t>
            </a:r>
            <a:br>
              <a:rPr lang="en-US" dirty="0"/>
            </a:br>
            <a:r>
              <a:rPr lang="en-US" dirty="0"/>
              <a:t>Slide title can be extended to two lines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1716066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_EDU_P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42D7B-E879-4803-90ED-B678EA878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435" y="204576"/>
            <a:ext cx="9575899" cy="748104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F47AC1D6-467E-499E-81B5-77F8A85D15D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254000" y="1625600"/>
            <a:ext cx="11802533" cy="508846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chart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7192B-BC10-4E48-8F89-C1088BB59B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000" y="1138100"/>
            <a:ext cx="11802533" cy="350930"/>
          </a:xfrm>
        </p:spPr>
        <p:txBody>
          <a:bodyPr>
            <a:spAutoFit/>
          </a:bodyPr>
          <a:lstStyle>
            <a:lvl1pPr marL="0" indent="0" algn="ctr">
              <a:buNone/>
              <a:defRPr sz="1867" b="1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Click to edit subtitle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C4CFB44-5BF6-4D6A-AB95-136AAA3CC9F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583333" y="673173"/>
            <a:ext cx="1473200" cy="279508"/>
          </a:xfrm>
        </p:spPr>
        <p:txBody>
          <a:bodyPr>
            <a:noAutofit/>
          </a:bodyPr>
          <a:lstStyle>
            <a:lvl1pPr marL="0" indent="0" algn="r">
              <a:buNone/>
              <a:defRPr sz="1600"/>
            </a:lvl1pPr>
            <a:lvl2pPr marL="457189" indent="0">
              <a:buFont typeface="Arial" panose="020B0604020202020204" pitchFamily="34" charset="0"/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</a:lstStyle>
          <a:p>
            <a:pPr lvl="0"/>
            <a:r>
              <a:rPr lang="en-US" dirty="0"/>
              <a:t>Figure #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44823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96406" y="1316765"/>
            <a:ext cx="10799188" cy="4972419"/>
          </a:xfrm>
          <a:prstGeom prst="rect">
            <a:avLst/>
          </a:prstGeom>
        </p:spPr>
        <p:txBody>
          <a:bodyPr anchor="ctr" anchorCtr="0"/>
          <a:lstStyle>
            <a:lvl1pPr marL="228594" indent="-228594">
              <a:buClr>
                <a:srgbClr val="033673"/>
              </a:buClr>
              <a:buFont typeface="Wingdings" panose="05000000000000000000" pitchFamily="2" charset="2"/>
              <a:buChar char="§"/>
              <a:defRPr sz="2133" baseline="0">
                <a:solidFill>
                  <a:schemeClr val="tx1"/>
                </a:solidFill>
                <a:latin typeface="+mn-lt"/>
              </a:defRPr>
            </a:lvl1pPr>
            <a:lvl2pPr marL="685783" indent="-228594">
              <a:buClr>
                <a:srgbClr val="00B5B5"/>
              </a:buClr>
              <a:buSzPct val="100000"/>
              <a:buFont typeface="Wingdings" panose="05000000000000000000" pitchFamily="2" charset="2"/>
              <a:buChar char="s"/>
              <a:defRPr sz="2133" b="0">
                <a:solidFill>
                  <a:schemeClr val="tx1"/>
                </a:solidFill>
                <a:latin typeface="+mn-lt"/>
              </a:defRPr>
            </a:lvl2pPr>
            <a:lvl3pPr marL="1142971" indent="-228594">
              <a:buClr>
                <a:srgbClr val="79AF02"/>
              </a:buClr>
              <a:buSzPct val="90000"/>
              <a:buFont typeface="Arial" panose="020B0604020202020204" pitchFamily="34" charset="0"/>
              <a:buChar char="•"/>
              <a:defRPr sz="2133">
                <a:solidFill>
                  <a:schemeClr val="tx1"/>
                </a:solidFill>
                <a:latin typeface="+mn-lt"/>
              </a:defRPr>
            </a:lvl3pPr>
            <a:lvl4pPr marL="1600160" indent="-228594">
              <a:buSzPct val="100000"/>
              <a:buFont typeface="Calibri Light" panose="020F0302020204030204" pitchFamily="34" charset="0"/>
              <a:buChar char="›"/>
              <a:defRPr sz="2133">
                <a:solidFill>
                  <a:schemeClr val="tx1"/>
                </a:solidFill>
                <a:latin typeface="+mn-lt"/>
              </a:defRPr>
            </a:lvl4pPr>
          </a:lstStyle>
          <a:p>
            <a:pPr lvl="0"/>
            <a:r>
              <a:rPr lang="en-GB" noProof="0" dirty="0"/>
              <a:t>[Type your text here]</a:t>
            </a:r>
          </a:p>
          <a:p>
            <a:pPr lvl="1"/>
            <a:r>
              <a:rPr lang="en-GB" noProof="0" dirty="0"/>
              <a:t>[Type your text here]</a:t>
            </a:r>
          </a:p>
          <a:p>
            <a:pPr lvl="2"/>
            <a:r>
              <a:rPr lang="en-GB" noProof="0" dirty="0"/>
              <a:t>[Type your text here]</a:t>
            </a:r>
          </a:p>
          <a:p>
            <a:pPr lvl="3"/>
            <a:r>
              <a:rPr lang="en-GB" noProof="0" dirty="0"/>
              <a:t>[Type your text here]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022944" y="164637"/>
            <a:ext cx="10472648" cy="864096"/>
          </a:xfrm>
        </p:spPr>
        <p:txBody>
          <a:bodyPr>
            <a:normAutofit/>
          </a:bodyPr>
          <a:lstStyle>
            <a:lvl1pPr>
              <a:defRPr sz="2667" b="1" baseline="0">
                <a:solidFill>
                  <a:srgbClr val="022249"/>
                </a:solidFill>
              </a:defRPr>
            </a:lvl1pPr>
          </a:lstStyle>
          <a:p>
            <a:r>
              <a:rPr lang="en-US" dirty="0"/>
              <a:t>Click to edit slide title style</a:t>
            </a:r>
            <a:br>
              <a:rPr lang="en-US" dirty="0"/>
            </a:br>
            <a:r>
              <a:rPr lang="en-US" dirty="0"/>
              <a:t>Slide title can be extended to two lines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297029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96407" y="1316766"/>
            <a:ext cx="5297995" cy="4893204"/>
          </a:xfrm>
          <a:prstGeom prst="rect">
            <a:avLst/>
          </a:prstGeom>
        </p:spPr>
        <p:txBody>
          <a:bodyPr anchor="ctr" anchorCtr="0"/>
          <a:lstStyle>
            <a:lvl1pPr marL="228594" indent="-228594">
              <a:buClr>
                <a:srgbClr val="033673"/>
              </a:buClr>
              <a:buFont typeface="Wingdings" panose="05000000000000000000" pitchFamily="2" charset="2"/>
              <a:buChar char="§"/>
              <a:defRPr sz="2133" baseline="0">
                <a:solidFill>
                  <a:schemeClr val="tx1"/>
                </a:solidFill>
                <a:latin typeface="+mn-lt"/>
              </a:defRPr>
            </a:lvl1pPr>
            <a:lvl2pPr marL="685783" indent="-228594">
              <a:buClr>
                <a:srgbClr val="00B5B5"/>
              </a:buClr>
              <a:buSzPct val="100000"/>
              <a:buFont typeface="Wingdings" panose="05000000000000000000" pitchFamily="2" charset="2"/>
              <a:buChar char="s"/>
              <a:defRPr sz="2133" b="0">
                <a:solidFill>
                  <a:schemeClr val="tx1"/>
                </a:solidFill>
                <a:latin typeface="+mn-lt"/>
              </a:defRPr>
            </a:lvl2pPr>
            <a:lvl3pPr marL="1142971" indent="-228594">
              <a:buClr>
                <a:srgbClr val="79AF02"/>
              </a:buClr>
              <a:buSzPct val="90000"/>
              <a:buFont typeface="Arial" panose="020B0604020202020204" pitchFamily="34" charset="0"/>
              <a:buChar char="•"/>
              <a:defRPr sz="2133">
                <a:solidFill>
                  <a:schemeClr val="tx1"/>
                </a:solidFill>
                <a:latin typeface="+mn-lt"/>
              </a:defRPr>
            </a:lvl3pPr>
            <a:lvl4pPr marL="1600160" indent="-228594">
              <a:buSzPct val="100000"/>
              <a:buFont typeface="Calibri Light" panose="020F0302020204030204" pitchFamily="34" charset="0"/>
              <a:buChar char="›"/>
              <a:defRPr sz="2133">
                <a:solidFill>
                  <a:schemeClr val="tx1"/>
                </a:solidFill>
                <a:latin typeface="+mn-lt"/>
              </a:defRPr>
            </a:lvl4pPr>
          </a:lstStyle>
          <a:p>
            <a:pPr lvl="0"/>
            <a:r>
              <a:rPr lang="en-GB" noProof="0" dirty="0"/>
              <a:t>[Type your text here]</a:t>
            </a:r>
          </a:p>
          <a:p>
            <a:pPr lvl="1"/>
            <a:r>
              <a:rPr lang="en-GB" noProof="0" dirty="0"/>
              <a:t>[Type your text here]</a:t>
            </a:r>
          </a:p>
          <a:p>
            <a:pPr lvl="2"/>
            <a:r>
              <a:rPr lang="en-GB" noProof="0" dirty="0"/>
              <a:t>[Type your text here]</a:t>
            </a:r>
          </a:p>
          <a:p>
            <a:pPr lvl="3"/>
            <a:r>
              <a:rPr lang="en-GB" noProof="0" dirty="0"/>
              <a:t>[Type your text here]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6197599" y="1320106"/>
            <a:ext cx="5297995" cy="4893204"/>
          </a:xfrm>
          <a:prstGeom prst="rect">
            <a:avLst/>
          </a:prstGeom>
        </p:spPr>
        <p:txBody>
          <a:bodyPr anchor="ctr" anchorCtr="0"/>
          <a:lstStyle>
            <a:lvl1pPr marL="228594" indent="-228594">
              <a:buClr>
                <a:srgbClr val="033673"/>
              </a:buClr>
              <a:buFont typeface="Wingdings" panose="05000000000000000000" pitchFamily="2" charset="2"/>
              <a:buChar char="§"/>
              <a:defRPr sz="2133" baseline="0">
                <a:solidFill>
                  <a:schemeClr val="tx1"/>
                </a:solidFill>
                <a:latin typeface="+mn-lt"/>
              </a:defRPr>
            </a:lvl1pPr>
            <a:lvl2pPr marL="685783" indent="-228594">
              <a:buClr>
                <a:srgbClr val="00B5B5"/>
              </a:buClr>
              <a:buSzPct val="100000"/>
              <a:buFont typeface="Wingdings" panose="05000000000000000000" pitchFamily="2" charset="2"/>
              <a:buChar char="s"/>
              <a:defRPr sz="2133" b="0">
                <a:solidFill>
                  <a:schemeClr val="tx1"/>
                </a:solidFill>
                <a:latin typeface="+mn-lt"/>
              </a:defRPr>
            </a:lvl2pPr>
            <a:lvl3pPr marL="1142971" indent="-228594">
              <a:buClr>
                <a:srgbClr val="79AF02"/>
              </a:buClr>
              <a:buSzPct val="90000"/>
              <a:buFont typeface="Arial" panose="020B0604020202020204" pitchFamily="34" charset="0"/>
              <a:buChar char="•"/>
              <a:defRPr sz="2133">
                <a:solidFill>
                  <a:schemeClr val="tx1"/>
                </a:solidFill>
                <a:latin typeface="+mn-lt"/>
              </a:defRPr>
            </a:lvl3pPr>
            <a:lvl4pPr marL="1600160" indent="-228594">
              <a:buSzPct val="100000"/>
              <a:buFont typeface="Calibri Light" panose="020F0302020204030204" pitchFamily="34" charset="0"/>
              <a:buChar char="›"/>
              <a:defRPr sz="2133">
                <a:solidFill>
                  <a:schemeClr val="tx1"/>
                </a:solidFill>
                <a:latin typeface="+mn-lt"/>
              </a:defRPr>
            </a:lvl4pPr>
          </a:lstStyle>
          <a:p>
            <a:pPr lvl="0"/>
            <a:r>
              <a:rPr lang="en-GB" noProof="0" dirty="0"/>
              <a:t>[Type your text here]</a:t>
            </a:r>
          </a:p>
          <a:p>
            <a:pPr lvl="1"/>
            <a:r>
              <a:rPr lang="en-GB" noProof="0" dirty="0"/>
              <a:t>[Type your text here]</a:t>
            </a:r>
          </a:p>
          <a:p>
            <a:pPr lvl="2"/>
            <a:r>
              <a:rPr lang="en-GB" noProof="0" dirty="0"/>
              <a:t>[Type your text here]</a:t>
            </a:r>
          </a:p>
          <a:p>
            <a:pPr lvl="3"/>
            <a:r>
              <a:rPr lang="en-GB" noProof="0" dirty="0"/>
              <a:t>[Type your text here]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022944" y="164637"/>
            <a:ext cx="10472648" cy="864096"/>
          </a:xfrm>
        </p:spPr>
        <p:txBody>
          <a:bodyPr>
            <a:normAutofit/>
          </a:bodyPr>
          <a:lstStyle>
            <a:lvl1pPr>
              <a:defRPr sz="2667" b="1" baseline="0">
                <a:solidFill>
                  <a:srgbClr val="022249"/>
                </a:solidFill>
              </a:defRPr>
            </a:lvl1pPr>
          </a:lstStyle>
          <a:p>
            <a:r>
              <a:rPr lang="en-US" dirty="0"/>
              <a:t>Click to edit slide title style</a:t>
            </a:r>
            <a:br>
              <a:rPr lang="en-US" dirty="0"/>
            </a:br>
            <a:r>
              <a:rPr lang="en-US" dirty="0"/>
              <a:t>Slide title can be extended to two lines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5221773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(Colour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3392" y="2309487"/>
            <a:ext cx="5376597" cy="4183387"/>
          </a:xfrm>
          <a:prstGeom prst="rect">
            <a:avLst/>
          </a:prstGeom>
          <a:solidFill>
            <a:srgbClr val="E7F2FF"/>
          </a:solidFill>
        </p:spPr>
        <p:txBody>
          <a:bodyPr lIns="180000" tIns="180000" rIns="180000" bIns="180000">
            <a:noAutofit/>
          </a:bodyPr>
          <a:lstStyle>
            <a:lvl1pPr marL="342891" indent="-342891">
              <a:buClr>
                <a:srgbClr val="032E61"/>
              </a:buClr>
              <a:buSzPct val="100000"/>
              <a:buFont typeface="Bahnschrift SemiBold SemiConden" panose="020B0502040204020203" pitchFamily="34" charset="0"/>
              <a:buChar char="&gt;"/>
              <a:defRPr sz="1600" b="0">
                <a:solidFill>
                  <a:schemeClr val="tx1"/>
                </a:solidFill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pt-BR" dirty="0" err="1"/>
              <a:t>Sed</a:t>
            </a:r>
            <a:r>
              <a:rPr lang="pt-BR" dirty="0"/>
              <a:t> ac </a:t>
            </a:r>
            <a:r>
              <a:rPr lang="pt-BR" dirty="0" err="1"/>
              <a:t>elementum</a:t>
            </a:r>
            <a:r>
              <a:rPr lang="pt-BR" dirty="0"/>
              <a:t> ante, id </a:t>
            </a:r>
            <a:r>
              <a:rPr lang="pt-BR" dirty="0" err="1"/>
              <a:t>varius</a:t>
            </a:r>
            <a:r>
              <a:rPr lang="pt-BR" dirty="0"/>
              <a:t> </a:t>
            </a:r>
            <a:r>
              <a:rPr lang="pt-BR" dirty="0" err="1"/>
              <a:t>orci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interdum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feugiat</a:t>
            </a:r>
            <a:r>
              <a:rPr lang="pt-BR" dirty="0"/>
              <a:t>. </a:t>
            </a:r>
          </a:p>
          <a:p>
            <a:pPr lvl="0"/>
            <a:r>
              <a:rPr lang="pt-BR" dirty="0" err="1"/>
              <a:t>Praesent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 est,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ac, </a:t>
            </a:r>
            <a:r>
              <a:rPr lang="pt-BR" dirty="0" err="1"/>
              <a:t>lacinia</a:t>
            </a:r>
            <a:r>
              <a:rPr lang="pt-BR" dirty="0"/>
              <a:t> id mi. </a:t>
            </a:r>
            <a:r>
              <a:rPr lang="pt-BR" dirty="0" err="1"/>
              <a:t>Duis</a:t>
            </a:r>
            <a:r>
              <a:rPr lang="pt-BR" dirty="0"/>
              <a:t> </a:t>
            </a:r>
            <a:r>
              <a:rPr lang="pt-BR" dirty="0" err="1"/>
              <a:t>molestie</a:t>
            </a:r>
            <a:r>
              <a:rPr lang="pt-BR" dirty="0"/>
              <a:t> </a:t>
            </a:r>
            <a:r>
              <a:rPr lang="pt-BR" dirty="0" err="1"/>
              <a:t>semper</a:t>
            </a:r>
            <a:r>
              <a:rPr lang="pt-BR" dirty="0"/>
              <a:t> nunc </a:t>
            </a:r>
            <a:r>
              <a:rPr lang="pt-BR" dirty="0" err="1"/>
              <a:t>venenatis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. </a:t>
            </a:r>
          </a:p>
          <a:p>
            <a:pPr lvl="0"/>
            <a:r>
              <a:rPr lang="pt-BR" dirty="0"/>
              <a:t>In </a:t>
            </a:r>
            <a:r>
              <a:rPr lang="pt-BR" dirty="0" err="1"/>
              <a:t>maximus</a:t>
            </a:r>
            <a:r>
              <a:rPr lang="pt-BR" dirty="0"/>
              <a:t> </a:t>
            </a:r>
            <a:r>
              <a:rPr lang="pt-BR" dirty="0" err="1"/>
              <a:t>aliquam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,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massa tempus ut. In eu </a:t>
            </a:r>
            <a:r>
              <a:rPr lang="pt-BR" dirty="0" err="1"/>
              <a:t>odio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pretium</a:t>
            </a:r>
            <a:r>
              <a:rPr lang="pt-BR" dirty="0"/>
              <a:t>. </a:t>
            </a:r>
          </a:p>
          <a:p>
            <a:pPr lvl="0"/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faucibus</a:t>
            </a:r>
            <a:r>
              <a:rPr lang="pt-BR" dirty="0"/>
              <a:t> </a:t>
            </a:r>
            <a:r>
              <a:rPr lang="pt-BR" dirty="0" err="1"/>
              <a:t>efficitur</a:t>
            </a:r>
            <a:r>
              <a:rPr lang="pt-BR" dirty="0"/>
              <a:t> </a:t>
            </a:r>
            <a:r>
              <a:rPr lang="pt-BR" dirty="0" err="1"/>
              <a:t>tortor</a:t>
            </a:r>
            <a:r>
              <a:rPr lang="pt-BR" dirty="0"/>
              <a:t> </a:t>
            </a:r>
            <a:r>
              <a:rPr lang="pt-BR" dirty="0" err="1"/>
              <a:t>vel</a:t>
            </a:r>
            <a:r>
              <a:rPr lang="pt-BR" dirty="0"/>
              <a:t> </a:t>
            </a:r>
            <a:r>
              <a:rPr lang="pt-BR" dirty="0" err="1"/>
              <a:t>suscipit</a:t>
            </a:r>
            <a:r>
              <a:rPr lang="pt-BR" dirty="0"/>
              <a:t>. </a:t>
            </a:r>
            <a:r>
              <a:rPr lang="pt-BR" dirty="0" err="1"/>
              <a:t>Donec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, </a:t>
            </a:r>
            <a:r>
              <a:rPr lang="pt-BR" dirty="0" err="1"/>
              <a:t>dapibus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urna </a:t>
            </a:r>
            <a:r>
              <a:rPr lang="pt-BR" dirty="0" err="1"/>
              <a:t>vel</a:t>
            </a:r>
            <a:r>
              <a:rPr lang="pt-BR" dirty="0"/>
              <a:t>, </a:t>
            </a:r>
            <a:r>
              <a:rPr lang="pt-BR" dirty="0" err="1"/>
              <a:t>convallis</a:t>
            </a:r>
            <a:r>
              <a:rPr lang="pt-BR" dirty="0"/>
              <a:t>.</a:t>
            </a:r>
          </a:p>
          <a:p>
            <a:pPr lvl="0"/>
            <a:r>
              <a:rPr lang="en-GB" dirty="0" err="1"/>
              <a:t>Curabitur</a:t>
            </a:r>
            <a:r>
              <a:rPr lang="en-GB" dirty="0"/>
              <a:t> at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ultricies</a:t>
            </a:r>
            <a:r>
              <a:rPr lang="en-GB" dirty="0"/>
              <a:t>, </a:t>
            </a:r>
            <a:r>
              <a:rPr lang="en-GB" dirty="0" err="1"/>
              <a:t>facilisis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at, </a:t>
            </a:r>
            <a:r>
              <a:rPr lang="en-GB" dirty="0" err="1"/>
              <a:t>molestie</a:t>
            </a:r>
            <a:r>
              <a:rPr lang="en-GB" dirty="0"/>
              <a:t> lacus. Maecenas </a:t>
            </a:r>
            <a:r>
              <a:rPr lang="en-GB" dirty="0" err="1"/>
              <a:t>malesuada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, a porta </a:t>
            </a:r>
            <a:r>
              <a:rPr lang="en-GB" dirty="0" err="1"/>
              <a:t>justo</a:t>
            </a:r>
            <a:r>
              <a:rPr lang="en-GB" dirty="0"/>
              <a:t>.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rhoncus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at ipsum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interdum</a:t>
            </a:r>
            <a:r>
              <a:rPr lang="en-GB" dirty="0"/>
              <a:t>. 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192337" y="2309487"/>
            <a:ext cx="5384679" cy="4183387"/>
          </a:xfrm>
          <a:prstGeom prst="rect">
            <a:avLst/>
          </a:prstGeom>
          <a:solidFill>
            <a:srgbClr val="D2EEE9"/>
          </a:solidFill>
        </p:spPr>
        <p:txBody>
          <a:bodyPr lIns="180000" tIns="180000" rIns="180000" bIns="180000">
            <a:normAutofit/>
          </a:bodyPr>
          <a:lstStyle>
            <a:lvl1pPr marL="342891" indent="-342891">
              <a:buClr>
                <a:srgbClr val="032E61"/>
              </a:buClr>
              <a:buSzPct val="100000"/>
              <a:buFont typeface="Bahnschrift SemiBold SemiConden" panose="020B0502040204020203" pitchFamily="34" charset="0"/>
              <a:buChar char="&gt;"/>
              <a:defRPr sz="1600" b="0">
                <a:solidFill>
                  <a:schemeClr val="tx1"/>
                </a:solidFill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pt-BR" dirty="0" err="1"/>
              <a:t>Sed</a:t>
            </a:r>
            <a:r>
              <a:rPr lang="pt-BR" dirty="0"/>
              <a:t> ac </a:t>
            </a:r>
            <a:r>
              <a:rPr lang="pt-BR" dirty="0" err="1"/>
              <a:t>elementum</a:t>
            </a:r>
            <a:r>
              <a:rPr lang="pt-BR" dirty="0"/>
              <a:t> ante, id </a:t>
            </a:r>
            <a:r>
              <a:rPr lang="pt-BR" dirty="0" err="1"/>
              <a:t>varius</a:t>
            </a:r>
            <a:r>
              <a:rPr lang="pt-BR" dirty="0"/>
              <a:t> </a:t>
            </a:r>
            <a:r>
              <a:rPr lang="pt-BR" dirty="0" err="1"/>
              <a:t>orci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interdum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feugiat</a:t>
            </a:r>
            <a:r>
              <a:rPr lang="pt-BR" dirty="0"/>
              <a:t>. </a:t>
            </a:r>
          </a:p>
          <a:p>
            <a:pPr lvl="0"/>
            <a:r>
              <a:rPr lang="pt-BR" dirty="0" err="1"/>
              <a:t>Praesent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 est,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ac, </a:t>
            </a:r>
            <a:r>
              <a:rPr lang="pt-BR" dirty="0" err="1"/>
              <a:t>lacinia</a:t>
            </a:r>
            <a:r>
              <a:rPr lang="pt-BR" dirty="0"/>
              <a:t> id mi. </a:t>
            </a:r>
            <a:r>
              <a:rPr lang="pt-BR" dirty="0" err="1"/>
              <a:t>Duis</a:t>
            </a:r>
            <a:r>
              <a:rPr lang="pt-BR" dirty="0"/>
              <a:t> </a:t>
            </a:r>
            <a:r>
              <a:rPr lang="pt-BR" dirty="0" err="1"/>
              <a:t>molestie</a:t>
            </a:r>
            <a:r>
              <a:rPr lang="pt-BR" dirty="0"/>
              <a:t> </a:t>
            </a:r>
            <a:r>
              <a:rPr lang="pt-BR" dirty="0" err="1"/>
              <a:t>semper</a:t>
            </a:r>
            <a:r>
              <a:rPr lang="pt-BR" dirty="0"/>
              <a:t> nunc </a:t>
            </a:r>
            <a:r>
              <a:rPr lang="pt-BR" dirty="0" err="1"/>
              <a:t>venenatis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. </a:t>
            </a:r>
          </a:p>
          <a:p>
            <a:pPr lvl="0"/>
            <a:r>
              <a:rPr lang="pt-BR" dirty="0"/>
              <a:t>In </a:t>
            </a:r>
            <a:r>
              <a:rPr lang="pt-BR" dirty="0" err="1"/>
              <a:t>maximus</a:t>
            </a:r>
            <a:r>
              <a:rPr lang="pt-BR" dirty="0"/>
              <a:t> </a:t>
            </a:r>
            <a:r>
              <a:rPr lang="pt-BR" dirty="0" err="1"/>
              <a:t>aliquam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,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massa tempus ut. In eu </a:t>
            </a:r>
            <a:r>
              <a:rPr lang="pt-BR" dirty="0" err="1"/>
              <a:t>odio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pretium</a:t>
            </a:r>
            <a:r>
              <a:rPr lang="pt-BR" dirty="0"/>
              <a:t>.</a:t>
            </a:r>
          </a:p>
          <a:p>
            <a:pPr lvl="0"/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faucibus</a:t>
            </a:r>
            <a:r>
              <a:rPr lang="pt-BR" dirty="0"/>
              <a:t> </a:t>
            </a:r>
            <a:r>
              <a:rPr lang="pt-BR" dirty="0" err="1"/>
              <a:t>efficitur</a:t>
            </a:r>
            <a:r>
              <a:rPr lang="pt-BR" dirty="0"/>
              <a:t> </a:t>
            </a:r>
            <a:r>
              <a:rPr lang="pt-BR" dirty="0" err="1"/>
              <a:t>tortor</a:t>
            </a:r>
            <a:r>
              <a:rPr lang="pt-BR" dirty="0"/>
              <a:t> </a:t>
            </a:r>
            <a:r>
              <a:rPr lang="pt-BR" dirty="0" err="1"/>
              <a:t>vel</a:t>
            </a:r>
            <a:r>
              <a:rPr lang="pt-BR" dirty="0"/>
              <a:t> </a:t>
            </a:r>
            <a:r>
              <a:rPr lang="pt-BR" dirty="0" err="1"/>
              <a:t>suscipit</a:t>
            </a:r>
            <a:r>
              <a:rPr lang="pt-BR" dirty="0"/>
              <a:t>. </a:t>
            </a:r>
            <a:r>
              <a:rPr lang="pt-BR" dirty="0" err="1"/>
              <a:t>Donec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, </a:t>
            </a:r>
            <a:r>
              <a:rPr lang="pt-BR" dirty="0" err="1"/>
              <a:t>dapibus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urna </a:t>
            </a:r>
            <a:r>
              <a:rPr lang="pt-BR" dirty="0" err="1"/>
              <a:t>vel</a:t>
            </a:r>
            <a:r>
              <a:rPr lang="pt-BR" dirty="0"/>
              <a:t>, </a:t>
            </a:r>
            <a:r>
              <a:rPr lang="pt-BR" dirty="0" err="1"/>
              <a:t>convallis</a:t>
            </a:r>
            <a:r>
              <a:rPr lang="pt-BR" dirty="0"/>
              <a:t>. </a:t>
            </a:r>
          </a:p>
          <a:p>
            <a:pPr lvl="0"/>
            <a:r>
              <a:rPr lang="en-GB" dirty="0" err="1"/>
              <a:t>Curabitur</a:t>
            </a:r>
            <a:r>
              <a:rPr lang="en-GB" dirty="0"/>
              <a:t> at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ultricies</a:t>
            </a:r>
            <a:r>
              <a:rPr lang="en-GB" dirty="0"/>
              <a:t>, </a:t>
            </a:r>
            <a:r>
              <a:rPr lang="en-GB" dirty="0" err="1"/>
              <a:t>facilisis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at, </a:t>
            </a:r>
            <a:r>
              <a:rPr lang="en-GB" dirty="0" err="1"/>
              <a:t>molestie</a:t>
            </a:r>
            <a:r>
              <a:rPr lang="en-GB" dirty="0"/>
              <a:t> lacus. Maecenas </a:t>
            </a:r>
            <a:r>
              <a:rPr lang="en-GB" dirty="0" err="1"/>
              <a:t>malesuada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, a porta </a:t>
            </a:r>
            <a:r>
              <a:rPr lang="en-GB" dirty="0" err="1"/>
              <a:t>justo</a:t>
            </a:r>
            <a:r>
              <a:rPr lang="en-GB" dirty="0"/>
              <a:t>.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rhoncus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at ipsum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interdum</a:t>
            </a:r>
            <a:r>
              <a:rPr lang="en-GB" dirty="0"/>
              <a:t>.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623392" y="1707537"/>
            <a:ext cx="5376597" cy="473327"/>
          </a:xfrm>
          <a:prstGeom prst="rect">
            <a:avLst/>
          </a:prstGeom>
          <a:solidFill>
            <a:srgbClr val="032E61"/>
          </a:solidFill>
        </p:spPr>
        <p:txBody>
          <a:bodyPr lIns="180000" anchor="ctr"/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SECOND TITLE]</a:t>
            </a:r>
            <a:endParaRPr lang="en-GB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6192011" y="1707535"/>
            <a:ext cx="5385016" cy="473327"/>
          </a:xfrm>
          <a:prstGeom prst="rect">
            <a:avLst/>
          </a:prstGeom>
          <a:solidFill>
            <a:srgbClr val="00B5B5"/>
          </a:solidFill>
        </p:spPr>
        <p:txBody>
          <a:bodyPr lIns="180000" anchor="ctr"/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[SECOND TITLE]</a:t>
            </a:r>
            <a:endParaRPr lang="en-GB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3392" y="1127427"/>
            <a:ext cx="10953624" cy="4514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lang="en-GB" sz="1800" b="1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[ INSERT THE TITLE HERE ]</a:t>
            </a:r>
            <a:endParaRPr lang="en-GB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23392" y="6501341"/>
            <a:ext cx="5376597" cy="0"/>
          </a:xfrm>
          <a:prstGeom prst="line">
            <a:avLst/>
          </a:prstGeom>
          <a:ln w="25400">
            <a:solidFill>
              <a:srgbClr val="022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192011" y="6501341"/>
            <a:ext cx="5376597" cy="0"/>
          </a:xfrm>
          <a:prstGeom prst="line">
            <a:avLst/>
          </a:prstGeom>
          <a:ln w="25400">
            <a:solidFill>
              <a:srgbClr val="00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022944" y="164637"/>
            <a:ext cx="10472648" cy="864096"/>
          </a:xfrm>
        </p:spPr>
        <p:txBody>
          <a:bodyPr>
            <a:normAutofit/>
          </a:bodyPr>
          <a:lstStyle>
            <a:lvl1pPr>
              <a:defRPr sz="2667" b="1" baseline="0">
                <a:solidFill>
                  <a:srgbClr val="022249"/>
                </a:solidFill>
              </a:defRPr>
            </a:lvl1pPr>
          </a:lstStyle>
          <a:p>
            <a:r>
              <a:rPr lang="en-US" dirty="0"/>
              <a:t>Click to edit slide title style</a:t>
            </a:r>
            <a:br>
              <a:rPr lang="en-US" dirty="0"/>
            </a:br>
            <a:r>
              <a:rPr lang="en-US" dirty="0"/>
              <a:t>Slide title can be extended to two lines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05293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22944" y="164637"/>
            <a:ext cx="10472648" cy="864096"/>
          </a:xfrm>
        </p:spPr>
        <p:txBody>
          <a:bodyPr>
            <a:normAutofit/>
          </a:bodyPr>
          <a:lstStyle>
            <a:lvl1pPr>
              <a:defRPr sz="2667" b="1" baseline="0">
                <a:solidFill>
                  <a:srgbClr val="022249"/>
                </a:solidFill>
              </a:defRPr>
            </a:lvl1pPr>
          </a:lstStyle>
          <a:p>
            <a:r>
              <a:rPr lang="en-US" dirty="0"/>
              <a:t>Click to edit slide title style</a:t>
            </a:r>
            <a:br>
              <a:rPr lang="en-US" dirty="0"/>
            </a:br>
            <a:r>
              <a:rPr lang="en-US" dirty="0"/>
              <a:t>Slide title can be extended to two lines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551532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 (Colour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3392" y="2309487"/>
            <a:ext cx="3552395" cy="4183387"/>
          </a:xfrm>
          <a:prstGeom prst="rect">
            <a:avLst/>
          </a:prstGeom>
          <a:solidFill>
            <a:srgbClr val="E7F2FF"/>
          </a:solidFill>
        </p:spPr>
        <p:txBody>
          <a:bodyPr lIns="180000" tIns="180000" rIns="180000" bIns="180000">
            <a:noAutofit/>
          </a:bodyPr>
          <a:lstStyle>
            <a:lvl1pPr marL="342891" indent="-342891">
              <a:buClr>
                <a:srgbClr val="032E61"/>
              </a:buClr>
              <a:buSzPct val="80000"/>
              <a:buFont typeface="Bahnschrift SemiBold SemiConden" panose="020B0502040204020203" pitchFamily="34" charset="0"/>
              <a:buChar char="&gt;"/>
              <a:defRPr sz="1600" b="0">
                <a:solidFill>
                  <a:schemeClr val="tx1"/>
                </a:solidFill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pt-BR" dirty="0" err="1"/>
              <a:t>Sed</a:t>
            </a:r>
            <a:r>
              <a:rPr lang="pt-BR" dirty="0"/>
              <a:t> ac </a:t>
            </a:r>
            <a:r>
              <a:rPr lang="pt-BR" dirty="0" err="1"/>
              <a:t>elementum</a:t>
            </a:r>
            <a:r>
              <a:rPr lang="pt-BR" dirty="0"/>
              <a:t> ante, id </a:t>
            </a:r>
            <a:r>
              <a:rPr lang="pt-BR" dirty="0" err="1"/>
              <a:t>varius</a:t>
            </a:r>
            <a:r>
              <a:rPr lang="pt-BR" dirty="0"/>
              <a:t> </a:t>
            </a:r>
            <a:r>
              <a:rPr lang="pt-BR" dirty="0" err="1"/>
              <a:t>orci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interdum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feugiat</a:t>
            </a:r>
            <a:r>
              <a:rPr lang="pt-BR" dirty="0"/>
              <a:t>. </a:t>
            </a:r>
          </a:p>
          <a:p>
            <a:pPr lvl="0"/>
            <a:r>
              <a:rPr lang="pt-BR" dirty="0" err="1"/>
              <a:t>Praesent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 est,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ac, </a:t>
            </a:r>
            <a:r>
              <a:rPr lang="pt-BR" dirty="0" err="1"/>
              <a:t>lacinia</a:t>
            </a:r>
            <a:r>
              <a:rPr lang="pt-BR" dirty="0"/>
              <a:t> id mi. </a:t>
            </a:r>
            <a:r>
              <a:rPr lang="pt-BR" dirty="0" err="1"/>
              <a:t>Duis</a:t>
            </a:r>
            <a:r>
              <a:rPr lang="pt-BR" dirty="0"/>
              <a:t> </a:t>
            </a:r>
            <a:r>
              <a:rPr lang="pt-BR" dirty="0" err="1"/>
              <a:t>molestie</a:t>
            </a:r>
            <a:r>
              <a:rPr lang="pt-BR" dirty="0"/>
              <a:t> </a:t>
            </a:r>
            <a:r>
              <a:rPr lang="pt-BR" dirty="0" err="1"/>
              <a:t>semper</a:t>
            </a:r>
            <a:r>
              <a:rPr lang="pt-BR" dirty="0"/>
              <a:t> nunc </a:t>
            </a:r>
            <a:r>
              <a:rPr lang="pt-BR" dirty="0" err="1"/>
              <a:t>venenatis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. </a:t>
            </a:r>
          </a:p>
          <a:p>
            <a:pPr lvl="0"/>
            <a:r>
              <a:rPr lang="pt-BR" dirty="0"/>
              <a:t>In </a:t>
            </a:r>
            <a:r>
              <a:rPr lang="pt-BR" dirty="0" err="1"/>
              <a:t>maximus</a:t>
            </a:r>
            <a:r>
              <a:rPr lang="pt-BR" dirty="0"/>
              <a:t> </a:t>
            </a:r>
            <a:r>
              <a:rPr lang="pt-BR" dirty="0" err="1"/>
              <a:t>aliquam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,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massa tempus ut. In eu </a:t>
            </a:r>
            <a:r>
              <a:rPr lang="pt-BR" dirty="0" err="1"/>
              <a:t>odio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pretium</a:t>
            </a:r>
            <a:r>
              <a:rPr lang="pt-BR" dirty="0"/>
              <a:t>.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623392" y="1707537"/>
            <a:ext cx="3552395" cy="473327"/>
          </a:xfrm>
          <a:prstGeom prst="rect">
            <a:avLst/>
          </a:prstGeom>
          <a:solidFill>
            <a:srgbClr val="032E61"/>
          </a:solidFill>
        </p:spPr>
        <p:txBody>
          <a:bodyPr lIns="180000" anchor="ctr"/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SECOND TITLE]</a:t>
            </a:r>
            <a:endParaRPr lang="en-GB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4319803" y="1707535"/>
            <a:ext cx="3552395" cy="473327"/>
          </a:xfrm>
          <a:prstGeom prst="rect">
            <a:avLst/>
          </a:prstGeom>
          <a:solidFill>
            <a:srgbClr val="00B5B5"/>
          </a:solidFill>
        </p:spPr>
        <p:txBody>
          <a:bodyPr lIns="180000" anchor="ctr"/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[SECOND TITLE]</a:t>
            </a:r>
            <a:endParaRPr lang="en-GB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3392" y="1127427"/>
            <a:ext cx="10953624" cy="4514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lang="en-GB" sz="1800" b="1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[ INSERT THE TITLE HERE ]</a:t>
            </a:r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319803" y="2312337"/>
            <a:ext cx="3552395" cy="4183387"/>
          </a:xfrm>
          <a:prstGeom prst="rect">
            <a:avLst/>
          </a:prstGeom>
          <a:solidFill>
            <a:srgbClr val="D2EEE9"/>
          </a:solidFill>
        </p:spPr>
        <p:txBody>
          <a:bodyPr lIns="180000" tIns="180000" rIns="180000" bIns="180000">
            <a:noAutofit/>
          </a:bodyPr>
          <a:lstStyle>
            <a:lvl1pPr marL="342891" indent="-342891">
              <a:buClr>
                <a:srgbClr val="032E61"/>
              </a:buClr>
              <a:buSzPct val="80000"/>
              <a:buFont typeface="Bahnschrift SemiBold SemiConden" panose="020B0502040204020203" pitchFamily="34" charset="0"/>
              <a:buChar char="&gt;"/>
              <a:defRPr sz="1600" b="0">
                <a:solidFill>
                  <a:schemeClr val="tx1"/>
                </a:solidFill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pt-BR" dirty="0" err="1"/>
              <a:t>Sed</a:t>
            </a:r>
            <a:r>
              <a:rPr lang="pt-BR" dirty="0"/>
              <a:t> ac </a:t>
            </a:r>
            <a:r>
              <a:rPr lang="pt-BR" dirty="0" err="1"/>
              <a:t>elementum</a:t>
            </a:r>
            <a:r>
              <a:rPr lang="pt-BR" dirty="0"/>
              <a:t> ante, id </a:t>
            </a:r>
            <a:r>
              <a:rPr lang="pt-BR" dirty="0" err="1"/>
              <a:t>varius</a:t>
            </a:r>
            <a:r>
              <a:rPr lang="pt-BR" dirty="0"/>
              <a:t> </a:t>
            </a:r>
            <a:r>
              <a:rPr lang="pt-BR" dirty="0" err="1"/>
              <a:t>orci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interdum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feugiat</a:t>
            </a:r>
            <a:r>
              <a:rPr lang="pt-BR" dirty="0"/>
              <a:t>. </a:t>
            </a:r>
          </a:p>
          <a:p>
            <a:pPr lvl="0"/>
            <a:r>
              <a:rPr lang="pt-BR" dirty="0" err="1"/>
              <a:t>Praesent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 est,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ac, </a:t>
            </a:r>
            <a:r>
              <a:rPr lang="pt-BR" dirty="0" err="1"/>
              <a:t>lacinia</a:t>
            </a:r>
            <a:r>
              <a:rPr lang="pt-BR" dirty="0"/>
              <a:t> id mi. </a:t>
            </a:r>
            <a:r>
              <a:rPr lang="pt-BR" dirty="0" err="1"/>
              <a:t>Duis</a:t>
            </a:r>
            <a:r>
              <a:rPr lang="pt-BR" dirty="0"/>
              <a:t> </a:t>
            </a:r>
            <a:r>
              <a:rPr lang="pt-BR" dirty="0" err="1"/>
              <a:t>molestie</a:t>
            </a:r>
            <a:r>
              <a:rPr lang="pt-BR" dirty="0"/>
              <a:t> </a:t>
            </a:r>
            <a:r>
              <a:rPr lang="pt-BR" dirty="0" err="1"/>
              <a:t>semper</a:t>
            </a:r>
            <a:r>
              <a:rPr lang="pt-BR" dirty="0"/>
              <a:t> nunc </a:t>
            </a:r>
            <a:r>
              <a:rPr lang="pt-BR" dirty="0" err="1"/>
              <a:t>venenatis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. </a:t>
            </a:r>
          </a:p>
          <a:p>
            <a:pPr lvl="0"/>
            <a:r>
              <a:rPr lang="pt-BR" dirty="0"/>
              <a:t>In </a:t>
            </a:r>
            <a:r>
              <a:rPr lang="pt-BR" dirty="0" err="1"/>
              <a:t>maximus</a:t>
            </a:r>
            <a:r>
              <a:rPr lang="pt-BR" dirty="0"/>
              <a:t> </a:t>
            </a:r>
            <a:r>
              <a:rPr lang="pt-BR" dirty="0" err="1"/>
              <a:t>aliquam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,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massa tempus ut. In eu </a:t>
            </a:r>
            <a:r>
              <a:rPr lang="pt-BR" dirty="0" err="1"/>
              <a:t>odio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pretium</a:t>
            </a:r>
            <a:r>
              <a:rPr lang="pt-BR" dirty="0"/>
              <a:t>. 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16213" y="2306636"/>
            <a:ext cx="3552395" cy="4183387"/>
          </a:xfrm>
          <a:prstGeom prst="rect">
            <a:avLst/>
          </a:prstGeom>
          <a:solidFill>
            <a:srgbClr val="ECF4E0"/>
          </a:solidFill>
        </p:spPr>
        <p:txBody>
          <a:bodyPr lIns="180000" tIns="180000" rIns="180000" bIns="180000">
            <a:noAutofit/>
          </a:bodyPr>
          <a:lstStyle>
            <a:lvl1pPr marL="342891" indent="-342891">
              <a:buClr>
                <a:srgbClr val="032E61"/>
              </a:buClr>
              <a:buSzPct val="80000"/>
              <a:buFont typeface="Bahnschrift SemiBold SemiConden" panose="020B0502040204020203" pitchFamily="34" charset="0"/>
              <a:buChar char="&gt;"/>
              <a:defRPr sz="1600" b="0">
                <a:solidFill>
                  <a:schemeClr val="tx1"/>
                </a:solidFill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pt-BR" dirty="0" err="1"/>
              <a:t>Sed</a:t>
            </a:r>
            <a:r>
              <a:rPr lang="pt-BR" dirty="0"/>
              <a:t> ac </a:t>
            </a:r>
            <a:r>
              <a:rPr lang="pt-BR" dirty="0" err="1"/>
              <a:t>elementum</a:t>
            </a:r>
            <a:r>
              <a:rPr lang="pt-BR" dirty="0"/>
              <a:t> ante, id </a:t>
            </a:r>
            <a:r>
              <a:rPr lang="pt-BR" dirty="0" err="1"/>
              <a:t>varius</a:t>
            </a:r>
            <a:r>
              <a:rPr lang="pt-BR" dirty="0"/>
              <a:t> </a:t>
            </a:r>
            <a:r>
              <a:rPr lang="pt-BR" dirty="0" err="1"/>
              <a:t>orci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interdum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feugiat</a:t>
            </a:r>
            <a:r>
              <a:rPr lang="pt-BR" dirty="0"/>
              <a:t>. </a:t>
            </a:r>
          </a:p>
          <a:p>
            <a:pPr lvl="0"/>
            <a:r>
              <a:rPr lang="pt-BR" dirty="0" err="1"/>
              <a:t>Praesent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 est,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ac, </a:t>
            </a:r>
            <a:r>
              <a:rPr lang="pt-BR" dirty="0" err="1"/>
              <a:t>lacinia</a:t>
            </a:r>
            <a:r>
              <a:rPr lang="pt-BR" dirty="0"/>
              <a:t> id mi. </a:t>
            </a:r>
            <a:r>
              <a:rPr lang="pt-BR" dirty="0" err="1"/>
              <a:t>Duis</a:t>
            </a:r>
            <a:r>
              <a:rPr lang="pt-BR" dirty="0"/>
              <a:t> </a:t>
            </a:r>
            <a:r>
              <a:rPr lang="pt-BR" dirty="0" err="1"/>
              <a:t>molestie</a:t>
            </a:r>
            <a:r>
              <a:rPr lang="pt-BR" dirty="0"/>
              <a:t> </a:t>
            </a:r>
            <a:r>
              <a:rPr lang="pt-BR" dirty="0" err="1"/>
              <a:t>semper</a:t>
            </a:r>
            <a:r>
              <a:rPr lang="pt-BR" dirty="0"/>
              <a:t> nunc </a:t>
            </a:r>
            <a:r>
              <a:rPr lang="pt-BR" dirty="0" err="1"/>
              <a:t>venenatis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. </a:t>
            </a:r>
          </a:p>
          <a:p>
            <a:pPr lvl="0"/>
            <a:r>
              <a:rPr lang="pt-BR" dirty="0"/>
              <a:t>In </a:t>
            </a:r>
            <a:r>
              <a:rPr lang="pt-BR" dirty="0" err="1"/>
              <a:t>maximus</a:t>
            </a:r>
            <a:r>
              <a:rPr lang="pt-BR" dirty="0"/>
              <a:t> </a:t>
            </a:r>
            <a:r>
              <a:rPr lang="pt-BR" dirty="0" err="1"/>
              <a:t>aliquam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,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massa tempus ut. In eu </a:t>
            </a:r>
            <a:r>
              <a:rPr lang="pt-BR" dirty="0" err="1"/>
              <a:t>odio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pretium</a:t>
            </a:r>
            <a:r>
              <a:rPr lang="pt-BR" dirty="0"/>
              <a:t>. 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8016213" y="1714775"/>
            <a:ext cx="3552395" cy="473327"/>
          </a:xfrm>
          <a:prstGeom prst="rect">
            <a:avLst/>
          </a:prstGeom>
          <a:solidFill>
            <a:srgbClr val="79AF02"/>
          </a:solidFill>
        </p:spPr>
        <p:txBody>
          <a:bodyPr lIns="180000" anchor="ctr"/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[SECOND TITLE]</a:t>
            </a:r>
            <a:endParaRPr lang="en-GB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623392" y="6501341"/>
            <a:ext cx="3552395" cy="0"/>
          </a:xfrm>
          <a:prstGeom prst="line">
            <a:avLst/>
          </a:prstGeom>
          <a:ln w="25400">
            <a:solidFill>
              <a:srgbClr val="022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319803" y="6501341"/>
            <a:ext cx="3552395" cy="0"/>
          </a:xfrm>
          <a:prstGeom prst="line">
            <a:avLst/>
          </a:prstGeom>
          <a:ln w="25400">
            <a:solidFill>
              <a:srgbClr val="00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016213" y="6503160"/>
            <a:ext cx="3552395" cy="0"/>
          </a:xfrm>
          <a:prstGeom prst="line">
            <a:avLst/>
          </a:prstGeom>
          <a:ln w="25400">
            <a:solidFill>
              <a:srgbClr val="79AF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022944" y="164637"/>
            <a:ext cx="10472648" cy="864096"/>
          </a:xfrm>
        </p:spPr>
        <p:txBody>
          <a:bodyPr>
            <a:normAutofit/>
          </a:bodyPr>
          <a:lstStyle>
            <a:lvl1pPr>
              <a:defRPr sz="2667" b="1" baseline="0">
                <a:solidFill>
                  <a:srgbClr val="022249"/>
                </a:solidFill>
              </a:defRPr>
            </a:lvl1pPr>
          </a:lstStyle>
          <a:p>
            <a:r>
              <a:rPr lang="en-US" dirty="0"/>
              <a:t>Click to edit slide title style</a:t>
            </a:r>
            <a:br>
              <a:rPr lang="en-US" dirty="0"/>
            </a:br>
            <a:r>
              <a:rPr lang="en-US" dirty="0"/>
              <a:t>Slide title can be extended to two lines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214583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s (Colour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3392" y="2309487"/>
            <a:ext cx="2592288" cy="4183387"/>
          </a:xfrm>
          <a:prstGeom prst="rect">
            <a:avLst/>
          </a:prstGeom>
          <a:solidFill>
            <a:srgbClr val="E7F2FF"/>
          </a:solidFill>
        </p:spPr>
        <p:txBody>
          <a:bodyPr lIns="180000" tIns="180000" rIns="180000" bIns="180000">
            <a:noAutofit/>
          </a:bodyPr>
          <a:lstStyle>
            <a:lvl1pPr marL="342891" indent="-342891">
              <a:buClr>
                <a:srgbClr val="032E61"/>
              </a:buClr>
              <a:buSzPct val="80000"/>
              <a:buFont typeface="Bahnschrift SemiBold SemiConden" panose="020B0502040204020203" pitchFamily="34" charset="0"/>
              <a:buChar char="&gt;"/>
              <a:defRPr sz="1600" b="0">
                <a:solidFill>
                  <a:schemeClr val="tx1"/>
                </a:solidFill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pt-BR" dirty="0" err="1"/>
              <a:t>Sed</a:t>
            </a:r>
            <a:r>
              <a:rPr lang="pt-BR" dirty="0"/>
              <a:t> ac </a:t>
            </a:r>
            <a:r>
              <a:rPr lang="pt-BR" dirty="0" err="1"/>
              <a:t>elementum</a:t>
            </a:r>
            <a:r>
              <a:rPr lang="pt-BR" dirty="0"/>
              <a:t> ante, id </a:t>
            </a:r>
            <a:r>
              <a:rPr lang="pt-BR" dirty="0" err="1"/>
              <a:t>varius</a:t>
            </a:r>
            <a:r>
              <a:rPr lang="pt-BR" dirty="0"/>
              <a:t> </a:t>
            </a:r>
            <a:r>
              <a:rPr lang="pt-BR" dirty="0" err="1"/>
              <a:t>orci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interdum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feugiat</a:t>
            </a:r>
            <a:r>
              <a:rPr lang="pt-BR" dirty="0"/>
              <a:t>. </a:t>
            </a:r>
          </a:p>
          <a:p>
            <a:pPr lvl="0"/>
            <a:r>
              <a:rPr lang="pt-BR" dirty="0" err="1"/>
              <a:t>Praesent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 est,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ac, </a:t>
            </a:r>
            <a:r>
              <a:rPr lang="pt-BR" dirty="0" err="1"/>
              <a:t>lacinia</a:t>
            </a:r>
            <a:r>
              <a:rPr lang="pt-BR" dirty="0"/>
              <a:t> id mi. </a:t>
            </a:r>
            <a:r>
              <a:rPr lang="pt-BR" dirty="0" err="1"/>
              <a:t>Duis</a:t>
            </a:r>
            <a:r>
              <a:rPr lang="pt-BR" dirty="0"/>
              <a:t> </a:t>
            </a:r>
            <a:r>
              <a:rPr lang="pt-BR" dirty="0" err="1"/>
              <a:t>molestie</a:t>
            </a:r>
            <a:r>
              <a:rPr lang="pt-BR" dirty="0"/>
              <a:t> </a:t>
            </a:r>
            <a:r>
              <a:rPr lang="pt-BR" dirty="0" err="1"/>
              <a:t>semper</a:t>
            </a:r>
            <a:r>
              <a:rPr lang="pt-BR" dirty="0"/>
              <a:t> nunc </a:t>
            </a:r>
            <a:r>
              <a:rPr lang="pt-BR" dirty="0" err="1"/>
              <a:t>venenatis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.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623392" y="1707537"/>
            <a:ext cx="2592288" cy="473327"/>
          </a:xfrm>
          <a:prstGeom prst="rect">
            <a:avLst/>
          </a:prstGeom>
          <a:solidFill>
            <a:srgbClr val="032E61"/>
          </a:solidFill>
        </p:spPr>
        <p:txBody>
          <a:bodyPr lIns="180000" anchor="ctr"/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SECOND TITLE]</a:t>
            </a:r>
            <a:endParaRPr lang="en-GB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413047" y="1707535"/>
            <a:ext cx="2592288" cy="473327"/>
          </a:xfrm>
          <a:prstGeom prst="rect">
            <a:avLst/>
          </a:prstGeom>
          <a:solidFill>
            <a:srgbClr val="00B5B5"/>
          </a:solidFill>
        </p:spPr>
        <p:txBody>
          <a:bodyPr lIns="180000" anchor="ctr"/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[SECOND TITLE]</a:t>
            </a:r>
            <a:endParaRPr lang="en-GB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3392" y="1127427"/>
            <a:ext cx="10953624" cy="4514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lang="en-GB" sz="1800" b="1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[ INSERT THE TITLE HERE ]</a:t>
            </a:r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idx="18" hasCustomPrompt="1"/>
          </p:nvPr>
        </p:nvSpPr>
        <p:spPr>
          <a:xfrm>
            <a:off x="3406263" y="2312337"/>
            <a:ext cx="2599072" cy="4183387"/>
          </a:xfrm>
          <a:prstGeom prst="rect">
            <a:avLst/>
          </a:prstGeom>
          <a:solidFill>
            <a:srgbClr val="D2EEE9"/>
          </a:solidFill>
        </p:spPr>
        <p:txBody>
          <a:bodyPr lIns="180000" tIns="180000" rIns="180000" bIns="180000">
            <a:noAutofit/>
          </a:bodyPr>
          <a:lstStyle>
            <a:lvl1pPr marL="342891" indent="-342891">
              <a:buClr>
                <a:srgbClr val="032E61"/>
              </a:buClr>
              <a:buSzPct val="80000"/>
              <a:buFont typeface="Bahnschrift SemiBold SemiConden" panose="020B0502040204020203" pitchFamily="34" charset="0"/>
              <a:buChar char="&gt;"/>
              <a:defRPr sz="1600" b="0">
                <a:solidFill>
                  <a:schemeClr val="tx1"/>
                </a:solidFill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pt-BR" dirty="0" err="1"/>
              <a:t>Sed</a:t>
            </a:r>
            <a:r>
              <a:rPr lang="pt-BR" dirty="0"/>
              <a:t> ac </a:t>
            </a:r>
            <a:r>
              <a:rPr lang="pt-BR" dirty="0" err="1"/>
              <a:t>elementum</a:t>
            </a:r>
            <a:r>
              <a:rPr lang="pt-BR" dirty="0"/>
              <a:t> ante, id </a:t>
            </a:r>
            <a:r>
              <a:rPr lang="pt-BR" dirty="0" err="1"/>
              <a:t>varius</a:t>
            </a:r>
            <a:r>
              <a:rPr lang="pt-BR" dirty="0"/>
              <a:t> </a:t>
            </a:r>
            <a:r>
              <a:rPr lang="pt-BR" dirty="0" err="1"/>
              <a:t>orci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interdum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feugiat</a:t>
            </a:r>
            <a:r>
              <a:rPr lang="pt-BR" dirty="0"/>
              <a:t>. </a:t>
            </a:r>
          </a:p>
          <a:p>
            <a:pPr lvl="0"/>
            <a:r>
              <a:rPr lang="pt-BR" dirty="0" err="1"/>
              <a:t>Praesent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 est,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ac, </a:t>
            </a:r>
            <a:r>
              <a:rPr lang="pt-BR" dirty="0" err="1"/>
              <a:t>lacinia</a:t>
            </a:r>
            <a:r>
              <a:rPr lang="pt-BR" dirty="0"/>
              <a:t> id mi. </a:t>
            </a:r>
            <a:r>
              <a:rPr lang="pt-BR" dirty="0" err="1"/>
              <a:t>Duis</a:t>
            </a:r>
            <a:r>
              <a:rPr lang="pt-BR" dirty="0"/>
              <a:t> </a:t>
            </a:r>
            <a:r>
              <a:rPr lang="pt-BR" dirty="0" err="1"/>
              <a:t>molestie</a:t>
            </a:r>
            <a:r>
              <a:rPr lang="pt-BR" dirty="0"/>
              <a:t> </a:t>
            </a:r>
            <a:r>
              <a:rPr lang="pt-BR" dirty="0" err="1"/>
              <a:t>semper</a:t>
            </a:r>
            <a:r>
              <a:rPr lang="pt-BR" dirty="0"/>
              <a:t> nunc </a:t>
            </a:r>
            <a:r>
              <a:rPr lang="pt-BR" dirty="0" err="1"/>
              <a:t>venenatis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. 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9" hasCustomPrompt="1"/>
          </p:nvPr>
        </p:nvSpPr>
        <p:spPr>
          <a:xfrm>
            <a:off x="6189133" y="2306636"/>
            <a:ext cx="2583568" cy="4183387"/>
          </a:xfrm>
          <a:prstGeom prst="rect">
            <a:avLst/>
          </a:prstGeom>
          <a:solidFill>
            <a:srgbClr val="ECF4E0"/>
          </a:solidFill>
        </p:spPr>
        <p:txBody>
          <a:bodyPr lIns="180000" tIns="180000" rIns="180000" bIns="180000">
            <a:noAutofit/>
          </a:bodyPr>
          <a:lstStyle>
            <a:lvl1pPr marL="342891" indent="-342891">
              <a:buClr>
                <a:srgbClr val="032E61"/>
              </a:buClr>
              <a:buSzPct val="80000"/>
              <a:buFont typeface="Bahnschrift SemiBold SemiConden" panose="020B0502040204020203" pitchFamily="34" charset="0"/>
              <a:buChar char="&gt;"/>
              <a:defRPr sz="1600" b="0">
                <a:solidFill>
                  <a:schemeClr val="tx1"/>
                </a:solidFill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pt-BR" dirty="0" err="1"/>
              <a:t>Sed</a:t>
            </a:r>
            <a:r>
              <a:rPr lang="pt-BR" dirty="0"/>
              <a:t> ac </a:t>
            </a:r>
            <a:r>
              <a:rPr lang="pt-BR" dirty="0" err="1"/>
              <a:t>elementum</a:t>
            </a:r>
            <a:r>
              <a:rPr lang="pt-BR" dirty="0"/>
              <a:t> ante, id </a:t>
            </a:r>
            <a:r>
              <a:rPr lang="pt-BR" dirty="0" err="1"/>
              <a:t>varius</a:t>
            </a:r>
            <a:r>
              <a:rPr lang="pt-BR" dirty="0"/>
              <a:t> </a:t>
            </a:r>
            <a:r>
              <a:rPr lang="pt-BR" dirty="0" err="1"/>
              <a:t>orci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interdum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feugiat</a:t>
            </a:r>
            <a:r>
              <a:rPr lang="pt-BR" dirty="0"/>
              <a:t>. </a:t>
            </a:r>
          </a:p>
          <a:p>
            <a:pPr lvl="0"/>
            <a:r>
              <a:rPr lang="pt-BR" dirty="0" err="1"/>
              <a:t>Praesent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 est,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ac, </a:t>
            </a:r>
            <a:r>
              <a:rPr lang="pt-BR" dirty="0" err="1"/>
              <a:t>lacinia</a:t>
            </a:r>
            <a:r>
              <a:rPr lang="pt-BR" dirty="0"/>
              <a:t> id mi. </a:t>
            </a:r>
            <a:r>
              <a:rPr lang="pt-BR" dirty="0" err="1"/>
              <a:t>Duis</a:t>
            </a:r>
            <a:r>
              <a:rPr lang="pt-BR" dirty="0"/>
              <a:t> </a:t>
            </a:r>
            <a:r>
              <a:rPr lang="pt-BR" dirty="0" err="1"/>
              <a:t>molestie</a:t>
            </a:r>
            <a:r>
              <a:rPr lang="pt-BR" dirty="0"/>
              <a:t> </a:t>
            </a:r>
            <a:r>
              <a:rPr lang="pt-BR" dirty="0" err="1"/>
              <a:t>semper</a:t>
            </a:r>
            <a:r>
              <a:rPr lang="pt-BR" dirty="0"/>
              <a:t> nunc </a:t>
            </a:r>
            <a:r>
              <a:rPr lang="pt-BR" dirty="0" err="1"/>
              <a:t>venenatis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. 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89133" y="1714775"/>
            <a:ext cx="2583568" cy="473327"/>
          </a:xfrm>
          <a:prstGeom prst="rect">
            <a:avLst/>
          </a:prstGeom>
          <a:solidFill>
            <a:srgbClr val="79AF02"/>
          </a:solidFill>
        </p:spPr>
        <p:txBody>
          <a:bodyPr lIns="180000" anchor="ctr"/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[SECOND TITLE]</a:t>
            </a:r>
            <a:endParaRPr lang="en-GB" dirty="0"/>
          </a:p>
        </p:txBody>
      </p:sp>
      <p:sp>
        <p:nvSpPr>
          <p:cNvPr id="30" name="Text Placeholder 18"/>
          <p:cNvSpPr>
            <a:spLocks noGrp="1"/>
          </p:cNvSpPr>
          <p:nvPr>
            <p:ph type="body" sz="quarter" idx="23" hasCustomPrompt="1"/>
          </p:nvPr>
        </p:nvSpPr>
        <p:spPr>
          <a:xfrm>
            <a:off x="8958880" y="1704685"/>
            <a:ext cx="2592288" cy="473327"/>
          </a:xfrm>
          <a:prstGeom prst="rect">
            <a:avLst/>
          </a:prstGeom>
          <a:solidFill>
            <a:srgbClr val="6C016F"/>
          </a:solidFill>
        </p:spPr>
        <p:txBody>
          <a:bodyPr lIns="180000" anchor="ctr"/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[SECOND TITLE]</a:t>
            </a:r>
            <a:endParaRPr lang="en-GB" dirty="0"/>
          </a:p>
        </p:txBody>
      </p:sp>
      <p:sp>
        <p:nvSpPr>
          <p:cNvPr id="32" name="Content Placeholder 2"/>
          <p:cNvSpPr>
            <a:spLocks noGrp="1"/>
          </p:cNvSpPr>
          <p:nvPr>
            <p:ph idx="24" hasCustomPrompt="1"/>
          </p:nvPr>
        </p:nvSpPr>
        <p:spPr>
          <a:xfrm>
            <a:off x="8952096" y="2309487"/>
            <a:ext cx="2599072" cy="4183387"/>
          </a:xfrm>
          <a:prstGeom prst="rect">
            <a:avLst/>
          </a:prstGeom>
          <a:solidFill>
            <a:srgbClr val="FBF3FB"/>
          </a:solidFill>
        </p:spPr>
        <p:txBody>
          <a:bodyPr lIns="180000" tIns="180000" rIns="180000" bIns="180000">
            <a:noAutofit/>
          </a:bodyPr>
          <a:lstStyle>
            <a:lvl1pPr marL="342891" indent="-342891">
              <a:buClr>
                <a:srgbClr val="032E61"/>
              </a:buClr>
              <a:buSzPct val="80000"/>
              <a:buFont typeface="Bahnschrift SemiBold SemiConden" panose="020B0502040204020203" pitchFamily="34" charset="0"/>
              <a:buChar char="&gt;"/>
              <a:defRPr sz="1600" b="0">
                <a:solidFill>
                  <a:schemeClr val="tx1"/>
                </a:solidFill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pt-BR" dirty="0" err="1"/>
              <a:t>Sed</a:t>
            </a:r>
            <a:r>
              <a:rPr lang="pt-BR" dirty="0"/>
              <a:t> ac </a:t>
            </a:r>
            <a:r>
              <a:rPr lang="pt-BR" dirty="0" err="1"/>
              <a:t>elementum</a:t>
            </a:r>
            <a:r>
              <a:rPr lang="pt-BR" dirty="0"/>
              <a:t> ante, id </a:t>
            </a:r>
            <a:r>
              <a:rPr lang="pt-BR" dirty="0" err="1"/>
              <a:t>varius</a:t>
            </a:r>
            <a:r>
              <a:rPr lang="pt-BR" dirty="0"/>
              <a:t> </a:t>
            </a:r>
            <a:r>
              <a:rPr lang="pt-BR" dirty="0" err="1"/>
              <a:t>orci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interdum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feugiat</a:t>
            </a:r>
            <a:r>
              <a:rPr lang="pt-BR" dirty="0"/>
              <a:t>. </a:t>
            </a:r>
          </a:p>
          <a:p>
            <a:pPr lvl="0"/>
            <a:r>
              <a:rPr lang="pt-BR" dirty="0" err="1"/>
              <a:t>Praesent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 est,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ac, </a:t>
            </a:r>
            <a:r>
              <a:rPr lang="pt-BR" dirty="0" err="1"/>
              <a:t>lacinia</a:t>
            </a:r>
            <a:r>
              <a:rPr lang="pt-BR" dirty="0"/>
              <a:t> id mi. </a:t>
            </a:r>
            <a:r>
              <a:rPr lang="pt-BR" dirty="0" err="1"/>
              <a:t>Duis</a:t>
            </a:r>
            <a:r>
              <a:rPr lang="pt-BR" dirty="0"/>
              <a:t> </a:t>
            </a:r>
            <a:r>
              <a:rPr lang="pt-BR" dirty="0" err="1"/>
              <a:t>molestie</a:t>
            </a:r>
            <a:r>
              <a:rPr lang="pt-BR" dirty="0"/>
              <a:t> </a:t>
            </a:r>
            <a:r>
              <a:rPr lang="pt-BR" dirty="0" err="1"/>
              <a:t>semper</a:t>
            </a:r>
            <a:r>
              <a:rPr lang="pt-BR" dirty="0"/>
              <a:t> nunc </a:t>
            </a:r>
            <a:r>
              <a:rPr lang="pt-BR" dirty="0" err="1"/>
              <a:t>venenatis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. 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3406263" y="6501341"/>
            <a:ext cx="2599072" cy="0"/>
          </a:xfrm>
          <a:prstGeom prst="line">
            <a:avLst/>
          </a:prstGeom>
          <a:ln w="25400">
            <a:solidFill>
              <a:srgbClr val="00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23392" y="6501341"/>
            <a:ext cx="2599072" cy="0"/>
          </a:xfrm>
          <a:prstGeom prst="line">
            <a:avLst/>
          </a:prstGeom>
          <a:ln w="25400">
            <a:solidFill>
              <a:srgbClr val="022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189133" y="6501341"/>
            <a:ext cx="2583568" cy="0"/>
          </a:xfrm>
          <a:prstGeom prst="line">
            <a:avLst/>
          </a:prstGeom>
          <a:ln w="25400">
            <a:solidFill>
              <a:srgbClr val="79AF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952096" y="6501341"/>
            <a:ext cx="2599072" cy="0"/>
          </a:xfrm>
          <a:prstGeom prst="line">
            <a:avLst/>
          </a:prstGeom>
          <a:ln w="25400">
            <a:solidFill>
              <a:srgbClr val="6C01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022944" y="164637"/>
            <a:ext cx="10472648" cy="864096"/>
          </a:xfrm>
        </p:spPr>
        <p:txBody>
          <a:bodyPr>
            <a:normAutofit/>
          </a:bodyPr>
          <a:lstStyle>
            <a:lvl1pPr>
              <a:defRPr sz="2667" b="1" baseline="0">
                <a:solidFill>
                  <a:srgbClr val="022249"/>
                </a:solidFill>
              </a:defRPr>
            </a:lvl1pPr>
          </a:lstStyle>
          <a:p>
            <a:r>
              <a:rPr lang="en-US" dirty="0"/>
              <a:t>Click to edit slide title style</a:t>
            </a:r>
            <a:br>
              <a:rPr lang="en-US" dirty="0"/>
            </a:br>
            <a:r>
              <a:rPr lang="en-US" dirty="0"/>
              <a:t>Slide title can be extended to two lines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1343254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item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2904490" y="2236102"/>
            <a:ext cx="148235" cy="9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accent1"/>
              </a:solidFill>
            </a:endParaRPr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703719" y="2236102"/>
            <a:ext cx="2099451" cy="90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en-GB" sz="2400" b="1" kern="1200" dirty="0">
                <a:solidFill>
                  <a:srgbClr val="00B5B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[Placeholder]</a:t>
            </a:r>
            <a:endParaRPr lang="en-GB" dirty="0"/>
          </a:p>
        </p:txBody>
      </p:sp>
      <p:sp>
        <p:nvSpPr>
          <p:cNvPr id="28" name="Text Placehold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3154043" y="2236102"/>
            <a:ext cx="8341549" cy="90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en-GB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ac </a:t>
            </a:r>
            <a:r>
              <a:rPr lang="en-US" dirty="0" err="1"/>
              <a:t>elementum</a:t>
            </a:r>
            <a:r>
              <a:rPr lang="en-US" dirty="0"/>
              <a:t> ante,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Maecenas </a:t>
            </a:r>
            <a:r>
              <a:rPr lang="en-US" dirty="0" err="1"/>
              <a:t>interdum</a:t>
            </a:r>
            <a:r>
              <a:rPr lang="en-US" dirty="0"/>
              <a:t> ligula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ac, </a:t>
            </a:r>
            <a:r>
              <a:rPr lang="en-US" dirty="0" err="1"/>
              <a:t>lacinia</a:t>
            </a:r>
            <a:r>
              <a:rPr lang="en-US" dirty="0"/>
              <a:t> id mi. 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2904490" y="3337136"/>
            <a:ext cx="148235" cy="90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accent1"/>
              </a:solidFill>
            </a:endParaRP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703719" y="3337136"/>
            <a:ext cx="2099451" cy="90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en-GB" sz="2400" b="1" kern="1200" dirty="0">
                <a:solidFill>
                  <a:srgbClr val="79AF0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[Placeholder]</a:t>
            </a:r>
            <a:endParaRPr lang="en-GB" dirty="0"/>
          </a:p>
        </p:txBody>
      </p:sp>
      <p:sp>
        <p:nvSpPr>
          <p:cNvPr id="31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3154043" y="3337136"/>
            <a:ext cx="8341549" cy="90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en-GB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ac </a:t>
            </a:r>
            <a:r>
              <a:rPr lang="en-US" dirty="0" err="1"/>
              <a:t>elementum</a:t>
            </a:r>
            <a:r>
              <a:rPr lang="en-US" dirty="0"/>
              <a:t> ante,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Maecenas </a:t>
            </a:r>
            <a:r>
              <a:rPr lang="en-US" dirty="0" err="1"/>
              <a:t>interdum</a:t>
            </a:r>
            <a:r>
              <a:rPr lang="en-US" dirty="0"/>
              <a:t> ligula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ac, </a:t>
            </a:r>
            <a:r>
              <a:rPr lang="en-US" dirty="0" err="1"/>
              <a:t>lacinia</a:t>
            </a:r>
            <a:r>
              <a:rPr lang="en-US" dirty="0"/>
              <a:t> id mi. </a:t>
            </a:r>
            <a:endParaRPr lang="en-GB" dirty="0"/>
          </a:p>
        </p:txBody>
      </p:sp>
      <p:sp>
        <p:nvSpPr>
          <p:cNvPr id="33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703719" y="4414446"/>
            <a:ext cx="2099451" cy="90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en-GB" sz="2400" b="1" kern="1200" dirty="0">
                <a:solidFill>
                  <a:srgbClr val="6C016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[Placeholder]</a:t>
            </a:r>
            <a:endParaRPr lang="en-GB" dirty="0"/>
          </a:p>
        </p:txBody>
      </p:sp>
      <p:sp>
        <p:nvSpPr>
          <p:cNvPr id="34" name="Text Placeholder 20"/>
          <p:cNvSpPr>
            <a:spLocks noGrp="1"/>
          </p:cNvSpPr>
          <p:nvPr>
            <p:ph type="body" sz="quarter" idx="26" hasCustomPrompt="1"/>
          </p:nvPr>
        </p:nvSpPr>
        <p:spPr>
          <a:xfrm>
            <a:off x="3154043" y="4414446"/>
            <a:ext cx="8341549" cy="90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en-GB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ac </a:t>
            </a:r>
            <a:r>
              <a:rPr lang="en-US" dirty="0" err="1"/>
              <a:t>elementum</a:t>
            </a:r>
            <a:r>
              <a:rPr lang="en-US" dirty="0"/>
              <a:t> ante,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Maecenas </a:t>
            </a:r>
            <a:r>
              <a:rPr lang="en-US" dirty="0" err="1"/>
              <a:t>interdum</a:t>
            </a:r>
            <a:r>
              <a:rPr lang="en-US" dirty="0"/>
              <a:t> ligula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ac, </a:t>
            </a:r>
            <a:r>
              <a:rPr lang="en-US" dirty="0" err="1"/>
              <a:t>lacinia</a:t>
            </a:r>
            <a:r>
              <a:rPr lang="en-US" dirty="0"/>
              <a:t> id mi.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9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6B63F814-93D7-4F10-8509-02CA69763ECA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5938" y="1148508"/>
            <a:ext cx="11160125" cy="6708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baseline="0">
                <a:solidFill>
                  <a:schemeClr val="tx1"/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This is a placeholder for a short introduction text to the slide.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Nam vitae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Nam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. Maecenas dictum ex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cursus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pharetra.</a:t>
            </a:r>
            <a:endParaRPr lang="en-GB" dirty="0"/>
          </a:p>
        </p:txBody>
      </p:sp>
      <p:sp>
        <p:nvSpPr>
          <p:cNvPr id="37" name="Rectangle 36"/>
          <p:cNvSpPr/>
          <p:nvPr userDrawn="1"/>
        </p:nvSpPr>
        <p:spPr>
          <a:xfrm>
            <a:off x="2904490" y="4414446"/>
            <a:ext cx="148235" cy="900000"/>
          </a:xfrm>
          <a:prstGeom prst="rect">
            <a:avLst/>
          </a:prstGeom>
          <a:solidFill>
            <a:srgbClr val="6C01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 dirty="0">
              <a:solidFill>
                <a:schemeClr val="accent1"/>
              </a:soli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1022944" y="164637"/>
            <a:ext cx="10472648" cy="864096"/>
          </a:xfrm>
        </p:spPr>
        <p:txBody>
          <a:bodyPr>
            <a:normAutofit/>
          </a:bodyPr>
          <a:lstStyle>
            <a:lvl1pPr>
              <a:defRPr sz="2667" b="1" baseline="0">
                <a:solidFill>
                  <a:srgbClr val="022249"/>
                </a:solidFill>
              </a:defRPr>
            </a:lvl1pPr>
          </a:lstStyle>
          <a:p>
            <a:r>
              <a:rPr lang="en-US" dirty="0"/>
              <a:t>Click to edit slide title style</a:t>
            </a:r>
            <a:br>
              <a:rPr lang="en-US" dirty="0"/>
            </a:br>
            <a:r>
              <a:rPr lang="en-US" dirty="0"/>
              <a:t>Slide title can be extended to two lines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6525860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-item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2879131" y="1980457"/>
            <a:ext cx="148235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accent1"/>
              </a:solidFill>
            </a:endParaRPr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78360" y="1980457"/>
            <a:ext cx="2099451" cy="90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en-GB" sz="2400" b="1" kern="1200" dirty="0">
                <a:solidFill>
                  <a:srgbClr val="022249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[Placeholder]</a:t>
            </a:r>
            <a:endParaRPr lang="en-GB" dirty="0"/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20" hasCustomPrompt="1"/>
          </p:nvPr>
        </p:nvSpPr>
        <p:spPr>
          <a:xfrm>
            <a:off x="3128684" y="1980457"/>
            <a:ext cx="8341549" cy="90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en-GB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ac </a:t>
            </a:r>
            <a:r>
              <a:rPr lang="en-US" dirty="0" err="1"/>
              <a:t>elementum</a:t>
            </a:r>
            <a:r>
              <a:rPr lang="en-US" dirty="0"/>
              <a:t> ante,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Maecenas </a:t>
            </a:r>
            <a:r>
              <a:rPr lang="en-US" dirty="0" err="1"/>
              <a:t>interdum</a:t>
            </a:r>
            <a:r>
              <a:rPr lang="en-US" dirty="0"/>
              <a:t> ligula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ac, </a:t>
            </a:r>
            <a:r>
              <a:rPr lang="en-US" dirty="0" err="1"/>
              <a:t>lacinia</a:t>
            </a:r>
            <a:r>
              <a:rPr lang="en-US" dirty="0"/>
              <a:t> id mi. </a:t>
            </a:r>
            <a:endParaRPr lang="en-GB" dirty="0"/>
          </a:p>
        </p:txBody>
      </p:sp>
      <p:sp>
        <p:nvSpPr>
          <p:cNvPr id="20" name="Rectangle 19"/>
          <p:cNvSpPr/>
          <p:nvPr/>
        </p:nvSpPr>
        <p:spPr>
          <a:xfrm>
            <a:off x="2879131" y="3081491"/>
            <a:ext cx="148235" cy="900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accent1"/>
              </a:solidFill>
            </a:endParaRPr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678360" y="3081491"/>
            <a:ext cx="2099451" cy="90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en-GB" sz="2400" b="1" kern="1200" dirty="0">
                <a:solidFill>
                  <a:srgbClr val="00B5B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[Placeholder]</a:t>
            </a:r>
            <a:endParaRPr lang="en-GB" dirty="0"/>
          </a:p>
        </p:txBody>
      </p:sp>
      <p:sp>
        <p:nvSpPr>
          <p:cNvPr id="28" name="Text Placehold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3128684" y="3081491"/>
            <a:ext cx="8341549" cy="90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en-GB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ac </a:t>
            </a:r>
            <a:r>
              <a:rPr lang="en-US" dirty="0" err="1"/>
              <a:t>elementum</a:t>
            </a:r>
            <a:r>
              <a:rPr lang="en-US" dirty="0"/>
              <a:t> ante,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Maecenas </a:t>
            </a:r>
            <a:r>
              <a:rPr lang="en-US" dirty="0" err="1"/>
              <a:t>interdum</a:t>
            </a:r>
            <a:r>
              <a:rPr lang="en-US" dirty="0"/>
              <a:t> ligula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ac, </a:t>
            </a:r>
            <a:r>
              <a:rPr lang="en-US" dirty="0" err="1"/>
              <a:t>lacinia</a:t>
            </a:r>
            <a:r>
              <a:rPr lang="en-US" dirty="0"/>
              <a:t> id mi. </a:t>
            </a:r>
            <a:endParaRPr lang="en-GB" dirty="0"/>
          </a:p>
        </p:txBody>
      </p:sp>
      <p:sp>
        <p:nvSpPr>
          <p:cNvPr id="29" name="Rectangle 28"/>
          <p:cNvSpPr/>
          <p:nvPr/>
        </p:nvSpPr>
        <p:spPr>
          <a:xfrm>
            <a:off x="2879131" y="4182525"/>
            <a:ext cx="148235" cy="900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dirty="0">
              <a:solidFill>
                <a:schemeClr val="accent1"/>
              </a:solidFill>
            </a:endParaRP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678360" y="4182525"/>
            <a:ext cx="2099451" cy="90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en-GB" sz="2400" b="1" kern="1200" dirty="0">
                <a:solidFill>
                  <a:srgbClr val="79AF0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[Placeholder]</a:t>
            </a:r>
            <a:endParaRPr lang="en-GB" dirty="0"/>
          </a:p>
        </p:txBody>
      </p:sp>
      <p:sp>
        <p:nvSpPr>
          <p:cNvPr id="31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3128684" y="4182525"/>
            <a:ext cx="8341549" cy="90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en-GB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ac </a:t>
            </a:r>
            <a:r>
              <a:rPr lang="en-US" dirty="0" err="1"/>
              <a:t>elementum</a:t>
            </a:r>
            <a:r>
              <a:rPr lang="en-US" dirty="0"/>
              <a:t> ante,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Maecenas </a:t>
            </a:r>
            <a:r>
              <a:rPr lang="en-US" dirty="0" err="1"/>
              <a:t>interdum</a:t>
            </a:r>
            <a:r>
              <a:rPr lang="en-US" dirty="0"/>
              <a:t> ligula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ac, </a:t>
            </a:r>
            <a:r>
              <a:rPr lang="en-US" dirty="0" err="1"/>
              <a:t>lacinia</a:t>
            </a:r>
            <a:r>
              <a:rPr lang="en-US" dirty="0"/>
              <a:t> id mi. </a:t>
            </a:r>
            <a:endParaRPr lang="en-GB" dirty="0"/>
          </a:p>
        </p:txBody>
      </p:sp>
      <p:sp>
        <p:nvSpPr>
          <p:cNvPr id="33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678360" y="5259835"/>
            <a:ext cx="2099451" cy="90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en-GB" sz="2400" b="1" kern="1200" dirty="0">
                <a:solidFill>
                  <a:srgbClr val="6C016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[Placeholder]</a:t>
            </a:r>
            <a:endParaRPr lang="en-GB" dirty="0"/>
          </a:p>
        </p:txBody>
      </p:sp>
      <p:sp>
        <p:nvSpPr>
          <p:cNvPr id="34" name="Text Placeholder 20"/>
          <p:cNvSpPr>
            <a:spLocks noGrp="1"/>
          </p:cNvSpPr>
          <p:nvPr>
            <p:ph type="body" sz="quarter" idx="26" hasCustomPrompt="1"/>
          </p:nvPr>
        </p:nvSpPr>
        <p:spPr>
          <a:xfrm>
            <a:off x="3128684" y="5259835"/>
            <a:ext cx="8341549" cy="90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en-GB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ac </a:t>
            </a:r>
            <a:r>
              <a:rPr lang="en-US" dirty="0" err="1"/>
              <a:t>elementum</a:t>
            </a:r>
            <a:r>
              <a:rPr lang="en-US" dirty="0"/>
              <a:t> ante,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Maecenas </a:t>
            </a:r>
            <a:r>
              <a:rPr lang="en-US" dirty="0" err="1"/>
              <a:t>interdum</a:t>
            </a:r>
            <a:r>
              <a:rPr lang="en-US" dirty="0"/>
              <a:t> ligula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ac, </a:t>
            </a:r>
            <a:r>
              <a:rPr lang="en-US" dirty="0" err="1"/>
              <a:t>lacinia</a:t>
            </a:r>
            <a:r>
              <a:rPr lang="en-US" dirty="0"/>
              <a:t> id mi.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9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6B63F814-93D7-4F10-8509-02CA69763ECA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515938" y="1148508"/>
            <a:ext cx="11160125" cy="6708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 baseline="0">
                <a:solidFill>
                  <a:schemeClr val="tx1"/>
                </a:solidFill>
                <a:latin typeface="+mn-lt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This is a placeholder for a short introduction text to the slide. </a:t>
            </a:r>
            <a:r>
              <a:rPr lang="en-US" dirty="0" err="1"/>
              <a:t>Aliquam</a:t>
            </a:r>
            <a:r>
              <a:rPr lang="en-US" dirty="0"/>
              <a:t> </a:t>
            </a:r>
            <a:r>
              <a:rPr lang="en-US" dirty="0" err="1"/>
              <a:t>erat</a:t>
            </a:r>
            <a:r>
              <a:rPr lang="en-US" dirty="0"/>
              <a:t> </a:t>
            </a:r>
            <a:r>
              <a:rPr lang="en-US" dirty="0" err="1"/>
              <a:t>volutpat</a:t>
            </a:r>
            <a:r>
              <a:rPr lang="en-US" dirty="0"/>
              <a:t>. </a:t>
            </a:r>
            <a:br>
              <a:rPr lang="en-US" dirty="0"/>
            </a:br>
            <a:r>
              <a:rPr lang="en-US" dirty="0"/>
              <a:t>Nam vitae </a:t>
            </a:r>
            <a:r>
              <a:rPr lang="en-US" dirty="0" err="1"/>
              <a:t>vulputate</a:t>
            </a:r>
            <a:r>
              <a:rPr lang="en-US" dirty="0"/>
              <a:t> </a:t>
            </a:r>
            <a:r>
              <a:rPr lang="en-US" dirty="0" err="1"/>
              <a:t>tortor</a:t>
            </a:r>
            <a:r>
              <a:rPr lang="en-US" dirty="0"/>
              <a:t>. Nam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metus</a:t>
            </a:r>
            <a:r>
              <a:rPr lang="en-US" dirty="0"/>
              <a:t> </a:t>
            </a:r>
            <a:r>
              <a:rPr lang="en-US" dirty="0" err="1"/>
              <a:t>leo</a:t>
            </a:r>
            <a:r>
              <a:rPr lang="en-US" dirty="0"/>
              <a:t>. Maecenas dictum ex </a:t>
            </a:r>
            <a:r>
              <a:rPr lang="en-US" dirty="0" err="1"/>
              <a:t>sed</a:t>
            </a:r>
            <a:r>
              <a:rPr lang="en-US" dirty="0"/>
              <a:t> </a:t>
            </a:r>
            <a:r>
              <a:rPr lang="en-US" dirty="0" err="1"/>
              <a:t>neque</a:t>
            </a:r>
            <a:r>
              <a:rPr lang="en-US" dirty="0"/>
              <a:t> cursus </a:t>
            </a:r>
            <a:r>
              <a:rPr lang="en-US" dirty="0" err="1"/>
              <a:t>eleifend</a:t>
            </a:r>
            <a:r>
              <a:rPr lang="en-US" dirty="0"/>
              <a:t>. </a:t>
            </a:r>
            <a:r>
              <a:rPr lang="en-US" dirty="0" err="1"/>
              <a:t>Cras</a:t>
            </a:r>
            <a:r>
              <a:rPr lang="en-US" dirty="0"/>
              <a:t> </a:t>
            </a:r>
            <a:r>
              <a:rPr lang="en-US" dirty="0" err="1"/>
              <a:t>luctus</a:t>
            </a:r>
            <a:r>
              <a:rPr lang="en-US" dirty="0"/>
              <a:t> </a:t>
            </a:r>
            <a:r>
              <a:rPr lang="en-US" dirty="0" err="1"/>
              <a:t>bibendum</a:t>
            </a:r>
            <a:r>
              <a:rPr lang="en-US" dirty="0"/>
              <a:t> pharetra.</a:t>
            </a:r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2879131" y="1980457"/>
            <a:ext cx="148235" cy="900000"/>
          </a:xfrm>
          <a:prstGeom prst="rect">
            <a:avLst/>
          </a:prstGeom>
          <a:solidFill>
            <a:srgbClr val="022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 dirty="0">
              <a:solidFill>
                <a:schemeClr val="accent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2879131" y="3081491"/>
            <a:ext cx="148235" cy="900000"/>
          </a:xfrm>
          <a:prstGeom prst="rect">
            <a:avLst/>
          </a:prstGeom>
          <a:solidFill>
            <a:srgbClr val="00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 dirty="0">
              <a:solidFill>
                <a:schemeClr val="accent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2879131" y="4182525"/>
            <a:ext cx="148235" cy="900000"/>
          </a:xfrm>
          <a:prstGeom prst="rect">
            <a:avLst/>
          </a:prstGeom>
          <a:solidFill>
            <a:srgbClr val="79A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 dirty="0">
              <a:solidFill>
                <a:schemeClr val="accent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2879131" y="5259835"/>
            <a:ext cx="148235" cy="900000"/>
          </a:xfrm>
          <a:prstGeom prst="rect">
            <a:avLst/>
          </a:prstGeom>
          <a:solidFill>
            <a:srgbClr val="6C01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 dirty="0">
              <a:solidFill>
                <a:schemeClr val="accent1"/>
              </a:soli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1022944" y="164637"/>
            <a:ext cx="10472648" cy="864096"/>
          </a:xfrm>
        </p:spPr>
        <p:txBody>
          <a:bodyPr>
            <a:normAutofit/>
          </a:bodyPr>
          <a:lstStyle>
            <a:lvl1pPr>
              <a:defRPr sz="2667" b="1" baseline="0">
                <a:solidFill>
                  <a:srgbClr val="022249"/>
                </a:solidFill>
              </a:defRPr>
            </a:lvl1pPr>
          </a:lstStyle>
          <a:p>
            <a:r>
              <a:rPr lang="en-US" dirty="0"/>
              <a:t>Click to edit slide title style</a:t>
            </a:r>
            <a:br>
              <a:rPr lang="en-US" dirty="0"/>
            </a:br>
            <a:r>
              <a:rPr lang="en-US" dirty="0"/>
              <a:t>Slide title can be extended to two lines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883746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-item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1022944" y="2297275"/>
            <a:ext cx="2099451" cy="90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en-GB" sz="2400" b="1" kern="1200" dirty="0">
                <a:solidFill>
                  <a:srgbClr val="022249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[Placeholder]</a:t>
            </a:r>
            <a:endParaRPr lang="en-GB" dirty="0"/>
          </a:p>
        </p:txBody>
      </p:sp>
      <p:sp>
        <p:nvSpPr>
          <p:cNvPr id="24" name="Text Placeholder 20"/>
          <p:cNvSpPr>
            <a:spLocks noGrp="1"/>
          </p:cNvSpPr>
          <p:nvPr>
            <p:ph type="body" sz="quarter" idx="20" hasCustomPrompt="1"/>
          </p:nvPr>
        </p:nvSpPr>
        <p:spPr>
          <a:xfrm>
            <a:off x="3473268" y="2297275"/>
            <a:ext cx="8341549" cy="90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en-GB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ac </a:t>
            </a:r>
            <a:r>
              <a:rPr lang="en-US" dirty="0" err="1"/>
              <a:t>elementum</a:t>
            </a:r>
            <a:r>
              <a:rPr lang="en-US" dirty="0"/>
              <a:t> ante,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Maecenas </a:t>
            </a:r>
            <a:r>
              <a:rPr lang="en-US" dirty="0" err="1"/>
              <a:t>interdum</a:t>
            </a:r>
            <a:r>
              <a:rPr lang="en-US" dirty="0"/>
              <a:t> ligula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ac, </a:t>
            </a:r>
            <a:r>
              <a:rPr lang="en-US" dirty="0" err="1"/>
              <a:t>lacinia</a:t>
            </a:r>
            <a:r>
              <a:rPr lang="en-US" dirty="0"/>
              <a:t> id mi. </a:t>
            </a:r>
            <a:endParaRPr lang="en-GB" dirty="0"/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022944" y="3398309"/>
            <a:ext cx="2099451" cy="90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en-GB" sz="2400" b="1" kern="1200" dirty="0">
                <a:solidFill>
                  <a:srgbClr val="00B5B5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[Placeholder]</a:t>
            </a:r>
            <a:endParaRPr lang="en-GB" dirty="0"/>
          </a:p>
        </p:txBody>
      </p:sp>
      <p:sp>
        <p:nvSpPr>
          <p:cNvPr id="28" name="Text Placehold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3473268" y="3398309"/>
            <a:ext cx="8341549" cy="90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en-GB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ac </a:t>
            </a:r>
            <a:r>
              <a:rPr lang="en-US" dirty="0" err="1"/>
              <a:t>elementum</a:t>
            </a:r>
            <a:r>
              <a:rPr lang="en-US" dirty="0"/>
              <a:t> ante,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Maecenas </a:t>
            </a:r>
            <a:r>
              <a:rPr lang="en-US" dirty="0" err="1"/>
              <a:t>interdum</a:t>
            </a:r>
            <a:r>
              <a:rPr lang="en-US" dirty="0"/>
              <a:t> ligula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ac, </a:t>
            </a:r>
            <a:r>
              <a:rPr lang="en-US" dirty="0" err="1"/>
              <a:t>lacinia</a:t>
            </a:r>
            <a:r>
              <a:rPr lang="en-US" dirty="0"/>
              <a:t> id mi. </a:t>
            </a:r>
            <a:endParaRPr lang="en-GB" dirty="0"/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1022944" y="4499343"/>
            <a:ext cx="2099451" cy="90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en-GB" sz="2400" b="1" kern="1200" dirty="0">
                <a:solidFill>
                  <a:srgbClr val="79AF02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[Placeholder]</a:t>
            </a:r>
            <a:endParaRPr lang="en-GB" dirty="0"/>
          </a:p>
        </p:txBody>
      </p:sp>
      <p:sp>
        <p:nvSpPr>
          <p:cNvPr id="31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3473268" y="4499343"/>
            <a:ext cx="8341549" cy="90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en-GB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ac </a:t>
            </a:r>
            <a:r>
              <a:rPr lang="en-US" dirty="0" err="1"/>
              <a:t>elementum</a:t>
            </a:r>
            <a:r>
              <a:rPr lang="en-US" dirty="0"/>
              <a:t> ante,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Maecenas </a:t>
            </a:r>
            <a:r>
              <a:rPr lang="en-US" dirty="0" err="1"/>
              <a:t>interdum</a:t>
            </a:r>
            <a:r>
              <a:rPr lang="en-US" dirty="0"/>
              <a:t> ligula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ac, </a:t>
            </a:r>
            <a:r>
              <a:rPr lang="en-US" dirty="0" err="1"/>
              <a:t>lacinia</a:t>
            </a:r>
            <a:r>
              <a:rPr lang="en-US" dirty="0"/>
              <a:t> id mi. </a:t>
            </a:r>
            <a:endParaRPr lang="en-GB" dirty="0"/>
          </a:p>
        </p:txBody>
      </p:sp>
      <p:sp>
        <p:nvSpPr>
          <p:cNvPr id="33" name="Text Placeholder 20"/>
          <p:cNvSpPr>
            <a:spLocks noGrp="1"/>
          </p:cNvSpPr>
          <p:nvPr>
            <p:ph type="body" sz="quarter" idx="25" hasCustomPrompt="1"/>
          </p:nvPr>
        </p:nvSpPr>
        <p:spPr>
          <a:xfrm>
            <a:off x="1022944" y="5576653"/>
            <a:ext cx="2099451" cy="90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en-GB" sz="2400" b="1" kern="1200" dirty="0">
                <a:solidFill>
                  <a:srgbClr val="6C016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[Placeholder]</a:t>
            </a:r>
            <a:endParaRPr lang="en-GB" dirty="0"/>
          </a:p>
        </p:txBody>
      </p:sp>
      <p:sp>
        <p:nvSpPr>
          <p:cNvPr id="34" name="Text Placeholder 20"/>
          <p:cNvSpPr>
            <a:spLocks noGrp="1"/>
          </p:cNvSpPr>
          <p:nvPr>
            <p:ph type="body" sz="quarter" idx="26" hasCustomPrompt="1"/>
          </p:nvPr>
        </p:nvSpPr>
        <p:spPr>
          <a:xfrm>
            <a:off x="3473268" y="5576653"/>
            <a:ext cx="8341549" cy="90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en-GB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ac </a:t>
            </a:r>
            <a:r>
              <a:rPr lang="en-US" dirty="0" err="1"/>
              <a:t>elementum</a:t>
            </a:r>
            <a:r>
              <a:rPr lang="en-US" dirty="0"/>
              <a:t> ante,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Maecenas </a:t>
            </a:r>
            <a:r>
              <a:rPr lang="en-US" dirty="0" err="1"/>
              <a:t>interdum</a:t>
            </a:r>
            <a:r>
              <a:rPr lang="en-US" dirty="0"/>
              <a:t> ligula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ac, </a:t>
            </a:r>
            <a:r>
              <a:rPr lang="en-US" dirty="0" err="1"/>
              <a:t>lacinia</a:t>
            </a:r>
            <a:r>
              <a:rPr lang="en-US" dirty="0"/>
              <a:t> id mi.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29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/>
          <a:lstStyle/>
          <a:p>
            <a:fld id="{6B63F814-93D7-4F10-8509-02CA69763ECA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26" name="Rectangle 25"/>
          <p:cNvSpPr/>
          <p:nvPr/>
        </p:nvSpPr>
        <p:spPr>
          <a:xfrm>
            <a:off x="3223715" y="2297275"/>
            <a:ext cx="148235" cy="900000"/>
          </a:xfrm>
          <a:prstGeom prst="rect">
            <a:avLst/>
          </a:prstGeom>
          <a:solidFill>
            <a:srgbClr val="02224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 dirty="0">
              <a:solidFill>
                <a:schemeClr val="accent1"/>
              </a:solidFill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3223715" y="3398309"/>
            <a:ext cx="148235" cy="900000"/>
          </a:xfrm>
          <a:prstGeom prst="rect">
            <a:avLst/>
          </a:prstGeom>
          <a:solidFill>
            <a:srgbClr val="00B5B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 dirty="0">
              <a:solidFill>
                <a:schemeClr val="accent1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223715" y="4499343"/>
            <a:ext cx="148235" cy="900000"/>
          </a:xfrm>
          <a:prstGeom prst="rect">
            <a:avLst/>
          </a:prstGeom>
          <a:solidFill>
            <a:srgbClr val="79AF0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 dirty="0">
              <a:solidFill>
                <a:schemeClr val="accent1"/>
              </a:solidFill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3223715" y="5576653"/>
            <a:ext cx="148235" cy="900000"/>
          </a:xfrm>
          <a:prstGeom prst="rect">
            <a:avLst/>
          </a:prstGeom>
          <a:solidFill>
            <a:srgbClr val="6C016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 dirty="0">
              <a:solidFill>
                <a:schemeClr val="accent1"/>
              </a:solidFill>
            </a:endParaRPr>
          </a:p>
        </p:txBody>
      </p:sp>
      <p:sp>
        <p:nvSpPr>
          <p:cNvPr id="23" name="Title 1"/>
          <p:cNvSpPr>
            <a:spLocks noGrp="1"/>
          </p:cNvSpPr>
          <p:nvPr>
            <p:ph type="title" hasCustomPrompt="1"/>
          </p:nvPr>
        </p:nvSpPr>
        <p:spPr>
          <a:xfrm>
            <a:off x="1022944" y="164637"/>
            <a:ext cx="10472648" cy="864096"/>
          </a:xfrm>
        </p:spPr>
        <p:txBody>
          <a:bodyPr>
            <a:normAutofit/>
          </a:bodyPr>
          <a:lstStyle>
            <a:lvl1pPr>
              <a:defRPr sz="2667" b="1" baseline="0">
                <a:solidFill>
                  <a:srgbClr val="022249"/>
                </a:solidFill>
              </a:defRPr>
            </a:lvl1pPr>
          </a:lstStyle>
          <a:p>
            <a:r>
              <a:rPr lang="en-US" dirty="0"/>
              <a:t>Click to edit slide title style</a:t>
            </a:r>
            <a:br>
              <a:rPr lang="en-US" dirty="0"/>
            </a:br>
            <a:r>
              <a:rPr lang="en-US" dirty="0"/>
              <a:t>Slide title can be extended to two lines</a:t>
            </a:r>
            <a:endParaRPr lang="en-GB" dirty="0"/>
          </a:p>
        </p:txBody>
      </p:sp>
      <p:sp>
        <p:nvSpPr>
          <p:cNvPr id="2" name="Text Placeholder 20">
            <a:extLst>
              <a:ext uri="{FF2B5EF4-FFF2-40B4-BE49-F238E27FC236}">
                <a16:creationId xmlns:a16="http://schemas.microsoft.com/office/drawing/2014/main" id="{DB63699C-30D1-3103-CBE3-FD1CF11F7FA5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22944" y="1213004"/>
            <a:ext cx="2099451" cy="900000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lang="en-GB" sz="2400" b="1" kern="1200" dirty="0">
                <a:solidFill>
                  <a:srgbClr val="00B0F0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[Placeholder]</a:t>
            </a:r>
            <a:endParaRPr lang="en-GB" dirty="0"/>
          </a:p>
        </p:txBody>
      </p:sp>
      <p:sp>
        <p:nvSpPr>
          <p:cNvPr id="3" name="Text Placeholder 20">
            <a:extLst>
              <a:ext uri="{FF2B5EF4-FFF2-40B4-BE49-F238E27FC236}">
                <a16:creationId xmlns:a16="http://schemas.microsoft.com/office/drawing/2014/main" id="{E588AF7D-0448-4394-C118-EF6A3FCB325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3473268" y="1213004"/>
            <a:ext cx="8341549" cy="9000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lang="en-GB" sz="1800" b="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dirty="0" err="1"/>
              <a:t>Sed</a:t>
            </a:r>
            <a:r>
              <a:rPr lang="en-US" dirty="0"/>
              <a:t> ac </a:t>
            </a:r>
            <a:r>
              <a:rPr lang="en-US" dirty="0" err="1"/>
              <a:t>elementum</a:t>
            </a:r>
            <a:r>
              <a:rPr lang="en-US" dirty="0"/>
              <a:t> ante, id </a:t>
            </a:r>
            <a:r>
              <a:rPr lang="en-US" dirty="0" err="1"/>
              <a:t>varius</a:t>
            </a:r>
            <a:r>
              <a:rPr lang="en-US" dirty="0"/>
              <a:t> </a:t>
            </a:r>
            <a:r>
              <a:rPr lang="en-US" dirty="0" err="1"/>
              <a:t>orci</a:t>
            </a:r>
            <a:r>
              <a:rPr lang="en-US" dirty="0"/>
              <a:t>. Maecenas </a:t>
            </a:r>
            <a:r>
              <a:rPr lang="en-US" dirty="0" err="1"/>
              <a:t>interdum</a:t>
            </a:r>
            <a:r>
              <a:rPr lang="en-US" dirty="0"/>
              <a:t> ligula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</a:t>
            </a:r>
            <a:r>
              <a:rPr lang="en-US" dirty="0" err="1"/>
              <a:t>feugiat</a:t>
            </a:r>
            <a:r>
              <a:rPr lang="en-US" dirty="0"/>
              <a:t>. </a:t>
            </a:r>
            <a:r>
              <a:rPr lang="en-US" dirty="0" err="1"/>
              <a:t>Praesent</a:t>
            </a:r>
            <a:r>
              <a:rPr lang="en-US" dirty="0"/>
              <a:t> </a:t>
            </a:r>
            <a:r>
              <a:rPr lang="en-US" dirty="0" err="1"/>
              <a:t>elit</a:t>
            </a:r>
            <a:r>
              <a:rPr lang="en-US" dirty="0"/>
              <a:t> </a:t>
            </a:r>
            <a:r>
              <a:rPr lang="en-US" dirty="0" err="1"/>
              <a:t>est</a:t>
            </a:r>
            <a:r>
              <a:rPr lang="en-US" dirty="0"/>
              <a:t>, </a:t>
            </a:r>
            <a:r>
              <a:rPr lang="en-US" dirty="0" err="1"/>
              <a:t>accumsan</a:t>
            </a:r>
            <a:r>
              <a:rPr lang="en-US" dirty="0"/>
              <a:t> </a:t>
            </a:r>
            <a:r>
              <a:rPr lang="en-US" dirty="0" err="1"/>
              <a:t>eget</a:t>
            </a:r>
            <a:r>
              <a:rPr lang="en-US" dirty="0"/>
              <a:t> </a:t>
            </a:r>
            <a:r>
              <a:rPr lang="en-US" dirty="0" err="1"/>
              <a:t>consectetur</a:t>
            </a:r>
            <a:r>
              <a:rPr lang="en-US" dirty="0"/>
              <a:t> ac, </a:t>
            </a:r>
            <a:r>
              <a:rPr lang="en-US" dirty="0" err="1"/>
              <a:t>lacinia</a:t>
            </a:r>
            <a:r>
              <a:rPr lang="en-US" dirty="0"/>
              <a:t> id mi. </a:t>
            </a:r>
            <a:endParaRPr lang="en-GB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62563E-0DD0-6016-6EC4-9EE314A68DBF}"/>
              </a:ext>
            </a:extLst>
          </p:cNvPr>
          <p:cNvSpPr/>
          <p:nvPr userDrawn="1"/>
        </p:nvSpPr>
        <p:spPr>
          <a:xfrm>
            <a:off x="3223715" y="1213004"/>
            <a:ext cx="148235" cy="900000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 noProof="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854058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" y="0"/>
            <a:ext cx="12191237" cy="6858000"/>
          </a:xfrm>
          <a:prstGeom prst="rect">
            <a:avLst/>
          </a:prstGeom>
        </p:spPr>
      </p:pic>
      <p:sp>
        <p:nvSpPr>
          <p:cNvPr id="6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2044954" y="2900942"/>
            <a:ext cx="8102093" cy="1056117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marR="0" indent="0" algn="ctr" defTabSz="914377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5333" b="1" baseline="0">
                <a:solidFill>
                  <a:schemeClr val="bg1"/>
                </a:solidFill>
              </a:defRPr>
            </a:lvl1pPr>
            <a:lvl2pPr marL="457189" indent="0" algn="ctr">
              <a:buNone/>
              <a:defRPr/>
            </a:lvl2pPr>
            <a:lvl3pPr marL="914377" indent="0" algn="ctr">
              <a:buNone/>
              <a:defRPr/>
            </a:lvl3pPr>
            <a:lvl4pPr marL="1371566" indent="0" algn="ctr">
              <a:buNone/>
              <a:defRPr/>
            </a:lvl4pPr>
            <a:lvl5pPr marL="1828754" indent="0" algn="ctr">
              <a:buNone/>
              <a:defRPr/>
            </a:lvl5pPr>
          </a:lstStyle>
          <a:p>
            <a:pPr lvl="0"/>
            <a:r>
              <a:rPr lang="en-US" dirty="0"/>
              <a:t>Thank you or </a:t>
            </a:r>
            <a:r>
              <a:rPr lang="en-US" dirty="0" err="1"/>
              <a:t>QnA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392414B-5F21-7F0E-3435-5612E4E1B37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148" y="4290335"/>
            <a:ext cx="1423957" cy="1574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9957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hart_EDU_P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42D7B-E879-4803-90ED-B678EA8788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435" y="204576"/>
            <a:ext cx="9575899" cy="748104"/>
          </a:xfrm>
        </p:spPr>
        <p:txBody>
          <a:bodyPr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Chart Placeholder 3">
            <a:extLst>
              <a:ext uri="{FF2B5EF4-FFF2-40B4-BE49-F238E27FC236}">
                <a16:creationId xmlns:a16="http://schemas.microsoft.com/office/drawing/2014/main" id="{F47AC1D6-467E-499E-81B5-77F8A85D15D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254000" y="1625600"/>
            <a:ext cx="11802533" cy="5088467"/>
          </a:xfr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chart</a:t>
            </a: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7192B-BC10-4E48-8F89-C1088BB59BF3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54000" y="1138100"/>
            <a:ext cx="11802533" cy="350930"/>
          </a:xfrm>
        </p:spPr>
        <p:txBody>
          <a:bodyPr>
            <a:spAutoFit/>
          </a:bodyPr>
          <a:lstStyle>
            <a:lvl1pPr marL="0" indent="0" algn="ctr">
              <a:buNone/>
              <a:defRPr sz="1867" b="1"/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Click to edit subtitle</a:t>
            </a:r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C4CFB44-5BF6-4D6A-AB95-136AAA3CC9F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10583333" y="673173"/>
            <a:ext cx="1473200" cy="279508"/>
          </a:xfrm>
        </p:spPr>
        <p:txBody>
          <a:bodyPr>
            <a:noAutofit/>
          </a:bodyPr>
          <a:lstStyle>
            <a:lvl1pPr marL="0" indent="0" algn="r">
              <a:buNone/>
              <a:defRPr sz="1600"/>
            </a:lvl1pPr>
            <a:lvl2pPr marL="457189" indent="0">
              <a:buFont typeface="Arial" panose="020B0604020202020204" pitchFamily="34" charset="0"/>
              <a:buNone/>
              <a:defRPr sz="1600"/>
            </a:lvl2pPr>
            <a:lvl3pPr marL="914377" indent="0">
              <a:buNone/>
              <a:defRPr sz="1600"/>
            </a:lvl3pPr>
            <a:lvl4pPr marL="1371566" indent="0">
              <a:buNone/>
              <a:defRPr sz="1600"/>
            </a:lvl4pPr>
            <a:lvl5pPr marL="1828754" indent="0">
              <a:buNone/>
              <a:defRPr sz="1600"/>
            </a:lvl5pPr>
          </a:lstStyle>
          <a:p>
            <a:pPr lvl="0"/>
            <a:r>
              <a:rPr lang="en-US" dirty="0"/>
              <a:t>Figure #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26541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96406" y="1316765"/>
            <a:ext cx="10799188" cy="4972419"/>
          </a:xfrm>
          <a:prstGeom prst="rect">
            <a:avLst/>
          </a:prstGeom>
        </p:spPr>
        <p:txBody>
          <a:bodyPr anchor="ctr" anchorCtr="0"/>
          <a:lstStyle>
            <a:lvl1pPr marL="228594" indent="-228594">
              <a:buClr>
                <a:srgbClr val="033673"/>
              </a:buClr>
              <a:buFont typeface="Wingdings" panose="05000000000000000000" pitchFamily="2" charset="2"/>
              <a:buChar char="§"/>
              <a:defRPr sz="2133" baseline="0">
                <a:solidFill>
                  <a:schemeClr val="tx1"/>
                </a:solidFill>
                <a:latin typeface="+mn-lt"/>
              </a:defRPr>
            </a:lvl1pPr>
            <a:lvl2pPr marL="685783" indent="-228594">
              <a:buClr>
                <a:srgbClr val="00B5B5"/>
              </a:buClr>
              <a:buSzPct val="100000"/>
              <a:buFont typeface="Wingdings" panose="05000000000000000000" pitchFamily="2" charset="2"/>
              <a:buChar char="s"/>
              <a:defRPr sz="2133" b="0">
                <a:solidFill>
                  <a:schemeClr val="tx1"/>
                </a:solidFill>
                <a:latin typeface="+mn-lt"/>
              </a:defRPr>
            </a:lvl2pPr>
            <a:lvl3pPr marL="1142971" indent="-228594">
              <a:buClr>
                <a:srgbClr val="79AF02"/>
              </a:buClr>
              <a:buSzPct val="90000"/>
              <a:buFont typeface="Arial" panose="020B0604020202020204" pitchFamily="34" charset="0"/>
              <a:buChar char="•"/>
              <a:defRPr sz="2133">
                <a:solidFill>
                  <a:schemeClr val="tx1"/>
                </a:solidFill>
                <a:latin typeface="+mn-lt"/>
              </a:defRPr>
            </a:lvl3pPr>
            <a:lvl4pPr marL="1600160" indent="-228594">
              <a:buSzPct val="100000"/>
              <a:buFont typeface="Calibri Light" panose="020F0302020204030204" pitchFamily="34" charset="0"/>
              <a:buChar char="›"/>
              <a:defRPr sz="2133">
                <a:solidFill>
                  <a:schemeClr val="tx1"/>
                </a:solidFill>
                <a:latin typeface="+mn-lt"/>
              </a:defRPr>
            </a:lvl4pPr>
          </a:lstStyle>
          <a:p>
            <a:pPr lvl="0"/>
            <a:r>
              <a:rPr lang="en-GB" noProof="0" dirty="0"/>
              <a:t>[Type your text here]</a:t>
            </a:r>
          </a:p>
          <a:p>
            <a:pPr lvl="1"/>
            <a:r>
              <a:rPr lang="en-GB" noProof="0" dirty="0"/>
              <a:t>[Type your text here]</a:t>
            </a:r>
          </a:p>
          <a:p>
            <a:pPr lvl="2"/>
            <a:r>
              <a:rPr lang="en-GB" noProof="0" dirty="0"/>
              <a:t>[Type your text here]</a:t>
            </a:r>
          </a:p>
          <a:p>
            <a:pPr lvl="3"/>
            <a:r>
              <a:rPr lang="en-GB" noProof="0" dirty="0"/>
              <a:t>[Type your text here]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1022944" y="164637"/>
            <a:ext cx="10472648" cy="864096"/>
          </a:xfrm>
        </p:spPr>
        <p:txBody>
          <a:bodyPr>
            <a:normAutofit/>
          </a:bodyPr>
          <a:lstStyle>
            <a:lvl1pPr>
              <a:defRPr sz="2667" b="1" baseline="0">
                <a:solidFill>
                  <a:srgbClr val="022249"/>
                </a:solidFill>
              </a:defRPr>
            </a:lvl1pPr>
          </a:lstStyle>
          <a:p>
            <a:r>
              <a:rPr lang="en-US" dirty="0"/>
              <a:t>Click to edit slide title style</a:t>
            </a:r>
            <a:br>
              <a:rPr lang="en-US" dirty="0"/>
            </a:br>
            <a:r>
              <a:rPr lang="en-US" dirty="0"/>
              <a:t>Slide title can be extended to two lines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44490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(2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4"/>
          <p:cNvSpPr>
            <a:spLocks noGrp="1"/>
          </p:cNvSpPr>
          <p:nvPr>
            <p:ph type="body" sz="quarter" idx="14" hasCustomPrompt="1"/>
          </p:nvPr>
        </p:nvSpPr>
        <p:spPr>
          <a:xfrm>
            <a:off x="696407" y="1316766"/>
            <a:ext cx="5297995" cy="4893204"/>
          </a:xfrm>
          <a:prstGeom prst="rect">
            <a:avLst/>
          </a:prstGeom>
        </p:spPr>
        <p:txBody>
          <a:bodyPr anchor="ctr" anchorCtr="0"/>
          <a:lstStyle>
            <a:lvl1pPr marL="228594" indent="-228594">
              <a:buClr>
                <a:srgbClr val="033673"/>
              </a:buClr>
              <a:buFont typeface="Wingdings" panose="05000000000000000000" pitchFamily="2" charset="2"/>
              <a:buChar char="§"/>
              <a:defRPr sz="2133" baseline="0">
                <a:solidFill>
                  <a:schemeClr val="tx1"/>
                </a:solidFill>
                <a:latin typeface="+mn-lt"/>
              </a:defRPr>
            </a:lvl1pPr>
            <a:lvl2pPr marL="685783" indent="-228594">
              <a:buClr>
                <a:srgbClr val="00B5B5"/>
              </a:buClr>
              <a:buSzPct val="100000"/>
              <a:buFont typeface="Wingdings" panose="05000000000000000000" pitchFamily="2" charset="2"/>
              <a:buChar char="s"/>
              <a:defRPr sz="2133" b="0">
                <a:solidFill>
                  <a:schemeClr val="tx1"/>
                </a:solidFill>
                <a:latin typeface="+mn-lt"/>
              </a:defRPr>
            </a:lvl2pPr>
            <a:lvl3pPr marL="1142971" indent="-228594">
              <a:buClr>
                <a:srgbClr val="79AF02"/>
              </a:buClr>
              <a:buSzPct val="90000"/>
              <a:buFont typeface="Arial" panose="020B0604020202020204" pitchFamily="34" charset="0"/>
              <a:buChar char="•"/>
              <a:defRPr sz="2133">
                <a:solidFill>
                  <a:schemeClr val="tx1"/>
                </a:solidFill>
                <a:latin typeface="+mn-lt"/>
              </a:defRPr>
            </a:lvl3pPr>
            <a:lvl4pPr marL="1600160" indent="-228594">
              <a:buSzPct val="100000"/>
              <a:buFont typeface="Calibri Light" panose="020F0302020204030204" pitchFamily="34" charset="0"/>
              <a:buChar char="›"/>
              <a:defRPr sz="2133">
                <a:solidFill>
                  <a:schemeClr val="tx1"/>
                </a:solidFill>
                <a:latin typeface="+mn-lt"/>
              </a:defRPr>
            </a:lvl4pPr>
          </a:lstStyle>
          <a:p>
            <a:pPr lvl="0"/>
            <a:r>
              <a:rPr lang="en-GB" noProof="0" dirty="0"/>
              <a:t>[Type your text here]</a:t>
            </a:r>
          </a:p>
          <a:p>
            <a:pPr lvl="1"/>
            <a:r>
              <a:rPr lang="en-GB" noProof="0" dirty="0"/>
              <a:t>[Type your text here]</a:t>
            </a:r>
          </a:p>
          <a:p>
            <a:pPr lvl="2"/>
            <a:r>
              <a:rPr lang="en-GB" noProof="0" dirty="0"/>
              <a:t>[Type your text here]</a:t>
            </a:r>
          </a:p>
          <a:p>
            <a:pPr lvl="3"/>
            <a:r>
              <a:rPr lang="en-GB" noProof="0" dirty="0"/>
              <a:t>[Type your text here]</a:t>
            </a:r>
          </a:p>
        </p:txBody>
      </p:sp>
      <p:sp>
        <p:nvSpPr>
          <p:cNvPr id="14" name="Text Placeholder 14"/>
          <p:cNvSpPr>
            <a:spLocks noGrp="1"/>
          </p:cNvSpPr>
          <p:nvPr>
            <p:ph type="body" sz="quarter" idx="15" hasCustomPrompt="1"/>
          </p:nvPr>
        </p:nvSpPr>
        <p:spPr>
          <a:xfrm>
            <a:off x="6197599" y="1320106"/>
            <a:ext cx="5297995" cy="4893204"/>
          </a:xfrm>
          <a:prstGeom prst="rect">
            <a:avLst/>
          </a:prstGeom>
        </p:spPr>
        <p:txBody>
          <a:bodyPr anchor="ctr" anchorCtr="0"/>
          <a:lstStyle>
            <a:lvl1pPr marL="228594" indent="-228594">
              <a:buClr>
                <a:srgbClr val="033673"/>
              </a:buClr>
              <a:buFont typeface="Wingdings" panose="05000000000000000000" pitchFamily="2" charset="2"/>
              <a:buChar char="§"/>
              <a:defRPr sz="2133" baseline="0">
                <a:solidFill>
                  <a:schemeClr val="tx1"/>
                </a:solidFill>
                <a:latin typeface="+mn-lt"/>
              </a:defRPr>
            </a:lvl1pPr>
            <a:lvl2pPr marL="685783" indent="-228594">
              <a:buClr>
                <a:srgbClr val="00B5B5"/>
              </a:buClr>
              <a:buSzPct val="100000"/>
              <a:buFont typeface="Wingdings" panose="05000000000000000000" pitchFamily="2" charset="2"/>
              <a:buChar char="s"/>
              <a:defRPr sz="2133" b="0">
                <a:solidFill>
                  <a:schemeClr val="tx1"/>
                </a:solidFill>
                <a:latin typeface="+mn-lt"/>
              </a:defRPr>
            </a:lvl2pPr>
            <a:lvl3pPr marL="1142971" indent="-228594">
              <a:buClr>
                <a:srgbClr val="79AF02"/>
              </a:buClr>
              <a:buSzPct val="90000"/>
              <a:buFont typeface="Arial" panose="020B0604020202020204" pitchFamily="34" charset="0"/>
              <a:buChar char="•"/>
              <a:defRPr sz="2133">
                <a:solidFill>
                  <a:schemeClr val="tx1"/>
                </a:solidFill>
                <a:latin typeface="+mn-lt"/>
              </a:defRPr>
            </a:lvl3pPr>
            <a:lvl4pPr marL="1600160" indent="-228594">
              <a:buSzPct val="100000"/>
              <a:buFont typeface="Calibri Light" panose="020F0302020204030204" pitchFamily="34" charset="0"/>
              <a:buChar char="›"/>
              <a:defRPr sz="2133">
                <a:solidFill>
                  <a:schemeClr val="tx1"/>
                </a:solidFill>
                <a:latin typeface="+mn-lt"/>
              </a:defRPr>
            </a:lvl4pPr>
          </a:lstStyle>
          <a:p>
            <a:pPr lvl="0"/>
            <a:r>
              <a:rPr lang="en-GB" noProof="0" dirty="0"/>
              <a:t>[Type your text here]</a:t>
            </a:r>
          </a:p>
          <a:p>
            <a:pPr lvl="1"/>
            <a:r>
              <a:rPr lang="en-GB" noProof="0" dirty="0"/>
              <a:t>[Type your text here]</a:t>
            </a:r>
          </a:p>
          <a:p>
            <a:pPr lvl="2"/>
            <a:r>
              <a:rPr lang="en-GB" noProof="0" dirty="0"/>
              <a:t>[Type your text here]</a:t>
            </a:r>
          </a:p>
          <a:p>
            <a:pPr lvl="3"/>
            <a:r>
              <a:rPr lang="en-GB" noProof="0" dirty="0"/>
              <a:t>[Type your text here]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022944" y="164637"/>
            <a:ext cx="10472648" cy="864096"/>
          </a:xfrm>
        </p:spPr>
        <p:txBody>
          <a:bodyPr>
            <a:normAutofit/>
          </a:bodyPr>
          <a:lstStyle>
            <a:lvl1pPr>
              <a:defRPr sz="2667" b="1" baseline="0">
                <a:solidFill>
                  <a:srgbClr val="022249"/>
                </a:solidFill>
              </a:defRPr>
            </a:lvl1pPr>
          </a:lstStyle>
          <a:p>
            <a:r>
              <a:rPr lang="en-US" dirty="0"/>
              <a:t>Click to edit slide title style</a:t>
            </a:r>
            <a:br>
              <a:rPr lang="en-US" dirty="0"/>
            </a:br>
            <a:r>
              <a:rPr lang="en-US" dirty="0"/>
              <a:t>Slide title can be extended to two lines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479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 columns (Colour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3392" y="2309487"/>
            <a:ext cx="5376597" cy="4183387"/>
          </a:xfrm>
          <a:prstGeom prst="rect">
            <a:avLst/>
          </a:prstGeom>
          <a:solidFill>
            <a:srgbClr val="E7F2FF"/>
          </a:solidFill>
        </p:spPr>
        <p:txBody>
          <a:bodyPr lIns="180000" tIns="180000" rIns="180000" bIns="180000">
            <a:noAutofit/>
          </a:bodyPr>
          <a:lstStyle>
            <a:lvl1pPr marL="342891" indent="-342891">
              <a:buClr>
                <a:srgbClr val="032E61"/>
              </a:buClr>
              <a:buSzPct val="100000"/>
              <a:buFont typeface="Bahnschrift SemiBold SemiConden" panose="020B0502040204020203" pitchFamily="34" charset="0"/>
              <a:buChar char="&gt;"/>
              <a:defRPr sz="1600" b="0">
                <a:solidFill>
                  <a:schemeClr val="tx1"/>
                </a:solidFill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pt-BR" dirty="0" err="1"/>
              <a:t>Sed</a:t>
            </a:r>
            <a:r>
              <a:rPr lang="pt-BR" dirty="0"/>
              <a:t> ac </a:t>
            </a:r>
            <a:r>
              <a:rPr lang="pt-BR" dirty="0" err="1"/>
              <a:t>elementum</a:t>
            </a:r>
            <a:r>
              <a:rPr lang="pt-BR" dirty="0"/>
              <a:t> ante, id </a:t>
            </a:r>
            <a:r>
              <a:rPr lang="pt-BR" dirty="0" err="1"/>
              <a:t>varius</a:t>
            </a:r>
            <a:r>
              <a:rPr lang="pt-BR" dirty="0"/>
              <a:t> </a:t>
            </a:r>
            <a:r>
              <a:rPr lang="pt-BR" dirty="0" err="1"/>
              <a:t>orci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interdum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feugiat</a:t>
            </a:r>
            <a:r>
              <a:rPr lang="pt-BR" dirty="0"/>
              <a:t>. </a:t>
            </a:r>
          </a:p>
          <a:p>
            <a:pPr lvl="0"/>
            <a:r>
              <a:rPr lang="pt-BR" dirty="0" err="1"/>
              <a:t>Praesent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 est,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ac, </a:t>
            </a:r>
            <a:r>
              <a:rPr lang="pt-BR" dirty="0" err="1"/>
              <a:t>lacinia</a:t>
            </a:r>
            <a:r>
              <a:rPr lang="pt-BR" dirty="0"/>
              <a:t> id mi. </a:t>
            </a:r>
            <a:r>
              <a:rPr lang="pt-BR" dirty="0" err="1"/>
              <a:t>Duis</a:t>
            </a:r>
            <a:r>
              <a:rPr lang="pt-BR" dirty="0"/>
              <a:t> </a:t>
            </a:r>
            <a:r>
              <a:rPr lang="pt-BR" dirty="0" err="1"/>
              <a:t>molestie</a:t>
            </a:r>
            <a:r>
              <a:rPr lang="pt-BR" dirty="0"/>
              <a:t> </a:t>
            </a:r>
            <a:r>
              <a:rPr lang="pt-BR" dirty="0" err="1"/>
              <a:t>semper</a:t>
            </a:r>
            <a:r>
              <a:rPr lang="pt-BR" dirty="0"/>
              <a:t> nunc </a:t>
            </a:r>
            <a:r>
              <a:rPr lang="pt-BR" dirty="0" err="1"/>
              <a:t>venenatis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. </a:t>
            </a:r>
          </a:p>
          <a:p>
            <a:pPr lvl="0"/>
            <a:r>
              <a:rPr lang="pt-BR" dirty="0"/>
              <a:t>In </a:t>
            </a:r>
            <a:r>
              <a:rPr lang="pt-BR" dirty="0" err="1"/>
              <a:t>maximus</a:t>
            </a:r>
            <a:r>
              <a:rPr lang="pt-BR" dirty="0"/>
              <a:t> </a:t>
            </a:r>
            <a:r>
              <a:rPr lang="pt-BR" dirty="0" err="1"/>
              <a:t>aliquam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,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massa tempus ut. In eu </a:t>
            </a:r>
            <a:r>
              <a:rPr lang="pt-BR" dirty="0" err="1"/>
              <a:t>odio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pretium</a:t>
            </a:r>
            <a:r>
              <a:rPr lang="pt-BR" dirty="0"/>
              <a:t>. </a:t>
            </a:r>
          </a:p>
          <a:p>
            <a:pPr lvl="0"/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faucibus</a:t>
            </a:r>
            <a:r>
              <a:rPr lang="pt-BR" dirty="0"/>
              <a:t> </a:t>
            </a:r>
            <a:r>
              <a:rPr lang="pt-BR" dirty="0" err="1"/>
              <a:t>efficitur</a:t>
            </a:r>
            <a:r>
              <a:rPr lang="pt-BR" dirty="0"/>
              <a:t> </a:t>
            </a:r>
            <a:r>
              <a:rPr lang="pt-BR" dirty="0" err="1"/>
              <a:t>tortor</a:t>
            </a:r>
            <a:r>
              <a:rPr lang="pt-BR" dirty="0"/>
              <a:t> </a:t>
            </a:r>
            <a:r>
              <a:rPr lang="pt-BR" dirty="0" err="1"/>
              <a:t>vel</a:t>
            </a:r>
            <a:r>
              <a:rPr lang="pt-BR" dirty="0"/>
              <a:t> </a:t>
            </a:r>
            <a:r>
              <a:rPr lang="pt-BR" dirty="0" err="1"/>
              <a:t>suscipit</a:t>
            </a:r>
            <a:r>
              <a:rPr lang="pt-BR" dirty="0"/>
              <a:t>. </a:t>
            </a:r>
            <a:r>
              <a:rPr lang="pt-BR" dirty="0" err="1"/>
              <a:t>Donec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, </a:t>
            </a:r>
            <a:r>
              <a:rPr lang="pt-BR" dirty="0" err="1"/>
              <a:t>dapibus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urna </a:t>
            </a:r>
            <a:r>
              <a:rPr lang="pt-BR" dirty="0" err="1"/>
              <a:t>vel</a:t>
            </a:r>
            <a:r>
              <a:rPr lang="pt-BR" dirty="0"/>
              <a:t>, </a:t>
            </a:r>
            <a:r>
              <a:rPr lang="pt-BR" dirty="0" err="1"/>
              <a:t>convallis</a:t>
            </a:r>
            <a:r>
              <a:rPr lang="pt-BR" dirty="0"/>
              <a:t>.</a:t>
            </a:r>
          </a:p>
          <a:p>
            <a:pPr lvl="0"/>
            <a:r>
              <a:rPr lang="en-GB" dirty="0" err="1"/>
              <a:t>Curabitur</a:t>
            </a:r>
            <a:r>
              <a:rPr lang="en-GB" dirty="0"/>
              <a:t> at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ultricies</a:t>
            </a:r>
            <a:r>
              <a:rPr lang="en-GB" dirty="0"/>
              <a:t>, </a:t>
            </a:r>
            <a:r>
              <a:rPr lang="en-GB" dirty="0" err="1"/>
              <a:t>facilisis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at, </a:t>
            </a:r>
            <a:r>
              <a:rPr lang="en-GB" dirty="0" err="1"/>
              <a:t>molestie</a:t>
            </a:r>
            <a:r>
              <a:rPr lang="en-GB" dirty="0"/>
              <a:t> lacus. Maecenas </a:t>
            </a:r>
            <a:r>
              <a:rPr lang="en-GB" dirty="0" err="1"/>
              <a:t>malesuada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, a porta </a:t>
            </a:r>
            <a:r>
              <a:rPr lang="en-GB" dirty="0" err="1"/>
              <a:t>justo</a:t>
            </a:r>
            <a:r>
              <a:rPr lang="en-GB" dirty="0"/>
              <a:t>.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rhoncus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at ipsum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interdum</a:t>
            </a:r>
            <a:r>
              <a:rPr lang="en-GB" dirty="0"/>
              <a:t>. 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5" hasCustomPrompt="1"/>
          </p:nvPr>
        </p:nvSpPr>
        <p:spPr>
          <a:xfrm>
            <a:off x="6192337" y="2309487"/>
            <a:ext cx="5384679" cy="4183387"/>
          </a:xfrm>
          <a:prstGeom prst="rect">
            <a:avLst/>
          </a:prstGeom>
          <a:solidFill>
            <a:srgbClr val="D2EEE9"/>
          </a:solidFill>
        </p:spPr>
        <p:txBody>
          <a:bodyPr lIns="180000" tIns="180000" rIns="180000" bIns="180000">
            <a:normAutofit/>
          </a:bodyPr>
          <a:lstStyle>
            <a:lvl1pPr marL="342891" indent="-342891">
              <a:buClr>
                <a:srgbClr val="032E61"/>
              </a:buClr>
              <a:buSzPct val="100000"/>
              <a:buFont typeface="Bahnschrift SemiBold SemiConden" panose="020B0502040204020203" pitchFamily="34" charset="0"/>
              <a:buChar char="&gt;"/>
              <a:defRPr sz="1600" b="0">
                <a:solidFill>
                  <a:schemeClr val="tx1"/>
                </a:solidFill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pt-BR" dirty="0" err="1"/>
              <a:t>Sed</a:t>
            </a:r>
            <a:r>
              <a:rPr lang="pt-BR" dirty="0"/>
              <a:t> ac </a:t>
            </a:r>
            <a:r>
              <a:rPr lang="pt-BR" dirty="0" err="1"/>
              <a:t>elementum</a:t>
            </a:r>
            <a:r>
              <a:rPr lang="pt-BR" dirty="0"/>
              <a:t> ante, id </a:t>
            </a:r>
            <a:r>
              <a:rPr lang="pt-BR" dirty="0" err="1"/>
              <a:t>varius</a:t>
            </a:r>
            <a:r>
              <a:rPr lang="pt-BR" dirty="0"/>
              <a:t> </a:t>
            </a:r>
            <a:r>
              <a:rPr lang="pt-BR" dirty="0" err="1"/>
              <a:t>orci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interdum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feugiat</a:t>
            </a:r>
            <a:r>
              <a:rPr lang="pt-BR" dirty="0"/>
              <a:t>. </a:t>
            </a:r>
          </a:p>
          <a:p>
            <a:pPr lvl="0"/>
            <a:r>
              <a:rPr lang="pt-BR" dirty="0" err="1"/>
              <a:t>Praesent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 est,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ac, </a:t>
            </a:r>
            <a:r>
              <a:rPr lang="pt-BR" dirty="0" err="1"/>
              <a:t>lacinia</a:t>
            </a:r>
            <a:r>
              <a:rPr lang="pt-BR" dirty="0"/>
              <a:t> id mi. </a:t>
            </a:r>
            <a:r>
              <a:rPr lang="pt-BR" dirty="0" err="1"/>
              <a:t>Duis</a:t>
            </a:r>
            <a:r>
              <a:rPr lang="pt-BR" dirty="0"/>
              <a:t> </a:t>
            </a:r>
            <a:r>
              <a:rPr lang="pt-BR" dirty="0" err="1"/>
              <a:t>molestie</a:t>
            </a:r>
            <a:r>
              <a:rPr lang="pt-BR" dirty="0"/>
              <a:t> </a:t>
            </a:r>
            <a:r>
              <a:rPr lang="pt-BR" dirty="0" err="1"/>
              <a:t>semper</a:t>
            </a:r>
            <a:r>
              <a:rPr lang="pt-BR" dirty="0"/>
              <a:t> nunc </a:t>
            </a:r>
            <a:r>
              <a:rPr lang="pt-BR" dirty="0" err="1"/>
              <a:t>venenatis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. </a:t>
            </a:r>
          </a:p>
          <a:p>
            <a:pPr lvl="0"/>
            <a:r>
              <a:rPr lang="pt-BR" dirty="0"/>
              <a:t>In </a:t>
            </a:r>
            <a:r>
              <a:rPr lang="pt-BR" dirty="0" err="1"/>
              <a:t>maximus</a:t>
            </a:r>
            <a:r>
              <a:rPr lang="pt-BR" dirty="0"/>
              <a:t> </a:t>
            </a:r>
            <a:r>
              <a:rPr lang="pt-BR" dirty="0" err="1"/>
              <a:t>aliquam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,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massa tempus ut. In eu </a:t>
            </a:r>
            <a:r>
              <a:rPr lang="pt-BR" dirty="0" err="1"/>
              <a:t>odio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pretium</a:t>
            </a:r>
            <a:r>
              <a:rPr lang="pt-BR" dirty="0"/>
              <a:t>.</a:t>
            </a:r>
          </a:p>
          <a:p>
            <a:pPr lvl="0"/>
            <a:r>
              <a:rPr lang="pt-BR" dirty="0" err="1"/>
              <a:t>Sed</a:t>
            </a:r>
            <a:r>
              <a:rPr lang="pt-BR" dirty="0"/>
              <a:t> </a:t>
            </a:r>
            <a:r>
              <a:rPr lang="pt-BR" dirty="0" err="1"/>
              <a:t>faucibus</a:t>
            </a:r>
            <a:r>
              <a:rPr lang="pt-BR" dirty="0"/>
              <a:t> </a:t>
            </a:r>
            <a:r>
              <a:rPr lang="pt-BR" dirty="0" err="1"/>
              <a:t>efficitur</a:t>
            </a:r>
            <a:r>
              <a:rPr lang="pt-BR" dirty="0"/>
              <a:t> </a:t>
            </a:r>
            <a:r>
              <a:rPr lang="pt-BR" dirty="0" err="1"/>
              <a:t>tortor</a:t>
            </a:r>
            <a:r>
              <a:rPr lang="pt-BR" dirty="0"/>
              <a:t> </a:t>
            </a:r>
            <a:r>
              <a:rPr lang="pt-BR" dirty="0" err="1"/>
              <a:t>vel</a:t>
            </a:r>
            <a:r>
              <a:rPr lang="pt-BR" dirty="0"/>
              <a:t> </a:t>
            </a:r>
            <a:r>
              <a:rPr lang="pt-BR" dirty="0" err="1"/>
              <a:t>suscipit</a:t>
            </a:r>
            <a:r>
              <a:rPr lang="pt-BR" dirty="0"/>
              <a:t>. </a:t>
            </a:r>
            <a:r>
              <a:rPr lang="pt-BR" dirty="0" err="1"/>
              <a:t>Donec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, </a:t>
            </a:r>
            <a:r>
              <a:rPr lang="pt-BR" dirty="0" err="1"/>
              <a:t>dapibus</a:t>
            </a:r>
            <a:r>
              <a:rPr lang="pt-BR" dirty="0"/>
              <a:t> </a:t>
            </a:r>
            <a:r>
              <a:rPr lang="pt-BR" dirty="0" err="1"/>
              <a:t>sit</a:t>
            </a:r>
            <a:r>
              <a:rPr lang="pt-BR" dirty="0"/>
              <a:t> </a:t>
            </a:r>
            <a:r>
              <a:rPr lang="pt-BR" dirty="0" err="1"/>
              <a:t>amet</a:t>
            </a:r>
            <a:r>
              <a:rPr lang="pt-BR" dirty="0"/>
              <a:t> urna </a:t>
            </a:r>
            <a:r>
              <a:rPr lang="pt-BR" dirty="0" err="1"/>
              <a:t>vel</a:t>
            </a:r>
            <a:r>
              <a:rPr lang="pt-BR" dirty="0"/>
              <a:t>, </a:t>
            </a:r>
            <a:r>
              <a:rPr lang="pt-BR" dirty="0" err="1"/>
              <a:t>convallis</a:t>
            </a:r>
            <a:r>
              <a:rPr lang="pt-BR" dirty="0"/>
              <a:t>. </a:t>
            </a:r>
          </a:p>
          <a:p>
            <a:pPr lvl="0"/>
            <a:r>
              <a:rPr lang="en-GB" dirty="0" err="1"/>
              <a:t>Curabitur</a:t>
            </a:r>
            <a:r>
              <a:rPr lang="en-GB" dirty="0"/>
              <a:t> at </a:t>
            </a:r>
            <a:r>
              <a:rPr lang="en-GB" dirty="0" err="1"/>
              <a:t>nisl</a:t>
            </a:r>
            <a:r>
              <a:rPr lang="en-GB" dirty="0"/>
              <a:t> </a:t>
            </a:r>
            <a:r>
              <a:rPr lang="en-GB" dirty="0" err="1"/>
              <a:t>ultricies</a:t>
            </a:r>
            <a:r>
              <a:rPr lang="en-GB" dirty="0"/>
              <a:t>, </a:t>
            </a:r>
            <a:r>
              <a:rPr lang="en-GB" dirty="0" err="1"/>
              <a:t>facilisis</a:t>
            </a:r>
            <a:r>
              <a:rPr lang="en-GB" dirty="0"/>
              <a:t> </a:t>
            </a:r>
            <a:r>
              <a:rPr lang="en-GB" dirty="0" err="1"/>
              <a:t>tortor</a:t>
            </a:r>
            <a:r>
              <a:rPr lang="en-GB" dirty="0"/>
              <a:t> at, </a:t>
            </a:r>
            <a:r>
              <a:rPr lang="en-GB" dirty="0" err="1"/>
              <a:t>molestie</a:t>
            </a:r>
            <a:r>
              <a:rPr lang="en-GB" dirty="0"/>
              <a:t> lacus. Maecenas </a:t>
            </a:r>
            <a:r>
              <a:rPr lang="en-GB" dirty="0" err="1"/>
              <a:t>malesuada</a:t>
            </a:r>
            <a:r>
              <a:rPr lang="en-GB" dirty="0"/>
              <a:t> </a:t>
            </a:r>
            <a:r>
              <a:rPr lang="en-GB" dirty="0" err="1"/>
              <a:t>imperdiet</a:t>
            </a:r>
            <a:r>
              <a:rPr lang="en-GB" dirty="0"/>
              <a:t> </a:t>
            </a:r>
            <a:r>
              <a:rPr lang="en-GB" dirty="0" err="1"/>
              <a:t>dolor</a:t>
            </a:r>
            <a:r>
              <a:rPr lang="en-GB" dirty="0"/>
              <a:t>, a porta </a:t>
            </a:r>
            <a:r>
              <a:rPr lang="en-GB" dirty="0" err="1"/>
              <a:t>justo</a:t>
            </a:r>
            <a:r>
              <a:rPr lang="en-GB" dirty="0"/>
              <a:t>. </a:t>
            </a:r>
            <a:r>
              <a:rPr lang="en-GB" dirty="0" err="1"/>
              <a:t>Suspendisse</a:t>
            </a:r>
            <a:r>
              <a:rPr lang="en-GB" dirty="0"/>
              <a:t> </a:t>
            </a:r>
            <a:r>
              <a:rPr lang="en-GB" dirty="0" err="1"/>
              <a:t>rhoncus</a:t>
            </a:r>
            <a:r>
              <a:rPr lang="en-GB" dirty="0"/>
              <a:t> </a:t>
            </a:r>
            <a:r>
              <a:rPr lang="en-GB" dirty="0" err="1"/>
              <a:t>enim</a:t>
            </a:r>
            <a:r>
              <a:rPr lang="en-GB" dirty="0"/>
              <a:t> at ipsum </a:t>
            </a:r>
            <a:r>
              <a:rPr lang="en-GB" dirty="0" err="1"/>
              <a:t>viverra</a:t>
            </a:r>
            <a:r>
              <a:rPr lang="en-GB" dirty="0"/>
              <a:t> </a:t>
            </a:r>
            <a:r>
              <a:rPr lang="en-GB" dirty="0" err="1"/>
              <a:t>interdum</a:t>
            </a:r>
            <a:r>
              <a:rPr lang="en-GB" dirty="0"/>
              <a:t>.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623392" y="1707537"/>
            <a:ext cx="5376597" cy="473327"/>
          </a:xfrm>
          <a:prstGeom prst="rect">
            <a:avLst/>
          </a:prstGeom>
          <a:solidFill>
            <a:srgbClr val="032E61"/>
          </a:solidFill>
        </p:spPr>
        <p:txBody>
          <a:bodyPr lIns="180000" anchor="ctr"/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SECOND TITLE]</a:t>
            </a:r>
            <a:endParaRPr lang="en-GB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6192011" y="1707535"/>
            <a:ext cx="5385016" cy="473327"/>
          </a:xfrm>
          <a:prstGeom prst="rect">
            <a:avLst/>
          </a:prstGeom>
          <a:solidFill>
            <a:srgbClr val="00B5B5"/>
          </a:solidFill>
        </p:spPr>
        <p:txBody>
          <a:bodyPr lIns="180000" anchor="ctr"/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[SECOND TITLE]</a:t>
            </a:r>
            <a:endParaRPr lang="en-GB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3392" y="1127427"/>
            <a:ext cx="10953624" cy="4514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lang="en-GB" sz="1800" b="1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[ INSERT THE TITLE HERE ]</a:t>
            </a:r>
            <a:endParaRPr lang="en-GB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23392" y="6501341"/>
            <a:ext cx="5376597" cy="0"/>
          </a:xfrm>
          <a:prstGeom prst="line">
            <a:avLst/>
          </a:prstGeom>
          <a:ln w="25400">
            <a:solidFill>
              <a:srgbClr val="022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192011" y="6501341"/>
            <a:ext cx="5376597" cy="0"/>
          </a:xfrm>
          <a:prstGeom prst="line">
            <a:avLst/>
          </a:prstGeom>
          <a:ln w="25400">
            <a:solidFill>
              <a:srgbClr val="00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1022944" y="164637"/>
            <a:ext cx="10472648" cy="864096"/>
          </a:xfrm>
        </p:spPr>
        <p:txBody>
          <a:bodyPr>
            <a:normAutofit/>
          </a:bodyPr>
          <a:lstStyle>
            <a:lvl1pPr>
              <a:defRPr sz="2667" b="1" baseline="0">
                <a:solidFill>
                  <a:srgbClr val="022249"/>
                </a:solidFill>
              </a:defRPr>
            </a:lvl1pPr>
          </a:lstStyle>
          <a:p>
            <a:r>
              <a:rPr lang="en-US" dirty="0"/>
              <a:t>Click to edit slide title style</a:t>
            </a:r>
            <a:br>
              <a:rPr lang="en-US" dirty="0"/>
            </a:br>
            <a:r>
              <a:rPr lang="en-US" dirty="0"/>
              <a:t>Slide title can be extended to two lines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2239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s (Colour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3392" y="2309487"/>
            <a:ext cx="3552395" cy="4183387"/>
          </a:xfrm>
          <a:prstGeom prst="rect">
            <a:avLst/>
          </a:prstGeom>
          <a:solidFill>
            <a:srgbClr val="E7F2FF"/>
          </a:solidFill>
        </p:spPr>
        <p:txBody>
          <a:bodyPr lIns="180000" tIns="180000" rIns="180000" bIns="180000">
            <a:noAutofit/>
          </a:bodyPr>
          <a:lstStyle>
            <a:lvl1pPr marL="342891" indent="-342891">
              <a:buClr>
                <a:srgbClr val="032E61"/>
              </a:buClr>
              <a:buSzPct val="80000"/>
              <a:buFont typeface="Bahnschrift SemiBold SemiConden" panose="020B0502040204020203" pitchFamily="34" charset="0"/>
              <a:buChar char="&gt;"/>
              <a:defRPr sz="1600" b="0">
                <a:solidFill>
                  <a:schemeClr val="tx1"/>
                </a:solidFill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pt-BR" dirty="0" err="1"/>
              <a:t>Sed</a:t>
            </a:r>
            <a:r>
              <a:rPr lang="pt-BR" dirty="0"/>
              <a:t> ac </a:t>
            </a:r>
            <a:r>
              <a:rPr lang="pt-BR" dirty="0" err="1"/>
              <a:t>elementum</a:t>
            </a:r>
            <a:r>
              <a:rPr lang="pt-BR" dirty="0"/>
              <a:t> ante, id </a:t>
            </a:r>
            <a:r>
              <a:rPr lang="pt-BR" dirty="0" err="1"/>
              <a:t>varius</a:t>
            </a:r>
            <a:r>
              <a:rPr lang="pt-BR" dirty="0"/>
              <a:t> </a:t>
            </a:r>
            <a:r>
              <a:rPr lang="pt-BR" dirty="0" err="1"/>
              <a:t>orci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interdum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feugiat</a:t>
            </a:r>
            <a:r>
              <a:rPr lang="pt-BR" dirty="0"/>
              <a:t>. </a:t>
            </a:r>
          </a:p>
          <a:p>
            <a:pPr lvl="0"/>
            <a:r>
              <a:rPr lang="pt-BR" dirty="0" err="1"/>
              <a:t>Praesent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 est,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ac, </a:t>
            </a:r>
            <a:r>
              <a:rPr lang="pt-BR" dirty="0" err="1"/>
              <a:t>lacinia</a:t>
            </a:r>
            <a:r>
              <a:rPr lang="pt-BR" dirty="0"/>
              <a:t> id mi. </a:t>
            </a:r>
            <a:r>
              <a:rPr lang="pt-BR" dirty="0" err="1"/>
              <a:t>Duis</a:t>
            </a:r>
            <a:r>
              <a:rPr lang="pt-BR" dirty="0"/>
              <a:t> </a:t>
            </a:r>
            <a:r>
              <a:rPr lang="pt-BR" dirty="0" err="1"/>
              <a:t>molestie</a:t>
            </a:r>
            <a:r>
              <a:rPr lang="pt-BR" dirty="0"/>
              <a:t> </a:t>
            </a:r>
            <a:r>
              <a:rPr lang="pt-BR" dirty="0" err="1"/>
              <a:t>semper</a:t>
            </a:r>
            <a:r>
              <a:rPr lang="pt-BR" dirty="0"/>
              <a:t> nunc </a:t>
            </a:r>
            <a:r>
              <a:rPr lang="pt-BR" dirty="0" err="1"/>
              <a:t>venenatis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. </a:t>
            </a:r>
          </a:p>
          <a:p>
            <a:pPr lvl="0"/>
            <a:r>
              <a:rPr lang="pt-BR" dirty="0"/>
              <a:t>In </a:t>
            </a:r>
            <a:r>
              <a:rPr lang="pt-BR" dirty="0" err="1"/>
              <a:t>maximus</a:t>
            </a:r>
            <a:r>
              <a:rPr lang="pt-BR" dirty="0"/>
              <a:t> </a:t>
            </a:r>
            <a:r>
              <a:rPr lang="pt-BR" dirty="0" err="1"/>
              <a:t>aliquam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,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massa tempus ut. In eu </a:t>
            </a:r>
            <a:r>
              <a:rPr lang="pt-BR" dirty="0" err="1"/>
              <a:t>odio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pretium</a:t>
            </a:r>
            <a:r>
              <a:rPr lang="pt-BR" dirty="0"/>
              <a:t>.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623392" y="1707537"/>
            <a:ext cx="3552395" cy="473327"/>
          </a:xfrm>
          <a:prstGeom prst="rect">
            <a:avLst/>
          </a:prstGeom>
          <a:solidFill>
            <a:srgbClr val="032E61"/>
          </a:solidFill>
        </p:spPr>
        <p:txBody>
          <a:bodyPr lIns="180000" anchor="ctr"/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SECOND TITLE]</a:t>
            </a:r>
            <a:endParaRPr lang="en-GB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4319803" y="1707535"/>
            <a:ext cx="3552395" cy="473327"/>
          </a:xfrm>
          <a:prstGeom prst="rect">
            <a:avLst/>
          </a:prstGeom>
          <a:solidFill>
            <a:srgbClr val="00B5B5"/>
          </a:solidFill>
        </p:spPr>
        <p:txBody>
          <a:bodyPr lIns="180000" anchor="ctr"/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[SECOND TITLE]</a:t>
            </a:r>
            <a:endParaRPr lang="en-GB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3392" y="1127427"/>
            <a:ext cx="10953624" cy="4514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lang="en-GB" sz="1800" b="1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[ INSERT THE TITLE HERE ]</a:t>
            </a:r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idx="18" hasCustomPrompt="1"/>
          </p:nvPr>
        </p:nvSpPr>
        <p:spPr>
          <a:xfrm>
            <a:off x="4319803" y="2312337"/>
            <a:ext cx="3552395" cy="4183387"/>
          </a:xfrm>
          <a:prstGeom prst="rect">
            <a:avLst/>
          </a:prstGeom>
          <a:solidFill>
            <a:srgbClr val="D2EEE9"/>
          </a:solidFill>
        </p:spPr>
        <p:txBody>
          <a:bodyPr lIns="180000" tIns="180000" rIns="180000" bIns="180000">
            <a:noAutofit/>
          </a:bodyPr>
          <a:lstStyle>
            <a:lvl1pPr marL="342891" indent="-342891">
              <a:buClr>
                <a:srgbClr val="032E61"/>
              </a:buClr>
              <a:buSzPct val="80000"/>
              <a:buFont typeface="Bahnschrift SemiBold SemiConden" panose="020B0502040204020203" pitchFamily="34" charset="0"/>
              <a:buChar char="&gt;"/>
              <a:defRPr sz="1600" b="0">
                <a:solidFill>
                  <a:schemeClr val="tx1"/>
                </a:solidFill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pt-BR" dirty="0" err="1"/>
              <a:t>Sed</a:t>
            </a:r>
            <a:r>
              <a:rPr lang="pt-BR" dirty="0"/>
              <a:t> ac </a:t>
            </a:r>
            <a:r>
              <a:rPr lang="pt-BR" dirty="0" err="1"/>
              <a:t>elementum</a:t>
            </a:r>
            <a:r>
              <a:rPr lang="pt-BR" dirty="0"/>
              <a:t> ante, id </a:t>
            </a:r>
            <a:r>
              <a:rPr lang="pt-BR" dirty="0" err="1"/>
              <a:t>varius</a:t>
            </a:r>
            <a:r>
              <a:rPr lang="pt-BR" dirty="0"/>
              <a:t> </a:t>
            </a:r>
            <a:r>
              <a:rPr lang="pt-BR" dirty="0" err="1"/>
              <a:t>orci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interdum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feugiat</a:t>
            </a:r>
            <a:r>
              <a:rPr lang="pt-BR" dirty="0"/>
              <a:t>. </a:t>
            </a:r>
          </a:p>
          <a:p>
            <a:pPr lvl="0"/>
            <a:r>
              <a:rPr lang="pt-BR" dirty="0" err="1"/>
              <a:t>Praesent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 est,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ac, </a:t>
            </a:r>
            <a:r>
              <a:rPr lang="pt-BR" dirty="0" err="1"/>
              <a:t>lacinia</a:t>
            </a:r>
            <a:r>
              <a:rPr lang="pt-BR" dirty="0"/>
              <a:t> id mi. </a:t>
            </a:r>
            <a:r>
              <a:rPr lang="pt-BR" dirty="0" err="1"/>
              <a:t>Duis</a:t>
            </a:r>
            <a:r>
              <a:rPr lang="pt-BR" dirty="0"/>
              <a:t> </a:t>
            </a:r>
            <a:r>
              <a:rPr lang="pt-BR" dirty="0" err="1"/>
              <a:t>molestie</a:t>
            </a:r>
            <a:r>
              <a:rPr lang="pt-BR" dirty="0"/>
              <a:t> </a:t>
            </a:r>
            <a:r>
              <a:rPr lang="pt-BR" dirty="0" err="1"/>
              <a:t>semper</a:t>
            </a:r>
            <a:r>
              <a:rPr lang="pt-BR" dirty="0"/>
              <a:t> nunc </a:t>
            </a:r>
            <a:r>
              <a:rPr lang="pt-BR" dirty="0" err="1"/>
              <a:t>venenatis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. </a:t>
            </a:r>
          </a:p>
          <a:p>
            <a:pPr lvl="0"/>
            <a:r>
              <a:rPr lang="pt-BR" dirty="0"/>
              <a:t>In </a:t>
            </a:r>
            <a:r>
              <a:rPr lang="pt-BR" dirty="0" err="1"/>
              <a:t>maximus</a:t>
            </a:r>
            <a:r>
              <a:rPr lang="pt-BR" dirty="0"/>
              <a:t> </a:t>
            </a:r>
            <a:r>
              <a:rPr lang="pt-BR" dirty="0" err="1"/>
              <a:t>aliquam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,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massa tempus ut. In eu </a:t>
            </a:r>
            <a:r>
              <a:rPr lang="pt-BR" dirty="0" err="1"/>
              <a:t>odio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pretium</a:t>
            </a:r>
            <a:r>
              <a:rPr lang="pt-BR" dirty="0"/>
              <a:t>. 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9" hasCustomPrompt="1"/>
          </p:nvPr>
        </p:nvSpPr>
        <p:spPr>
          <a:xfrm>
            <a:off x="8016213" y="2306636"/>
            <a:ext cx="3552395" cy="4183387"/>
          </a:xfrm>
          <a:prstGeom prst="rect">
            <a:avLst/>
          </a:prstGeom>
          <a:solidFill>
            <a:srgbClr val="ECF4E0"/>
          </a:solidFill>
        </p:spPr>
        <p:txBody>
          <a:bodyPr lIns="180000" tIns="180000" rIns="180000" bIns="180000">
            <a:noAutofit/>
          </a:bodyPr>
          <a:lstStyle>
            <a:lvl1pPr marL="342891" indent="-342891">
              <a:buClr>
                <a:srgbClr val="032E61"/>
              </a:buClr>
              <a:buSzPct val="80000"/>
              <a:buFont typeface="Bahnschrift SemiBold SemiConden" panose="020B0502040204020203" pitchFamily="34" charset="0"/>
              <a:buChar char="&gt;"/>
              <a:defRPr sz="1600" b="0">
                <a:solidFill>
                  <a:schemeClr val="tx1"/>
                </a:solidFill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pt-BR" dirty="0" err="1"/>
              <a:t>Sed</a:t>
            </a:r>
            <a:r>
              <a:rPr lang="pt-BR" dirty="0"/>
              <a:t> ac </a:t>
            </a:r>
            <a:r>
              <a:rPr lang="pt-BR" dirty="0" err="1"/>
              <a:t>elementum</a:t>
            </a:r>
            <a:r>
              <a:rPr lang="pt-BR" dirty="0"/>
              <a:t> ante, id </a:t>
            </a:r>
            <a:r>
              <a:rPr lang="pt-BR" dirty="0" err="1"/>
              <a:t>varius</a:t>
            </a:r>
            <a:r>
              <a:rPr lang="pt-BR" dirty="0"/>
              <a:t> </a:t>
            </a:r>
            <a:r>
              <a:rPr lang="pt-BR" dirty="0" err="1"/>
              <a:t>orci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interdum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feugiat</a:t>
            </a:r>
            <a:r>
              <a:rPr lang="pt-BR" dirty="0"/>
              <a:t>. </a:t>
            </a:r>
          </a:p>
          <a:p>
            <a:pPr lvl="0"/>
            <a:r>
              <a:rPr lang="pt-BR" dirty="0" err="1"/>
              <a:t>Praesent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 est,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ac, </a:t>
            </a:r>
            <a:r>
              <a:rPr lang="pt-BR" dirty="0" err="1"/>
              <a:t>lacinia</a:t>
            </a:r>
            <a:r>
              <a:rPr lang="pt-BR" dirty="0"/>
              <a:t> id mi. </a:t>
            </a:r>
            <a:r>
              <a:rPr lang="pt-BR" dirty="0" err="1"/>
              <a:t>Duis</a:t>
            </a:r>
            <a:r>
              <a:rPr lang="pt-BR" dirty="0"/>
              <a:t> </a:t>
            </a:r>
            <a:r>
              <a:rPr lang="pt-BR" dirty="0" err="1"/>
              <a:t>molestie</a:t>
            </a:r>
            <a:r>
              <a:rPr lang="pt-BR" dirty="0"/>
              <a:t> </a:t>
            </a:r>
            <a:r>
              <a:rPr lang="pt-BR" dirty="0" err="1"/>
              <a:t>semper</a:t>
            </a:r>
            <a:r>
              <a:rPr lang="pt-BR" dirty="0"/>
              <a:t> nunc </a:t>
            </a:r>
            <a:r>
              <a:rPr lang="pt-BR" dirty="0" err="1"/>
              <a:t>venenatis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. </a:t>
            </a:r>
          </a:p>
          <a:p>
            <a:pPr lvl="0"/>
            <a:r>
              <a:rPr lang="pt-BR" dirty="0"/>
              <a:t>In </a:t>
            </a:r>
            <a:r>
              <a:rPr lang="pt-BR" dirty="0" err="1"/>
              <a:t>maximus</a:t>
            </a:r>
            <a:r>
              <a:rPr lang="pt-BR" dirty="0"/>
              <a:t> </a:t>
            </a:r>
            <a:r>
              <a:rPr lang="pt-BR" dirty="0" err="1"/>
              <a:t>aliquam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, </a:t>
            </a:r>
            <a:r>
              <a:rPr lang="pt-BR" dirty="0" err="1"/>
              <a:t>pharetra</a:t>
            </a:r>
            <a:r>
              <a:rPr lang="pt-BR" dirty="0"/>
              <a:t> </a:t>
            </a:r>
            <a:r>
              <a:rPr lang="pt-BR" dirty="0" err="1"/>
              <a:t>imperdiet</a:t>
            </a:r>
            <a:r>
              <a:rPr lang="pt-BR" dirty="0"/>
              <a:t> massa tempus ut. In eu </a:t>
            </a:r>
            <a:r>
              <a:rPr lang="pt-BR" dirty="0" err="1"/>
              <a:t>odio</a:t>
            </a:r>
            <a:r>
              <a:rPr lang="pt-BR" dirty="0"/>
              <a:t> </a:t>
            </a:r>
            <a:r>
              <a:rPr lang="pt-BR" dirty="0" err="1"/>
              <a:t>at</a:t>
            </a:r>
            <a:r>
              <a:rPr lang="pt-BR" dirty="0"/>
              <a:t> </a:t>
            </a:r>
            <a:r>
              <a:rPr lang="pt-BR" dirty="0" err="1"/>
              <a:t>enim</a:t>
            </a:r>
            <a:r>
              <a:rPr lang="pt-BR" dirty="0"/>
              <a:t> </a:t>
            </a:r>
            <a:r>
              <a:rPr lang="pt-BR" dirty="0" err="1"/>
              <a:t>tristique</a:t>
            </a:r>
            <a:r>
              <a:rPr lang="pt-BR" dirty="0"/>
              <a:t> </a:t>
            </a:r>
            <a:r>
              <a:rPr lang="pt-BR" dirty="0" err="1"/>
              <a:t>pretium</a:t>
            </a:r>
            <a:r>
              <a:rPr lang="pt-BR" dirty="0"/>
              <a:t>. 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8016213" y="1714775"/>
            <a:ext cx="3552395" cy="473327"/>
          </a:xfrm>
          <a:prstGeom prst="rect">
            <a:avLst/>
          </a:prstGeom>
          <a:solidFill>
            <a:srgbClr val="79AF02"/>
          </a:solidFill>
        </p:spPr>
        <p:txBody>
          <a:bodyPr lIns="180000" anchor="ctr"/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[SECOND TITLE]</a:t>
            </a:r>
            <a:endParaRPr lang="en-GB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623392" y="6501341"/>
            <a:ext cx="3552395" cy="0"/>
          </a:xfrm>
          <a:prstGeom prst="line">
            <a:avLst/>
          </a:prstGeom>
          <a:ln w="25400">
            <a:solidFill>
              <a:srgbClr val="022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4319803" y="6501341"/>
            <a:ext cx="3552395" cy="0"/>
          </a:xfrm>
          <a:prstGeom prst="line">
            <a:avLst/>
          </a:prstGeom>
          <a:ln w="25400">
            <a:solidFill>
              <a:srgbClr val="00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8016213" y="6503160"/>
            <a:ext cx="3552395" cy="0"/>
          </a:xfrm>
          <a:prstGeom prst="line">
            <a:avLst/>
          </a:prstGeom>
          <a:ln w="25400">
            <a:solidFill>
              <a:srgbClr val="79AF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1022944" y="164637"/>
            <a:ext cx="10472648" cy="864096"/>
          </a:xfrm>
        </p:spPr>
        <p:txBody>
          <a:bodyPr>
            <a:normAutofit/>
          </a:bodyPr>
          <a:lstStyle>
            <a:lvl1pPr>
              <a:defRPr sz="2667" b="1" baseline="0">
                <a:solidFill>
                  <a:srgbClr val="022249"/>
                </a:solidFill>
              </a:defRPr>
            </a:lvl1pPr>
          </a:lstStyle>
          <a:p>
            <a:r>
              <a:rPr lang="en-US" dirty="0"/>
              <a:t>Click to edit slide title style</a:t>
            </a:r>
            <a:br>
              <a:rPr lang="en-US" dirty="0"/>
            </a:br>
            <a:r>
              <a:rPr lang="en-US" dirty="0"/>
              <a:t>Slide title can be extended to two lines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0379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 columns (Colour box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idx="1" hasCustomPrompt="1"/>
          </p:nvPr>
        </p:nvSpPr>
        <p:spPr>
          <a:xfrm>
            <a:off x="623392" y="2309487"/>
            <a:ext cx="2592288" cy="4183387"/>
          </a:xfrm>
          <a:prstGeom prst="rect">
            <a:avLst/>
          </a:prstGeom>
          <a:solidFill>
            <a:srgbClr val="E7F2FF"/>
          </a:solidFill>
        </p:spPr>
        <p:txBody>
          <a:bodyPr lIns="180000" tIns="180000" rIns="180000" bIns="180000">
            <a:noAutofit/>
          </a:bodyPr>
          <a:lstStyle>
            <a:lvl1pPr marL="342891" indent="-342891">
              <a:buClr>
                <a:srgbClr val="032E61"/>
              </a:buClr>
              <a:buSzPct val="80000"/>
              <a:buFont typeface="Bahnschrift SemiBold SemiConden" panose="020B0502040204020203" pitchFamily="34" charset="0"/>
              <a:buChar char="&gt;"/>
              <a:defRPr sz="1600" b="0">
                <a:solidFill>
                  <a:schemeClr val="tx1"/>
                </a:solidFill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pt-BR" dirty="0" err="1"/>
              <a:t>Sed</a:t>
            </a:r>
            <a:r>
              <a:rPr lang="pt-BR" dirty="0"/>
              <a:t> ac </a:t>
            </a:r>
            <a:r>
              <a:rPr lang="pt-BR" dirty="0" err="1"/>
              <a:t>elementum</a:t>
            </a:r>
            <a:r>
              <a:rPr lang="pt-BR" dirty="0"/>
              <a:t> ante, id </a:t>
            </a:r>
            <a:r>
              <a:rPr lang="pt-BR" dirty="0" err="1"/>
              <a:t>varius</a:t>
            </a:r>
            <a:r>
              <a:rPr lang="pt-BR" dirty="0"/>
              <a:t> </a:t>
            </a:r>
            <a:r>
              <a:rPr lang="pt-BR" dirty="0" err="1"/>
              <a:t>orci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interdum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feugiat</a:t>
            </a:r>
            <a:r>
              <a:rPr lang="pt-BR" dirty="0"/>
              <a:t>. </a:t>
            </a:r>
          </a:p>
          <a:p>
            <a:pPr lvl="0"/>
            <a:r>
              <a:rPr lang="pt-BR" dirty="0" err="1"/>
              <a:t>Praesent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 est,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ac, </a:t>
            </a:r>
            <a:r>
              <a:rPr lang="pt-BR" dirty="0" err="1"/>
              <a:t>lacinia</a:t>
            </a:r>
            <a:r>
              <a:rPr lang="pt-BR" dirty="0"/>
              <a:t> id mi. </a:t>
            </a:r>
            <a:r>
              <a:rPr lang="pt-BR" dirty="0" err="1"/>
              <a:t>Duis</a:t>
            </a:r>
            <a:r>
              <a:rPr lang="pt-BR" dirty="0"/>
              <a:t> </a:t>
            </a:r>
            <a:r>
              <a:rPr lang="pt-BR" dirty="0" err="1"/>
              <a:t>molestie</a:t>
            </a:r>
            <a:r>
              <a:rPr lang="pt-BR" dirty="0"/>
              <a:t> </a:t>
            </a:r>
            <a:r>
              <a:rPr lang="pt-BR" dirty="0" err="1"/>
              <a:t>semper</a:t>
            </a:r>
            <a:r>
              <a:rPr lang="pt-BR" dirty="0"/>
              <a:t> nunc </a:t>
            </a:r>
            <a:r>
              <a:rPr lang="pt-BR" dirty="0" err="1"/>
              <a:t>venenatis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. 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6" hasCustomPrompt="1"/>
          </p:nvPr>
        </p:nvSpPr>
        <p:spPr>
          <a:xfrm>
            <a:off x="623392" y="1707537"/>
            <a:ext cx="2592288" cy="473327"/>
          </a:xfrm>
          <a:prstGeom prst="rect">
            <a:avLst/>
          </a:prstGeom>
          <a:solidFill>
            <a:srgbClr val="032E61"/>
          </a:solidFill>
        </p:spPr>
        <p:txBody>
          <a:bodyPr lIns="180000" anchor="ctr"/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 SECOND TITLE]</a:t>
            </a:r>
            <a:endParaRPr lang="en-GB" dirty="0"/>
          </a:p>
        </p:txBody>
      </p:sp>
      <p:sp>
        <p:nvSpPr>
          <p:cNvPr id="20" name="Text Placeholder 18"/>
          <p:cNvSpPr>
            <a:spLocks noGrp="1"/>
          </p:cNvSpPr>
          <p:nvPr>
            <p:ph type="body" sz="quarter" idx="17" hasCustomPrompt="1"/>
          </p:nvPr>
        </p:nvSpPr>
        <p:spPr>
          <a:xfrm>
            <a:off x="3413047" y="1707535"/>
            <a:ext cx="2592288" cy="473327"/>
          </a:xfrm>
          <a:prstGeom prst="rect">
            <a:avLst/>
          </a:prstGeom>
          <a:solidFill>
            <a:srgbClr val="00B5B5"/>
          </a:solidFill>
        </p:spPr>
        <p:txBody>
          <a:bodyPr lIns="180000" anchor="ctr"/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[SECOND TITLE]</a:t>
            </a:r>
            <a:endParaRPr lang="en-GB" dirty="0"/>
          </a:p>
        </p:txBody>
      </p:sp>
      <p:sp>
        <p:nvSpPr>
          <p:cNvPr id="13" name="Text Placehold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623392" y="1127427"/>
            <a:ext cx="10953624" cy="45148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lang="en-GB" sz="1800" b="1" kern="1200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  <a:lvl2pPr marL="457189" indent="0">
              <a:buNone/>
              <a:defRPr/>
            </a:lvl2pPr>
            <a:lvl3pPr marL="914377" indent="0">
              <a:buNone/>
              <a:defRPr/>
            </a:lvl3pPr>
            <a:lvl4pPr marL="1371566" indent="0">
              <a:buNone/>
              <a:defRPr/>
            </a:lvl4pPr>
            <a:lvl5pPr marL="1828754" indent="0">
              <a:buNone/>
              <a:defRPr/>
            </a:lvl5pPr>
          </a:lstStyle>
          <a:p>
            <a:pPr lvl="0"/>
            <a:r>
              <a:rPr lang="en-US" dirty="0"/>
              <a:t>[ INSERT THE TITLE HERE ]</a:t>
            </a:r>
            <a:endParaRPr lang="en-GB" dirty="0"/>
          </a:p>
        </p:txBody>
      </p:sp>
      <p:sp>
        <p:nvSpPr>
          <p:cNvPr id="18" name="Content Placeholder 2"/>
          <p:cNvSpPr>
            <a:spLocks noGrp="1"/>
          </p:cNvSpPr>
          <p:nvPr>
            <p:ph idx="18" hasCustomPrompt="1"/>
          </p:nvPr>
        </p:nvSpPr>
        <p:spPr>
          <a:xfrm>
            <a:off x="3406263" y="2312337"/>
            <a:ext cx="2599072" cy="4183387"/>
          </a:xfrm>
          <a:prstGeom prst="rect">
            <a:avLst/>
          </a:prstGeom>
          <a:solidFill>
            <a:srgbClr val="D2EEE9"/>
          </a:solidFill>
        </p:spPr>
        <p:txBody>
          <a:bodyPr lIns="180000" tIns="180000" rIns="180000" bIns="180000">
            <a:noAutofit/>
          </a:bodyPr>
          <a:lstStyle>
            <a:lvl1pPr marL="342891" indent="-342891">
              <a:buClr>
                <a:srgbClr val="032E61"/>
              </a:buClr>
              <a:buSzPct val="80000"/>
              <a:buFont typeface="Bahnschrift SemiBold SemiConden" panose="020B0502040204020203" pitchFamily="34" charset="0"/>
              <a:buChar char="&gt;"/>
              <a:defRPr sz="1600" b="0">
                <a:solidFill>
                  <a:schemeClr val="tx1"/>
                </a:solidFill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pt-BR" dirty="0" err="1"/>
              <a:t>Sed</a:t>
            </a:r>
            <a:r>
              <a:rPr lang="pt-BR" dirty="0"/>
              <a:t> ac </a:t>
            </a:r>
            <a:r>
              <a:rPr lang="pt-BR" dirty="0" err="1"/>
              <a:t>elementum</a:t>
            </a:r>
            <a:r>
              <a:rPr lang="pt-BR" dirty="0"/>
              <a:t> ante, id </a:t>
            </a:r>
            <a:r>
              <a:rPr lang="pt-BR" dirty="0" err="1"/>
              <a:t>varius</a:t>
            </a:r>
            <a:r>
              <a:rPr lang="pt-BR" dirty="0"/>
              <a:t> </a:t>
            </a:r>
            <a:r>
              <a:rPr lang="pt-BR" dirty="0" err="1"/>
              <a:t>orci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interdum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feugiat</a:t>
            </a:r>
            <a:r>
              <a:rPr lang="pt-BR" dirty="0"/>
              <a:t>. </a:t>
            </a:r>
          </a:p>
          <a:p>
            <a:pPr lvl="0"/>
            <a:r>
              <a:rPr lang="pt-BR" dirty="0" err="1"/>
              <a:t>Praesent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 est,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ac, </a:t>
            </a:r>
            <a:r>
              <a:rPr lang="pt-BR" dirty="0" err="1"/>
              <a:t>lacinia</a:t>
            </a:r>
            <a:r>
              <a:rPr lang="pt-BR" dirty="0"/>
              <a:t> id mi. </a:t>
            </a:r>
            <a:r>
              <a:rPr lang="pt-BR" dirty="0" err="1"/>
              <a:t>Duis</a:t>
            </a:r>
            <a:r>
              <a:rPr lang="pt-BR" dirty="0"/>
              <a:t> </a:t>
            </a:r>
            <a:r>
              <a:rPr lang="pt-BR" dirty="0" err="1"/>
              <a:t>molestie</a:t>
            </a:r>
            <a:r>
              <a:rPr lang="pt-BR" dirty="0"/>
              <a:t> </a:t>
            </a:r>
            <a:r>
              <a:rPr lang="pt-BR" dirty="0" err="1"/>
              <a:t>semper</a:t>
            </a:r>
            <a:r>
              <a:rPr lang="pt-BR" dirty="0"/>
              <a:t> nunc </a:t>
            </a:r>
            <a:r>
              <a:rPr lang="pt-BR" dirty="0" err="1"/>
              <a:t>venenatis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. </a:t>
            </a:r>
          </a:p>
        </p:txBody>
      </p:sp>
      <p:sp>
        <p:nvSpPr>
          <p:cNvPr id="21" name="Content Placeholder 2"/>
          <p:cNvSpPr>
            <a:spLocks noGrp="1"/>
          </p:cNvSpPr>
          <p:nvPr>
            <p:ph idx="19" hasCustomPrompt="1"/>
          </p:nvPr>
        </p:nvSpPr>
        <p:spPr>
          <a:xfrm>
            <a:off x="6189133" y="2306636"/>
            <a:ext cx="2583568" cy="4183387"/>
          </a:xfrm>
          <a:prstGeom prst="rect">
            <a:avLst/>
          </a:prstGeom>
          <a:solidFill>
            <a:srgbClr val="ECF4E0"/>
          </a:solidFill>
        </p:spPr>
        <p:txBody>
          <a:bodyPr lIns="180000" tIns="180000" rIns="180000" bIns="180000">
            <a:noAutofit/>
          </a:bodyPr>
          <a:lstStyle>
            <a:lvl1pPr marL="342891" indent="-342891">
              <a:buClr>
                <a:srgbClr val="032E61"/>
              </a:buClr>
              <a:buSzPct val="80000"/>
              <a:buFont typeface="Bahnschrift SemiBold SemiConden" panose="020B0502040204020203" pitchFamily="34" charset="0"/>
              <a:buChar char="&gt;"/>
              <a:defRPr sz="1600" b="0">
                <a:solidFill>
                  <a:schemeClr val="tx1"/>
                </a:solidFill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pt-BR" dirty="0" err="1"/>
              <a:t>Sed</a:t>
            </a:r>
            <a:r>
              <a:rPr lang="pt-BR" dirty="0"/>
              <a:t> ac </a:t>
            </a:r>
            <a:r>
              <a:rPr lang="pt-BR" dirty="0" err="1"/>
              <a:t>elementum</a:t>
            </a:r>
            <a:r>
              <a:rPr lang="pt-BR" dirty="0"/>
              <a:t> ante, id </a:t>
            </a:r>
            <a:r>
              <a:rPr lang="pt-BR" dirty="0" err="1"/>
              <a:t>varius</a:t>
            </a:r>
            <a:r>
              <a:rPr lang="pt-BR" dirty="0"/>
              <a:t> </a:t>
            </a:r>
            <a:r>
              <a:rPr lang="pt-BR" dirty="0" err="1"/>
              <a:t>orci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interdum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feugiat</a:t>
            </a:r>
            <a:r>
              <a:rPr lang="pt-BR" dirty="0"/>
              <a:t>. </a:t>
            </a:r>
          </a:p>
          <a:p>
            <a:pPr lvl="0"/>
            <a:r>
              <a:rPr lang="pt-BR" dirty="0" err="1"/>
              <a:t>Praesent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 est,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ac, </a:t>
            </a:r>
            <a:r>
              <a:rPr lang="pt-BR" dirty="0" err="1"/>
              <a:t>lacinia</a:t>
            </a:r>
            <a:r>
              <a:rPr lang="pt-BR" dirty="0"/>
              <a:t> id mi. </a:t>
            </a:r>
            <a:r>
              <a:rPr lang="pt-BR" dirty="0" err="1"/>
              <a:t>Duis</a:t>
            </a:r>
            <a:r>
              <a:rPr lang="pt-BR" dirty="0"/>
              <a:t> </a:t>
            </a:r>
            <a:r>
              <a:rPr lang="pt-BR" dirty="0" err="1"/>
              <a:t>molestie</a:t>
            </a:r>
            <a:r>
              <a:rPr lang="pt-BR" dirty="0"/>
              <a:t> </a:t>
            </a:r>
            <a:r>
              <a:rPr lang="pt-BR" dirty="0" err="1"/>
              <a:t>semper</a:t>
            </a:r>
            <a:r>
              <a:rPr lang="pt-BR" dirty="0"/>
              <a:t> nunc </a:t>
            </a:r>
            <a:r>
              <a:rPr lang="pt-BR" dirty="0" err="1"/>
              <a:t>venenatis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. 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20" hasCustomPrompt="1"/>
          </p:nvPr>
        </p:nvSpPr>
        <p:spPr>
          <a:xfrm>
            <a:off x="6189133" y="1714775"/>
            <a:ext cx="2583568" cy="473327"/>
          </a:xfrm>
          <a:prstGeom prst="rect">
            <a:avLst/>
          </a:prstGeom>
          <a:solidFill>
            <a:srgbClr val="79AF02"/>
          </a:solidFill>
        </p:spPr>
        <p:txBody>
          <a:bodyPr lIns="180000" anchor="ctr"/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[SECOND TITLE]</a:t>
            </a:r>
            <a:endParaRPr lang="en-GB" dirty="0"/>
          </a:p>
        </p:txBody>
      </p:sp>
      <p:sp>
        <p:nvSpPr>
          <p:cNvPr id="30" name="Text Placeholder 18"/>
          <p:cNvSpPr>
            <a:spLocks noGrp="1"/>
          </p:cNvSpPr>
          <p:nvPr>
            <p:ph type="body" sz="quarter" idx="23" hasCustomPrompt="1"/>
          </p:nvPr>
        </p:nvSpPr>
        <p:spPr>
          <a:xfrm>
            <a:off x="8958880" y="1704685"/>
            <a:ext cx="2592288" cy="473327"/>
          </a:xfrm>
          <a:prstGeom prst="rect">
            <a:avLst/>
          </a:prstGeom>
          <a:solidFill>
            <a:srgbClr val="6C016F"/>
          </a:solidFill>
        </p:spPr>
        <p:txBody>
          <a:bodyPr lIns="180000" anchor="ctr"/>
          <a:lstStyle>
            <a:lvl1pPr marL="0" indent="0" algn="ctr">
              <a:buNone/>
              <a:defRPr sz="18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[SECOND TITLE]</a:t>
            </a:r>
            <a:endParaRPr lang="en-GB" dirty="0"/>
          </a:p>
        </p:txBody>
      </p:sp>
      <p:sp>
        <p:nvSpPr>
          <p:cNvPr id="32" name="Content Placeholder 2"/>
          <p:cNvSpPr>
            <a:spLocks noGrp="1"/>
          </p:cNvSpPr>
          <p:nvPr>
            <p:ph idx="24" hasCustomPrompt="1"/>
          </p:nvPr>
        </p:nvSpPr>
        <p:spPr>
          <a:xfrm>
            <a:off x="8952096" y="2309487"/>
            <a:ext cx="2599072" cy="4183387"/>
          </a:xfrm>
          <a:prstGeom prst="rect">
            <a:avLst/>
          </a:prstGeom>
          <a:solidFill>
            <a:srgbClr val="FBF3FB"/>
          </a:solidFill>
        </p:spPr>
        <p:txBody>
          <a:bodyPr lIns="180000" tIns="180000" rIns="180000" bIns="180000">
            <a:noAutofit/>
          </a:bodyPr>
          <a:lstStyle>
            <a:lvl1pPr marL="342891" indent="-342891">
              <a:buClr>
                <a:srgbClr val="032E61"/>
              </a:buClr>
              <a:buSzPct val="80000"/>
              <a:buFont typeface="Bahnschrift SemiBold SemiConden" panose="020B0502040204020203" pitchFamily="34" charset="0"/>
              <a:buChar char="&gt;"/>
              <a:defRPr sz="1600" b="0">
                <a:solidFill>
                  <a:schemeClr val="tx1"/>
                </a:solidFill>
              </a:defRPr>
            </a:lvl1pPr>
            <a:lvl2pPr marL="457189" indent="0">
              <a:buNone/>
              <a:defRPr/>
            </a:lvl2pPr>
          </a:lstStyle>
          <a:p>
            <a:pPr lvl="0"/>
            <a:r>
              <a:rPr lang="pt-BR" dirty="0" err="1"/>
              <a:t>Sed</a:t>
            </a:r>
            <a:r>
              <a:rPr lang="pt-BR" dirty="0"/>
              <a:t> ac </a:t>
            </a:r>
            <a:r>
              <a:rPr lang="pt-BR" dirty="0" err="1"/>
              <a:t>elementum</a:t>
            </a:r>
            <a:r>
              <a:rPr lang="pt-BR" dirty="0"/>
              <a:t> ante, id </a:t>
            </a:r>
            <a:r>
              <a:rPr lang="pt-BR" dirty="0" err="1"/>
              <a:t>varius</a:t>
            </a:r>
            <a:r>
              <a:rPr lang="pt-BR" dirty="0"/>
              <a:t> </a:t>
            </a:r>
            <a:r>
              <a:rPr lang="pt-BR" dirty="0" err="1"/>
              <a:t>orci</a:t>
            </a:r>
            <a:r>
              <a:rPr lang="pt-BR" dirty="0"/>
              <a:t>. </a:t>
            </a:r>
            <a:r>
              <a:rPr lang="pt-BR" dirty="0" err="1"/>
              <a:t>Maecenas</a:t>
            </a:r>
            <a:r>
              <a:rPr lang="pt-BR" dirty="0"/>
              <a:t> </a:t>
            </a:r>
            <a:r>
              <a:rPr lang="pt-BR" dirty="0" err="1"/>
              <a:t>interdum</a:t>
            </a:r>
            <a:r>
              <a:rPr lang="pt-BR" dirty="0"/>
              <a:t> </a:t>
            </a:r>
            <a:r>
              <a:rPr lang="pt-BR" dirty="0" err="1"/>
              <a:t>ligula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</a:t>
            </a:r>
            <a:r>
              <a:rPr lang="pt-BR" dirty="0" err="1"/>
              <a:t>feugiat</a:t>
            </a:r>
            <a:r>
              <a:rPr lang="pt-BR" dirty="0"/>
              <a:t>. </a:t>
            </a:r>
          </a:p>
          <a:p>
            <a:pPr lvl="0"/>
            <a:r>
              <a:rPr lang="pt-BR" dirty="0" err="1"/>
              <a:t>Praesent</a:t>
            </a:r>
            <a:r>
              <a:rPr lang="pt-BR" dirty="0"/>
              <a:t> </a:t>
            </a:r>
            <a:r>
              <a:rPr lang="pt-BR" dirty="0" err="1"/>
              <a:t>elit</a:t>
            </a:r>
            <a:r>
              <a:rPr lang="pt-BR" dirty="0"/>
              <a:t> est, </a:t>
            </a:r>
            <a:r>
              <a:rPr lang="pt-BR" dirty="0" err="1"/>
              <a:t>accumsan</a:t>
            </a:r>
            <a:r>
              <a:rPr lang="pt-BR" dirty="0"/>
              <a:t> </a:t>
            </a:r>
            <a:r>
              <a:rPr lang="pt-BR" dirty="0" err="1"/>
              <a:t>eget</a:t>
            </a:r>
            <a:r>
              <a:rPr lang="pt-BR" dirty="0"/>
              <a:t> </a:t>
            </a:r>
            <a:r>
              <a:rPr lang="pt-BR" dirty="0" err="1"/>
              <a:t>consectetur</a:t>
            </a:r>
            <a:r>
              <a:rPr lang="pt-BR" dirty="0"/>
              <a:t> ac, </a:t>
            </a:r>
            <a:r>
              <a:rPr lang="pt-BR" dirty="0" err="1"/>
              <a:t>lacinia</a:t>
            </a:r>
            <a:r>
              <a:rPr lang="pt-BR" dirty="0"/>
              <a:t> id mi. </a:t>
            </a:r>
            <a:r>
              <a:rPr lang="pt-BR" dirty="0" err="1"/>
              <a:t>Duis</a:t>
            </a:r>
            <a:r>
              <a:rPr lang="pt-BR" dirty="0"/>
              <a:t> </a:t>
            </a:r>
            <a:r>
              <a:rPr lang="pt-BR" dirty="0" err="1"/>
              <a:t>molestie</a:t>
            </a:r>
            <a:r>
              <a:rPr lang="pt-BR" dirty="0"/>
              <a:t> </a:t>
            </a:r>
            <a:r>
              <a:rPr lang="pt-BR" dirty="0" err="1"/>
              <a:t>semper</a:t>
            </a:r>
            <a:r>
              <a:rPr lang="pt-BR" dirty="0"/>
              <a:t> nunc </a:t>
            </a:r>
            <a:r>
              <a:rPr lang="pt-BR" dirty="0" err="1"/>
              <a:t>venenatis</a:t>
            </a:r>
            <a:r>
              <a:rPr lang="pt-BR" dirty="0"/>
              <a:t> </a:t>
            </a:r>
            <a:r>
              <a:rPr lang="pt-BR" dirty="0" err="1"/>
              <a:t>posuere</a:t>
            </a:r>
            <a:r>
              <a:rPr lang="pt-BR" dirty="0"/>
              <a:t>. </a:t>
            </a:r>
          </a:p>
        </p:txBody>
      </p:sp>
      <p:cxnSp>
        <p:nvCxnSpPr>
          <p:cNvPr id="34" name="Straight Connector 33"/>
          <p:cNvCxnSpPr/>
          <p:nvPr/>
        </p:nvCxnSpPr>
        <p:spPr>
          <a:xfrm>
            <a:off x="3406263" y="6501341"/>
            <a:ext cx="2599072" cy="0"/>
          </a:xfrm>
          <a:prstGeom prst="line">
            <a:avLst/>
          </a:prstGeom>
          <a:ln w="25400">
            <a:solidFill>
              <a:srgbClr val="00B5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/>
          <p:cNvCxnSpPr/>
          <p:nvPr/>
        </p:nvCxnSpPr>
        <p:spPr>
          <a:xfrm>
            <a:off x="623392" y="6501341"/>
            <a:ext cx="2599072" cy="0"/>
          </a:xfrm>
          <a:prstGeom prst="line">
            <a:avLst/>
          </a:prstGeom>
          <a:ln w="25400">
            <a:solidFill>
              <a:srgbClr val="022249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6189133" y="6501341"/>
            <a:ext cx="2583568" cy="0"/>
          </a:xfrm>
          <a:prstGeom prst="line">
            <a:avLst/>
          </a:prstGeom>
          <a:ln w="25400">
            <a:solidFill>
              <a:srgbClr val="79AF0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8952096" y="6501341"/>
            <a:ext cx="2599072" cy="0"/>
          </a:xfrm>
          <a:prstGeom prst="line">
            <a:avLst/>
          </a:prstGeom>
          <a:ln w="25400">
            <a:solidFill>
              <a:srgbClr val="6C016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itle 1"/>
          <p:cNvSpPr>
            <a:spLocks noGrp="1"/>
          </p:cNvSpPr>
          <p:nvPr>
            <p:ph type="title" hasCustomPrompt="1"/>
          </p:nvPr>
        </p:nvSpPr>
        <p:spPr>
          <a:xfrm>
            <a:off x="1022944" y="164637"/>
            <a:ext cx="10472648" cy="864096"/>
          </a:xfrm>
        </p:spPr>
        <p:txBody>
          <a:bodyPr>
            <a:normAutofit/>
          </a:bodyPr>
          <a:lstStyle>
            <a:lvl1pPr>
              <a:defRPr sz="2667" b="1" baseline="0">
                <a:solidFill>
                  <a:srgbClr val="022249"/>
                </a:solidFill>
              </a:defRPr>
            </a:lvl1pPr>
          </a:lstStyle>
          <a:p>
            <a:r>
              <a:rPr lang="en-US" dirty="0"/>
              <a:t>Click to edit slide title style</a:t>
            </a:r>
            <a:br>
              <a:rPr lang="en-US" dirty="0"/>
            </a:br>
            <a:r>
              <a:rPr lang="en-US" dirty="0"/>
              <a:t>Slide title can be extended to two lines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760082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5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24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7435" y="204576"/>
            <a:ext cx="10753195" cy="748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slide title style</a:t>
            </a:r>
            <a:br>
              <a:rPr lang="en-US" dirty="0"/>
            </a:br>
            <a:r>
              <a:rPr lang="en-US" dirty="0"/>
              <a:t>Slide title can be extended to two lines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20755"/>
            <a:ext cx="10515600" cy="4956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39349" y="128527"/>
            <a:ext cx="11837224" cy="900207"/>
          </a:xfrm>
          <a:prstGeom prst="rect">
            <a:avLst/>
          </a:prstGeom>
          <a:solidFill>
            <a:srgbClr val="6FC5D5">
              <a:alpha val="14000"/>
            </a:srgb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baseline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pPr marL="323992"/>
            <a:endParaRPr lang="es-E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5291" y="4965171"/>
            <a:ext cx="1116709" cy="19241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934" y="176531"/>
            <a:ext cx="387151" cy="8041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5C76C10-5F67-50C6-3E36-6094C3A9FCD0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475288" y="6642100"/>
            <a:ext cx="12700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000">
                <a:solidFill>
                  <a:srgbClr val="0000FF"/>
                </a:solidFill>
                <a:latin typeface="Arial Narrow" panose="020B0606020202030204" pitchFamily="34" charset="0"/>
              </a:rPr>
              <a:t>Unclassified - Non classifié</a:t>
            </a:r>
          </a:p>
        </p:txBody>
      </p:sp>
    </p:spTree>
    <p:extLst>
      <p:ext uri="{BB962C8B-B14F-4D97-AF65-F5344CB8AC3E}">
        <p14:creationId xmlns:p14="http://schemas.microsoft.com/office/powerpoint/2010/main" val="3943926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66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rgbClr val="022249"/>
        </a:buClr>
        <a:buFont typeface="Wingdings" panose="05000000000000000000" pitchFamily="2" charset="2"/>
        <a:buChar char="§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B5B5"/>
        </a:buClr>
        <a:buFont typeface="Wingdings" panose="05000000000000000000" pitchFamily="2" charset="2"/>
        <a:buChar char="s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79AF02"/>
        </a:buClr>
        <a:buSzPct val="90000"/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›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7435" y="204576"/>
            <a:ext cx="10753195" cy="748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slide title style</a:t>
            </a:r>
            <a:br>
              <a:rPr lang="en-US" dirty="0"/>
            </a:br>
            <a:r>
              <a:rPr lang="en-US" dirty="0"/>
              <a:t>Slide title can be extended to two lines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20755"/>
            <a:ext cx="10515600" cy="4956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39349" y="128527"/>
            <a:ext cx="11837224" cy="900207"/>
          </a:xfrm>
          <a:prstGeom prst="rect">
            <a:avLst/>
          </a:prstGeom>
          <a:solidFill>
            <a:srgbClr val="6FC5D5">
              <a:alpha val="14000"/>
            </a:srgb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baseline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pPr marL="323992"/>
            <a:endParaRPr lang="es-E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5291" y="4965171"/>
            <a:ext cx="1116709" cy="19241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934" y="176531"/>
            <a:ext cx="387151" cy="8041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6581D4D-CE53-D10E-BF50-368608CAD41D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13844" y="5078985"/>
            <a:ext cx="1423957" cy="15744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F7F0F12-9DBA-3F8E-15D4-45BD839A3786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475288" y="6642100"/>
            <a:ext cx="12700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000">
                <a:solidFill>
                  <a:srgbClr val="0000FF"/>
                </a:solidFill>
                <a:latin typeface="Arial Narrow" panose="020B0606020202030204" pitchFamily="34" charset="0"/>
              </a:rPr>
              <a:t>Unclassified - Non classifié</a:t>
            </a:r>
          </a:p>
        </p:txBody>
      </p:sp>
    </p:spTree>
    <p:extLst>
      <p:ext uri="{BB962C8B-B14F-4D97-AF65-F5344CB8AC3E}">
        <p14:creationId xmlns:p14="http://schemas.microsoft.com/office/powerpoint/2010/main" val="26081695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66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rgbClr val="022249"/>
        </a:buClr>
        <a:buFont typeface="Wingdings" panose="05000000000000000000" pitchFamily="2" charset="2"/>
        <a:buChar char="§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B5B5"/>
        </a:buClr>
        <a:buFont typeface="Wingdings" panose="05000000000000000000" pitchFamily="2" charset="2"/>
        <a:buChar char="s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79AF02"/>
        </a:buClr>
        <a:buSzPct val="90000"/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›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7435" y="204576"/>
            <a:ext cx="10753195" cy="74810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slide title style</a:t>
            </a:r>
            <a:br>
              <a:rPr lang="en-US" dirty="0"/>
            </a:br>
            <a:r>
              <a:rPr lang="en-US" dirty="0"/>
              <a:t>Slide title can be extended to two lines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20755"/>
            <a:ext cx="10515600" cy="49562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239349" y="128527"/>
            <a:ext cx="11837224" cy="900207"/>
          </a:xfrm>
          <a:prstGeom prst="rect">
            <a:avLst/>
          </a:prstGeom>
          <a:solidFill>
            <a:srgbClr val="6FC5D5">
              <a:alpha val="14000"/>
            </a:srgbClr>
          </a:solidFill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400" kern="1200" baseline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ea typeface="+mj-ea"/>
                <a:cs typeface="+mj-cs"/>
              </a:defRPr>
            </a:lvl1pPr>
          </a:lstStyle>
          <a:p>
            <a:pPr marL="323992"/>
            <a:endParaRPr lang="es-ES" sz="2400" b="1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75291" y="4965171"/>
            <a:ext cx="1116709" cy="192418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8934" y="176531"/>
            <a:ext cx="387151" cy="80419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0753BE1-2A6D-1AC1-2806-36E7B02405C0}"/>
              </a:ext>
            </a:extLst>
          </p:cNvPr>
          <p:cNvPicPr>
            <a:picLocks noChangeAspect="1"/>
          </p:cNvPicPr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41821" y="4958723"/>
            <a:ext cx="1423957" cy="157443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699E503-3D32-47DF-5EE2-C54EFDD04D80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475288" y="6642100"/>
            <a:ext cx="12700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GB" sz="1000">
                <a:solidFill>
                  <a:srgbClr val="0000FF"/>
                </a:solidFill>
                <a:latin typeface="Arial Narrow" panose="020B0606020202030204" pitchFamily="34" charset="0"/>
              </a:rPr>
              <a:t>Unclassified - Non classifié</a:t>
            </a:r>
          </a:p>
        </p:txBody>
      </p:sp>
    </p:spTree>
    <p:extLst>
      <p:ext uri="{BB962C8B-B14F-4D97-AF65-F5344CB8AC3E}">
        <p14:creationId xmlns:p14="http://schemas.microsoft.com/office/powerpoint/2010/main" val="122787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2667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rgbClr val="022249"/>
        </a:buClr>
        <a:buFont typeface="Wingdings" panose="05000000000000000000" pitchFamily="2" charset="2"/>
        <a:buChar char="§"/>
        <a:defRPr sz="2133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00B5B5"/>
        </a:buClr>
        <a:buFont typeface="Wingdings" panose="05000000000000000000" pitchFamily="2" charset="2"/>
        <a:buChar char="s"/>
        <a:defRPr sz="2133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rgbClr val="79AF02"/>
        </a:buClr>
        <a:buSzPct val="90000"/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Calibri" panose="020F0502020204030204" pitchFamily="34" charset="0"/>
        <a:buChar char="›"/>
        <a:defRPr sz="2133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555FB3C-DC21-4CB0-9E90-8BFDD45AE01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Educational Measurement and Item Development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430AF7-10DC-4F61-9CF6-3AF40637C8B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An Introductory Workshop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ACC1E2-7021-4B19-A865-69B9B620E7D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GB" dirty="0"/>
              <a:t>Dr Nathanael Reinertsen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7D2210-61D6-6F8A-9DCE-5832F126EDD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25 October 2024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BA74B7-F084-4831-AABC-F37B7673F339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/>
              <a:t>Directorate for Education and Skills</a:t>
            </a:r>
          </a:p>
        </p:txBody>
      </p:sp>
    </p:spTree>
    <p:extLst>
      <p:ext uri="{BB962C8B-B14F-4D97-AF65-F5344CB8AC3E}">
        <p14:creationId xmlns:p14="http://schemas.microsoft.com/office/powerpoint/2010/main" val="4200631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>
            <a:extLst>
              <a:ext uri="{FF2B5EF4-FFF2-40B4-BE49-F238E27FC236}">
                <a16:creationId xmlns:a16="http://schemas.microsoft.com/office/drawing/2014/main" id="{D821B662-0662-1AB6-FCED-24A7BCA45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Feedback</a:t>
            </a:r>
            <a:r>
              <a:rPr lang="en-GB"/>
              <a:t>, please!!!</a:t>
            </a:r>
          </a:p>
        </p:txBody>
      </p:sp>
      <p:pic>
        <p:nvPicPr>
          <p:cNvPr id="3" name="Picture 2" descr="A qr code on a blue background&#10;&#10;Description automatically generated">
            <a:extLst>
              <a:ext uri="{FF2B5EF4-FFF2-40B4-BE49-F238E27FC236}">
                <a16:creationId xmlns:a16="http://schemas.microsoft.com/office/drawing/2014/main" id="{9EF91DAC-1770-1313-A92C-46928A39B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32359" y="1265359"/>
            <a:ext cx="4327281" cy="432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648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6E627B5-F784-1B38-FEE7-E575CE3D38B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527131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C0FDC2-D636-BEDA-999E-67D2330CD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Overview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9CD641C-5219-D7B0-F2AB-28C2FB7FDF4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GB" dirty="0"/>
              <a:t>Day 1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3F18EF30-E529-4FFC-FDF3-B1BB1204DCE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r>
              <a:rPr lang="en-GB" dirty="0"/>
              <a:t>What is educational measurement?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99344CC-4D5F-A976-33E9-9CDBC86A9C6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Day 2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799B0A9-A1F1-A73C-7A68-A479117F5C8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/>
              <a:t>Item Development Principles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C0C61E1-6C3C-DB93-A8CF-9377B949854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/>
              <a:t>Day 3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AD27ED7-4097-6BD0-0AB8-CF7E9CD5ACB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GB" dirty="0"/>
              <a:t>Item evaluation (with Rasch Measurement, and Item-Response Theory)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025917D-CFFE-8182-E123-6BC8B494D2B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GB" dirty="0"/>
              <a:t>Day 4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C6DB3CE-994B-F6B8-D7F4-CCAFB7D83B4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dirty="0"/>
              <a:t>Test construction and test evaluation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F693A22-4C8C-B657-0484-08BF9A50385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GB" dirty="0"/>
              <a:t>Day 5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684ECC0-9A38-8280-1B8E-C5EED91C17E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GB" dirty="0"/>
              <a:t>Cognitive Walkthroughs in Item Development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8B84D6-E9D6-BCC2-11C2-FB3018E9823C}"/>
              </a:ext>
            </a:extLst>
          </p:cNvPr>
          <p:cNvSpPr/>
          <p:nvPr/>
        </p:nvSpPr>
        <p:spPr>
          <a:xfrm>
            <a:off x="2072669" y="5510508"/>
            <a:ext cx="8250176" cy="103228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3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707300F-9CD6-D003-68AD-4B99A7DF9668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/>
              <a:t>Session 1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EAE4B15-B769-C844-A75B-EE8FA4358E5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PMingLiU" panose="02020500000000000000" pitchFamily="18" charset="-120"/>
              </a:rPr>
              <a:t>Practical part 2: Cognitive Walkthroughs</a:t>
            </a:r>
            <a:endParaRPr lang="en-GB" dirty="0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5A26B83D-3D4A-4676-8E0A-6B6ABEFEBF2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GB" dirty="0"/>
              <a:t>Session 2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1F2FACDA-1A89-870E-ED1F-73532CBD0584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PMingLiU" panose="02020500000000000000" pitchFamily="18" charset="-120"/>
              </a:rPr>
              <a:t>Practical part 2: Cognitive Walkthroughs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321FAAF2-8034-9EAF-D05D-A41818945C1C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GB" dirty="0"/>
              <a:t>Session 3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5CD76B0B-AEBE-9B65-3B25-EB066E3C76F7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PMingLiU" panose="02020500000000000000" pitchFamily="18" charset="-120"/>
              </a:rPr>
              <a:t>Workshop summary, final questions and closing.</a:t>
            </a:r>
            <a:endParaRPr lang="en-GB" dirty="0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6485E6FF-8529-B267-06AC-81D9E56CA10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r>
              <a:rPr lang="en-GB" sz="1800" dirty="0"/>
              <a:t>Cognitive Walkthroughs in Item Development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BFE03DE5-90E5-987A-72D5-4986985C2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Day 5 Outline</a:t>
            </a:r>
          </a:p>
        </p:txBody>
      </p:sp>
    </p:spTree>
    <p:extLst>
      <p:ext uri="{BB962C8B-B14F-4D97-AF65-F5344CB8AC3E}">
        <p14:creationId xmlns:p14="http://schemas.microsoft.com/office/powerpoint/2010/main" val="3312740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6A2FB7-8751-69FE-78CD-8D2A4650F5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Practical part 2:</a:t>
            </a:r>
            <a:br>
              <a:rPr lang="en-US" dirty="0"/>
            </a:br>
            <a:r>
              <a:rPr lang="en-US" dirty="0"/>
              <a:t>Cognitive Walkthroughs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40B2F-97CB-8E37-0A50-F17DBE4FE3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126946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F083F4-11FE-5F4C-62F9-973EB89F4F6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marL="914423" lvl="1" indent="-457200">
              <a:lnSpc>
                <a:spcPct val="107000"/>
              </a:lnSpc>
              <a:buFont typeface="+mj-lt"/>
              <a:buAutoNum type="arabicPeriod"/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 of stimulus</a:t>
            </a:r>
          </a:p>
          <a:p>
            <a:pPr marL="914423" lvl="1" indent="-457200">
              <a:lnSpc>
                <a:spcPct val="107000"/>
              </a:lnSpc>
              <a:buFont typeface="+mj-lt"/>
              <a:buAutoNum type="arabicPeriod"/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 of first item</a:t>
            </a:r>
          </a:p>
          <a:p>
            <a:pPr marL="914423" lvl="1" indent="-457200">
              <a:lnSpc>
                <a:spcPct val="107000"/>
              </a:lnSpc>
              <a:buFont typeface="+mj-lt"/>
              <a:buAutoNum type="arabicPeriod"/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 of second item</a:t>
            </a:r>
            <a:endParaRPr lang="en-GB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23" lvl="1" indent="-457200">
              <a:lnSpc>
                <a:spcPct val="107000"/>
              </a:lnSpc>
              <a:buFont typeface="+mj-lt"/>
              <a:buAutoNum type="arabicPeriod"/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Review of third item</a:t>
            </a:r>
            <a:endParaRPr lang="en-GB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14423" lvl="1" indent="-457200">
              <a:lnSpc>
                <a:spcPct val="107000"/>
              </a:lnSpc>
              <a:buFont typeface="+mj-lt"/>
              <a:buAutoNum type="arabicPeriod"/>
            </a:pPr>
            <a:r>
              <a:rPr lang="en-GB" sz="2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Final remarks</a:t>
            </a:r>
            <a:endParaRPr lang="en-GB" sz="20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647177-451A-06B6-266B-5532743D3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Discussion procedure</a:t>
            </a:r>
          </a:p>
        </p:txBody>
      </p:sp>
    </p:spTree>
    <p:extLst>
      <p:ext uri="{BB962C8B-B14F-4D97-AF65-F5344CB8AC3E}">
        <p14:creationId xmlns:p14="http://schemas.microsoft.com/office/powerpoint/2010/main" val="8642027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D6D2188-FC99-C4D5-EB53-2086A60212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2800" dirty="0"/>
              <a:t>Pick </a:t>
            </a:r>
            <a:r>
              <a:rPr lang="en-GB" sz="2800" b="1" u="sng" dirty="0"/>
              <a:t>one</a:t>
            </a:r>
            <a:r>
              <a:rPr lang="en-GB" sz="2800" dirty="0"/>
              <a:t> to share about your group’s Cognitive Walkthrough:</a:t>
            </a:r>
          </a:p>
          <a:p>
            <a:pPr marL="0" indent="0" algn="ctr">
              <a:buNone/>
            </a:pPr>
            <a:endParaRPr lang="en-GB" sz="2800" dirty="0"/>
          </a:p>
          <a:p>
            <a:pPr marL="1438275" indent="-514350">
              <a:buFont typeface="+mj-lt"/>
              <a:buAutoNum type="arabicPeriod"/>
            </a:pPr>
            <a:r>
              <a:rPr lang="en-GB" sz="2800" dirty="0"/>
              <a:t>What made the discussion good/enjoyable?</a:t>
            </a:r>
          </a:p>
          <a:p>
            <a:pPr marL="1438275" indent="-514350">
              <a:buFont typeface="+mj-lt"/>
              <a:buAutoNum type="arabicPeriod"/>
            </a:pPr>
            <a:r>
              <a:rPr lang="en-GB" sz="2800" dirty="0"/>
              <a:t>What was one difficult thing about the exercise?</a:t>
            </a:r>
          </a:p>
          <a:p>
            <a:pPr marL="1438275" indent="-514350">
              <a:buFont typeface="+mj-lt"/>
              <a:buAutoNum type="arabicPeriod"/>
            </a:pPr>
            <a:r>
              <a:rPr lang="en-GB" sz="2800" dirty="0"/>
              <a:t>Is it a process you could see implementing at IAVE?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D2365C0-89BA-9B35-7876-AC2B41A8F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Sharing session</a:t>
            </a:r>
          </a:p>
        </p:txBody>
      </p:sp>
    </p:spTree>
    <p:extLst>
      <p:ext uri="{BB962C8B-B14F-4D97-AF65-F5344CB8AC3E}">
        <p14:creationId xmlns:p14="http://schemas.microsoft.com/office/powerpoint/2010/main" val="2013019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6A2FB7-8751-69FE-78CD-8D2A4650F5B9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Summary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640B2F-97CB-8E37-0A50-F17DBE4FE3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9015846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BC0FDC2-D636-BEDA-999E-67D2330CD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Recap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69CD641C-5219-D7B0-F2AB-28C2FB7FDF4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What is educational measurement?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3F18EF30-E529-4FFC-FDF3-B1BB1204DCE4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Measurement concepts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Assessment Frameworks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Validity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C99344CC-4D5F-A976-33E9-9CDBC86A9C6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Item Development Principles</a:t>
            </a:r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6799B0A9-A1F1-A73C-7A68-A479117F5C8C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MC and CR items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CTT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Reliability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C0C61E1-6C3C-DB93-A8CF-9377B949854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/>
          </a:bodyPr>
          <a:lstStyle/>
          <a:p>
            <a:r>
              <a:rPr lang="en-GB" dirty="0"/>
              <a:t>Item evaluation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CAD27ED7-4097-6BD0-0AB8-CF7E9CD5ACB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Rasch Measurement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Assessment Principles and Methods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Rubric Construction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E025917D-CFFE-8182-E123-6BC8B494D2B8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GB" dirty="0"/>
              <a:t>Test construction and test evaluation</a:t>
            </a: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2C6DB3CE-994B-F6B8-D7F4-CCAFB7D83B4D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Item banks and Test Construction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Test equating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BF693A22-4C8C-B657-0484-08BF9A503852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Cognitive Walkthroughs in Item Development</a:t>
            </a: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C684ECC0-9A38-8280-1B8E-C5EED91C17E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/>
              <a:t>The role and process of collaborative review in item development</a:t>
            </a:r>
          </a:p>
        </p:txBody>
      </p:sp>
    </p:spTree>
    <p:extLst>
      <p:ext uri="{BB962C8B-B14F-4D97-AF65-F5344CB8AC3E}">
        <p14:creationId xmlns:p14="http://schemas.microsoft.com/office/powerpoint/2010/main" val="4107528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38EC01B5-378A-6B42-413B-4D30A2E8953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GB" dirty="0"/>
              <a:t>1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7CC1FCB9-9706-8C60-3EFD-CF4280E4030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>
            <a:normAutofit/>
          </a:bodyPr>
          <a:lstStyle/>
          <a:p>
            <a:pPr lvl="0" algn="l">
              <a:tabLst>
                <a:tab pos="539750" algn="l"/>
                <a:tab pos="756285" algn="l"/>
                <a:tab pos="972185" algn="l"/>
                <a:tab pos="270510" algn="l"/>
                <a:tab pos="756285" algn="l"/>
                <a:tab pos="990600" algn="l"/>
              </a:tabLst>
            </a:pPr>
            <a:r>
              <a:rPr lang="en-GB" sz="1800" dirty="0">
                <a:effectLst/>
                <a:latin typeface="Calibri" panose="020F0502020204030204" pitchFamily="34" charset="0"/>
                <a:ea typeface="PMingLiU" panose="02020500000000000000" pitchFamily="18" charset="-120"/>
              </a:rPr>
              <a:t>Knowledge of educational measurement theory</a:t>
            </a:r>
            <a:endParaRPr lang="en-GB" sz="18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96DDBC3-C429-3349-B03A-7E903383999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GB" dirty="0"/>
              <a:t>2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D2BEE3D5-DFC6-DB98-F584-2F34EED4A4F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>
            <a:normAutofit/>
          </a:bodyPr>
          <a:lstStyle/>
          <a:p>
            <a:pPr lvl="0" algn="l">
              <a:tabLst>
                <a:tab pos="539750" algn="l"/>
                <a:tab pos="756285" algn="l"/>
                <a:tab pos="972185" algn="l"/>
                <a:tab pos="270510" algn="l"/>
                <a:tab pos="756285" algn="l"/>
                <a:tab pos="990600" algn="l"/>
              </a:tabLst>
            </a:pPr>
            <a:r>
              <a:rPr lang="en-GB" sz="1800" dirty="0">
                <a:effectLst/>
                <a:latin typeface="Calibri" panose="020F0502020204030204" pitchFamily="34" charset="0"/>
                <a:ea typeface="PMingLiU" panose="02020500000000000000" pitchFamily="18" charset="-120"/>
              </a:rPr>
              <a:t>Deeper understanding of PISA-style, large-scale assessments</a:t>
            </a:r>
            <a:endParaRPr lang="en-GB" sz="18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83D49289-7461-0119-4433-B93B3625952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GB" dirty="0"/>
              <a:t>3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C183F5C-4DAA-0F37-DD39-DAF21FE8168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pPr lvl="0" algn="l">
              <a:tabLst>
                <a:tab pos="539750" algn="l"/>
                <a:tab pos="756285" algn="l"/>
                <a:tab pos="972185" algn="l"/>
                <a:tab pos="270510" algn="l"/>
                <a:tab pos="756285" algn="l"/>
                <a:tab pos="990600" algn="l"/>
              </a:tabLst>
            </a:pPr>
            <a:r>
              <a:rPr lang="en-GB" sz="1800" dirty="0">
                <a:effectLst/>
                <a:latin typeface="Calibri" panose="020F0502020204030204" pitchFamily="34" charset="0"/>
                <a:ea typeface="PMingLiU" panose="02020500000000000000" pitchFamily="18" charset="-120"/>
              </a:rPr>
              <a:t>Enhanced item and test development skills</a:t>
            </a:r>
            <a:endParaRPr lang="en-GB" sz="18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280C75B4-0DF6-65F1-70F4-545D835A6031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GB" dirty="0"/>
              <a:t>4</a:t>
            </a:r>
          </a:p>
        </p:txBody>
      </p:sp>
      <p:sp>
        <p:nvSpPr>
          <p:cNvPr id="22" name="Text Placeholder 21">
            <a:extLst>
              <a:ext uri="{FF2B5EF4-FFF2-40B4-BE49-F238E27FC236}">
                <a16:creationId xmlns:a16="http://schemas.microsoft.com/office/drawing/2014/main" id="{A29D5AEB-7E7D-4F0F-0ED3-1CB1211F732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GB" sz="1800" dirty="0">
                <a:effectLst/>
                <a:latin typeface="Calibri" panose="020F0502020204030204" pitchFamily="34" charset="0"/>
                <a:ea typeface="PMingLiU" panose="02020500000000000000" pitchFamily="18" charset="-120"/>
              </a:rPr>
              <a:t>Increased assessment literacy</a:t>
            </a:r>
            <a:endParaRPr lang="en-GB" sz="1800" dirty="0">
              <a:effectLst/>
              <a:latin typeface="Times New Roman" panose="02020603050405020304" pitchFamily="18" charset="0"/>
              <a:ea typeface="PMingLiU" panose="02020500000000000000" pitchFamily="18" charset="-120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9474F3B2-ECB1-E517-9CC1-4BBF5B4F261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 algn="l"/>
            <a:r>
              <a:rPr lang="en-GB" sz="2000" dirty="0"/>
              <a:t>Workshop participants should gain…</a:t>
            </a:r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9468DBDE-5A0B-63C7-44E6-25B4F4481B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Workshop aims</a:t>
            </a:r>
          </a:p>
        </p:txBody>
      </p:sp>
    </p:spTree>
    <p:extLst>
      <p:ext uri="{BB962C8B-B14F-4D97-AF65-F5344CB8AC3E}">
        <p14:creationId xmlns:p14="http://schemas.microsoft.com/office/powerpoint/2010/main" val="1702693799"/>
      </p:ext>
    </p:extLst>
  </p:cSld>
  <p:clrMapOvr>
    <a:masterClrMapping/>
  </p:clrMapOvr>
</p:sld>
</file>

<file path=ppt/theme/theme1.xml><?xml version="1.0" encoding="utf-8"?>
<a:theme xmlns:a="http://schemas.openxmlformats.org/drawingml/2006/main" name="OECD_EDU_EAG_2022">
  <a:themeElements>
    <a:clrScheme name="EDU PPT">
      <a:dk1>
        <a:srgbClr val="000000"/>
      </a:dk1>
      <a:lt1>
        <a:srgbClr val="FFFFFF"/>
      </a:lt1>
      <a:dk2>
        <a:srgbClr val="000000"/>
      </a:dk2>
      <a:lt2>
        <a:srgbClr val="F2F2F2"/>
      </a:lt2>
      <a:accent1>
        <a:srgbClr val="032E61"/>
      </a:accent1>
      <a:accent2>
        <a:srgbClr val="00B5B5"/>
      </a:accent2>
      <a:accent3>
        <a:srgbClr val="79AF02"/>
      </a:accent3>
      <a:accent4>
        <a:srgbClr val="04A379"/>
      </a:accent4>
      <a:accent5>
        <a:srgbClr val="6C016F"/>
      </a:accent5>
      <a:accent6>
        <a:srgbClr val="FFC000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ECD_EDU_EAG_2022" id="{8087B12C-A89B-462F-9C7E-456749985CB7}" vid="{2661F110-F6D9-429C-8592-A7A743F975C2}"/>
    </a:ext>
  </a:extLst>
</a:theme>
</file>

<file path=ppt/theme/theme2.xml><?xml version="1.0" encoding="utf-8"?>
<a:theme xmlns:a="http://schemas.openxmlformats.org/drawingml/2006/main" name="1_OECD_EDU_EAG_2022">
  <a:themeElements>
    <a:clrScheme name="EDU PPT">
      <a:dk1>
        <a:srgbClr val="000000"/>
      </a:dk1>
      <a:lt1>
        <a:srgbClr val="FFFFFF"/>
      </a:lt1>
      <a:dk2>
        <a:srgbClr val="000000"/>
      </a:dk2>
      <a:lt2>
        <a:srgbClr val="F2F2F2"/>
      </a:lt2>
      <a:accent1>
        <a:srgbClr val="032E61"/>
      </a:accent1>
      <a:accent2>
        <a:srgbClr val="00B5B5"/>
      </a:accent2>
      <a:accent3>
        <a:srgbClr val="79AF02"/>
      </a:accent3>
      <a:accent4>
        <a:srgbClr val="04A379"/>
      </a:accent4>
      <a:accent5>
        <a:srgbClr val="6C016F"/>
      </a:accent5>
      <a:accent6>
        <a:srgbClr val="FFC000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ECD_EDU_EAG_2022" id="{8087B12C-A89B-462F-9C7E-456749985CB7}" vid="{2661F110-F6D9-429C-8592-A7A743F975C2}"/>
    </a:ext>
  </a:extLst>
</a:theme>
</file>

<file path=ppt/theme/theme3.xml><?xml version="1.0" encoding="utf-8"?>
<a:theme xmlns:a="http://schemas.openxmlformats.org/drawingml/2006/main" name="2_OECD_EDU_EAG_2022">
  <a:themeElements>
    <a:clrScheme name="EDU PPT">
      <a:dk1>
        <a:srgbClr val="000000"/>
      </a:dk1>
      <a:lt1>
        <a:srgbClr val="FFFFFF"/>
      </a:lt1>
      <a:dk2>
        <a:srgbClr val="000000"/>
      </a:dk2>
      <a:lt2>
        <a:srgbClr val="F2F2F2"/>
      </a:lt2>
      <a:accent1>
        <a:srgbClr val="032E61"/>
      </a:accent1>
      <a:accent2>
        <a:srgbClr val="00B5B5"/>
      </a:accent2>
      <a:accent3>
        <a:srgbClr val="79AF02"/>
      </a:accent3>
      <a:accent4>
        <a:srgbClr val="04A379"/>
      </a:accent4>
      <a:accent5>
        <a:srgbClr val="6C016F"/>
      </a:accent5>
      <a:accent6>
        <a:srgbClr val="FFC000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ECD_EDU_EAG_2022" id="{8087B12C-A89B-462F-9C7E-456749985CB7}" vid="{2661F110-F6D9-429C-8592-A7A743F975C2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9CE1C22E302D54A92E3B27F42531170" ma:contentTypeVersion="18" ma:contentTypeDescription="Create a new document." ma:contentTypeScope="" ma:versionID="e7baf0caf837d1a6ee69fbbb52e60e83">
  <xsd:schema xmlns:xsd="http://www.w3.org/2001/XMLSchema" xmlns:xs="http://www.w3.org/2001/XMLSchema" xmlns:p="http://schemas.microsoft.com/office/2006/metadata/properties" xmlns:ns2="f48e0371-e5a1-4434-9921-99c130702a89" xmlns:ns3="f1524577-e775-4792-9e02-59d88675d35f" targetNamespace="http://schemas.microsoft.com/office/2006/metadata/properties" ma:root="true" ma:fieldsID="c393747ab2179622d80a78a13a0c22e4" ns2:_="" ns3:_="">
    <xsd:import namespace="f48e0371-e5a1-4434-9921-99c130702a89"/>
    <xsd:import namespace="f1524577-e775-4792-9e02-59d88675d35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Loca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48e0371-e5a1-4434-9921-99c130702a8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2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3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4b2addfa-c26d-4e3b-b240-f6c3bd38282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Location" ma:index="24" nillable="true" ma:displayName="Location" ma:indexed="true" ma:internalName="MediaServiceLocation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1524577-e775-4792-9e02-59d88675d35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c94ba3bf-91c6-41d8-9c4e-811f5603c359}" ma:internalName="TaxCatchAll" ma:showField="CatchAllData" ma:web="f1524577-e775-4792-9e02-59d88675d35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48e0371-e5a1-4434-9921-99c130702a89">
      <Terms xmlns="http://schemas.microsoft.com/office/infopath/2007/PartnerControls"/>
    </lcf76f155ced4ddcb4097134ff3c332f>
    <TaxCatchAll xmlns="f1524577-e775-4792-9e02-59d88675d35f" xsi:nil="true"/>
  </documentManagement>
</p:properties>
</file>

<file path=customXml/itemProps1.xml><?xml version="1.0" encoding="utf-8"?>
<ds:datastoreItem xmlns:ds="http://schemas.openxmlformats.org/officeDocument/2006/customXml" ds:itemID="{47B0B96C-27C4-4CB7-95AA-6F7118EE025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48e0371-e5a1-4434-9921-99c130702a89"/>
    <ds:schemaRef ds:uri="f1524577-e775-4792-9e02-59d88675d35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555E040-F903-4557-B5BA-FEEA81916D1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63F9314-2156-4A26-9C7B-3A436590D2E6}">
  <ds:schemaRefs>
    <ds:schemaRef ds:uri="http://schemas.microsoft.com/office/2006/documentManagement/types"/>
    <ds:schemaRef ds:uri="http://www.w3.org/XML/1998/namespace"/>
    <ds:schemaRef ds:uri="http://schemas.microsoft.com/office/2006/metadata/properties"/>
    <ds:schemaRef ds:uri="http://purl.org/dc/elements/1.1/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f1524577-e775-4792-9e02-59d88675d35f"/>
    <ds:schemaRef ds:uri="f48e0371-e5a1-4434-9921-99c130702a89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EDU PPT</Template>
  <TotalTime>441</TotalTime>
  <Words>260</Words>
  <Application>Microsoft Office PowerPoint</Application>
  <PresentationFormat>Widescreen</PresentationFormat>
  <Paragraphs>71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Arial Narrow</vt:lpstr>
      <vt:lpstr>Bahnschrift SemiBold SemiConden</vt:lpstr>
      <vt:lpstr>Calibri</vt:lpstr>
      <vt:lpstr>Calibri Light</vt:lpstr>
      <vt:lpstr>Times New Roman</vt:lpstr>
      <vt:lpstr>Wingdings</vt:lpstr>
      <vt:lpstr>OECD_EDU_EAG_2022</vt:lpstr>
      <vt:lpstr>1_OECD_EDU_EAG_2022</vt:lpstr>
      <vt:lpstr>2_OECD_EDU_EAG_2022</vt:lpstr>
      <vt:lpstr>PowerPoint Presentation</vt:lpstr>
      <vt:lpstr>Workshop Overview</vt:lpstr>
      <vt:lpstr>Day 5 Outline</vt:lpstr>
      <vt:lpstr>PowerPoint Presentation</vt:lpstr>
      <vt:lpstr>Discussion procedure</vt:lpstr>
      <vt:lpstr>Sharing session</vt:lpstr>
      <vt:lpstr>PowerPoint Presentation</vt:lpstr>
      <vt:lpstr>Workshop Recap</vt:lpstr>
      <vt:lpstr>Workshop aims</vt:lpstr>
      <vt:lpstr>Feedback, please!!!</vt:lpstr>
      <vt:lpstr>PowerPoint Presentation</vt:lpstr>
    </vt:vector>
  </TitlesOfParts>
  <Company>OECD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DELLA.SHIN@oecd.org</dc:creator>
  <cp:lastModifiedBy>REINERTSEN Nate, EDU/SBS</cp:lastModifiedBy>
  <cp:revision>14</cp:revision>
  <dcterms:created xsi:type="dcterms:W3CDTF">2022-11-07T13:19:31Z</dcterms:created>
  <dcterms:modified xsi:type="dcterms:W3CDTF">2024-10-24T00:27:26Z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0x010100A9CE1C22E302D54A92E3B27F42531170</vt:lpwstr>
  </property>
  <property fmtid="{D5CDD505-2E9C-101B-9397-08002B2CF9AE}" pid="3" name="MediaServiceImageTags">
    <vt:lpwstr/>
  </property>
  <property fmtid="{D5CDD505-2E9C-101B-9397-08002B2CF9AE}" pid="4" name="MSIP_Label_0b2d0c28-e13a-4801-bbf0-29bdaa81743b_Enabled">
    <vt:lpwstr>true</vt:lpwstr>
  </property>
  <property fmtid="{D5CDD505-2E9C-101B-9397-08002B2CF9AE}" pid="5" name="MSIP_Label_0b2d0c28-e13a-4801-bbf0-29bdaa81743b_SetDate">
    <vt:lpwstr>2024-10-02T09:07:22Z</vt:lpwstr>
  </property>
  <property fmtid="{D5CDD505-2E9C-101B-9397-08002B2CF9AE}" pid="6" name="MSIP_Label_0b2d0c28-e13a-4801-bbf0-29bdaa81743b_Method">
    <vt:lpwstr>Privileged</vt:lpwstr>
  </property>
  <property fmtid="{D5CDD505-2E9C-101B-9397-08002B2CF9AE}" pid="7" name="MSIP_Label_0b2d0c28-e13a-4801-bbf0-29bdaa81743b_Name">
    <vt:lpwstr>Unclassified</vt:lpwstr>
  </property>
  <property fmtid="{D5CDD505-2E9C-101B-9397-08002B2CF9AE}" pid="8" name="MSIP_Label_0b2d0c28-e13a-4801-bbf0-29bdaa81743b_SiteId">
    <vt:lpwstr>ac41c7d4-1f61-460d-b0f4-fc925a2b471c</vt:lpwstr>
  </property>
  <property fmtid="{D5CDD505-2E9C-101B-9397-08002B2CF9AE}" pid="9" name="MSIP_Label_0b2d0c28-e13a-4801-bbf0-29bdaa81743b_ActionId">
    <vt:lpwstr>40eebf76-9489-40df-ae96-21905d297e8b</vt:lpwstr>
  </property>
  <property fmtid="{D5CDD505-2E9C-101B-9397-08002B2CF9AE}" pid="10" name="MSIP_Label_0b2d0c28-e13a-4801-bbf0-29bdaa81743b_ContentBits">
    <vt:lpwstr>2</vt:lpwstr>
  </property>
  <property fmtid="{D5CDD505-2E9C-101B-9397-08002B2CF9AE}" pid="11" name="ClassificationContentMarkingFooterLocations">
    <vt:lpwstr>OECD_EDU_EAG_2022:5\1_OECD_EDU_EAG_2022:6\2_OECD_EDU_EAG_2022:6</vt:lpwstr>
  </property>
  <property fmtid="{D5CDD505-2E9C-101B-9397-08002B2CF9AE}" pid="12" name="ClassificationContentMarkingFooterText">
    <vt:lpwstr>Unclassified - Non classifié</vt:lpwstr>
  </property>
</Properties>
</file>