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AEDCD6-72F5-4756-90FB-95A34C5D42F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277938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AEDCD6-72F5-4756-90FB-95A34C5D42F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345449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AEDCD6-72F5-4756-90FB-95A34C5D42F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174130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AEDCD6-72F5-4756-90FB-95A34C5D42F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318890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AEDCD6-72F5-4756-90FB-95A34C5D42F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4012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AEDCD6-72F5-4756-90FB-95A34C5D42FA}"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308054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AEDCD6-72F5-4756-90FB-95A34C5D42FA}" type="datetimeFigureOut">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308218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AEDCD6-72F5-4756-90FB-95A34C5D42FA}"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397084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DCD6-72F5-4756-90FB-95A34C5D42FA}" type="datetimeFigureOut">
              <a:rPr lang="en-IN" smtClean="0"/>
              <a:t>21-08-2020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91124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AEDCD6-72F5-4756-90FB-95A34C5D42FA}"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91556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AEDCD6-72F5-4756-90FB-95A34C5D42FA}"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E2DAF-E0B3-4F4E-9E66-31192751550C}" type="slidenum">
              <a:rPr lang="en-IN" smtClean="0"/>
              <a:t>‹#›</a:t>
            </a:fld>
            <a:endParaRPr lang="en-IN"/>
          </a:p>
        </p:txBody>
      </p:sp>
    </p:spTree>
    <p:extLst>
      <p:ext uri="{BB962C8B-B14F-4D97-AF65-F5344CB8AC3E}">
        <p14:creationId xmlns:p14="http://schemas.microsoft.com/office/powerpoint/2010/main" val="417662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EDCD6-72F5-4756-90FB-95A34C5D42FA}" type="datetimeFigureOut">
              <a:rPr lang="en-IN" smtClean="0"/>
              <a:t>21-08-2020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E2DAF-E0B3-4F4E-9E66-31192751550C}" type="slidenum">
              <a:rPr lang="en-IN" smtClean="0"/>
              <a:t>‹#›</a:t>
            </a:fld>
            <a:endParaRPr lang="en-IN"/>
          </a:p>
        </p:txBody>
      </p:sp>
    </p:spTree>
    <p:extLst>
      <p:ext uri="{BB962C8B-B14F-4D97-AF65-F5344CB8AC3E}">
        <p14:creationId xmlns:p14="http://schemas.microsoft.com/office/powerpoint/2010/main" val="1198998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foursqu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691" y="2586446"/>
            <a:ext cx="9144000" cy="1502229"/>
          </a:xfrm>
        </p:spPr>
        <p:txBody>
          <a:bodyPr>
            <a:normAutofit fontScale="90000"/>
          </a:bodyPr>
          <a:lstStyle/>
          <a:p>
            <a:r>
              <a:rPr lang="en-IN" dirty="0" smtClean="0"/>
              <a:t>Capstone Project – The battle Of Neighbourhood</a:t>
            </a:r>
            <a:endParaRPr lang="en-IN" dirty="0"/>
          </a:p>
        </p:txBody>
      </p:sp>
    </p:spTree>
    <p:extLst>
      <p:ext uri="{BB962C8B-B14F-4D97-AF65-F5344CB8AC3E}">
        <p14:creationId xmlns:p14="http://schemas.microsoft.com/office/powerpoint/2010/main" val="3329901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IN" b="1" dirty="0">
                <a:latin typeface="Arial" panose="020B0604020202020204" pitchFamily="34" charset="0"/>
                <a:cs typeface="Arial" panose="020B0604020202020204" pitchFamily="34" charset="0"/>
              </a:rPr>
              <a:t>Business </a:t>
            </a:r>
            <a:r>
              <a:rPr lang="en-IN" b="1" dirty="0" smtClean="0">
                <a:latin typeface="Arial" panose="020B0604020202020204" pitchFamily="34" charset="0"/>
                <a:cs typeface="Arial" panose="020B0604020202020204" pitchFamily="34" charset="0"/>
              </a:rPr>
              <a:t>Problem</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49532"/>
            <a:ext cx="10515600" cy="5590902"/>
          </a:xfrm>
        </p:spPr>
        <p:txBody>
          <a:bodyPr>
            <a:normAutofit/>
          </a:bodyPr>
          <a:lstStyle/>
          <a:p>
            <a:pPr marL="0" indent="0">
              <a:buNone/>
            </a:pPr>
            <a:r>
              <a:rPr lang="en-IN" sz="2100" dirty="0">
                <a:latin typeface="Arial" panose="020B0604020202020204" pitchFamily="34" charset="0"/>
                <a:cs typeface="Arial" panose="020B0604020202020204" pitchFamily="34" charset="0"/>
              </a:rPr>
              <a:t>New York is a Populated city. Customer is new to the New York City. He wants to explore the Queens and Manhattan Borough in New York City for his </a:t>
            </a:r>
            <a:r>
              <a:rPr lang="en-IN" sz="2100" dirty="0" smtClean="0">
                <a:latin typeface="Arial" panose="020B0604020202020204" pitchFamily="34" charset="0"/>
                <a:cs typeface="Arial" panose="020B0604020202020204" pitchFamily="34" charset="0"/>
              </a:rPr>
              <a:t>business. New </a:t>
            </a:r>
            <a:r>
              <a:rPr lang="en-IN" sz="2100" dirty="0">
                <a:latin typeface="Arial" panose="020B0604020202020204" pitchFamily="34" charset="0"/>
                <a:cs typeface="Arial" panose="020B0604020202020204" pitchFamily="34" charset="0"/>
              </a:rPr>
              <a:t>York city is very big and very populated city. Exploring city and finding the difference between Boroughs will be very difficult to the Customer. </a:t>
            </a:r>
          </a:p>
          <a:p>
            <a:pPr marL="0" indent="0">
              <a:buNone/>
            </a:pPr>
            <a:endParaRPr lang="en-IN" sz="2100" dirty="0">
              <a:latin typeface="Arial" panose="020B0604020202020204" pitchFamily="34" charset="0"/>
              <a:cs typeface="Arial" panose="020B0604020202020204" pitchFamily="34" charset="0"/>
            </a:endParaRPr>
          </a:p>
          <a:p>
            <a:pPr marL="0" indent="0">
              <a:buNone/>
            </a:pPr>
            <a:r>
              <a:rPr lang="en-IN" sz="2100" dirty="0">
                <a:latin typeface="Arial" panose="020B0604020202020204" pitchFamily="34" charset="0"/>
                <a:cs typeface="Arial" panose="020B0604020202020204" pitchFamily="34" charset="0"/>
              </a:rPr>
              <a:t>Question considering the 2 Boroughs (Queens and Manhattan)</a:t>
            </a:r>
          </a:p>
          <a:p>
            <a:r>
              <a:rPr lang="en-IN" sz="2100" dirty="0">
                <a:latin typeface="Arial" panose="020B0604020202020204" pitchFamily="34" charset="0"/>
                <a:cs typeface="Arial" panose="020B0604020202020204" pitchFamily="34" charset="0"/>
              </a:rPr>
              <a:t>1. Difference between Boroughs?</a:t>
            </a:r>
          </a:p>
          <a:p>
            <a:r>
              <a:rPr lang="en-IN" sz="2100" dirty="0">
                <a:latin typeface="Arial" panose="020B0604020202020204" pitchFamily="34" charset="0"/>
                <a:cs typeface="Arial" panose="020B0604020202020204" pitchFamily="34" charset="0"/>
              </a:rPr>
              <a:t>2. Most common venue in both the Borough?</a:t>
            </a:r>
          </a:p>
          <a:p>
            <a:r>
              <a:rPr lang="en-IN" sz="2100" dirty="0">
                <a:latin typeface="Arial" panose="020B0604020202020204" pitchFamily="34" charset="0"/>
                <a:cs typeface="Arial" panose="020B0604020202020204" pitchFamily="34" charset="0"/>
              </a:rPr>
              <a:t>3. Most categorical neighbourhood in both the Borough?</a:t>
            </a:r>
          </a:p>
          <a:p>
            <a:r>
              <a:rPr lang="en-IN" sz="2100" dirty="0">
                <a:latin typeface="Arial" panose="020B0604020202020204" pitchFamily="34" charset="0"/>
                <a:cs typeface="Arial" panose="020B0604020202020204" pitchFamily="34" charset="0"/>
              </a:rPr>
              <a:t>4. Difference between borough based on categorical venues?</a:t>
            </a:r>
          </a:p>
          <a:p>
            <a:pPr marL="0" indent="0">
              <a:buNone/>
            </a:pPr>
            <a:endParaRPr lang="en-IN" sz="2100" dirty="0">
              <a:latin typeface="Arial" panose="020B0604020202020204" pitchFamily="34" charset="0"/>
              <a:cs typeface="Arial" panose="020B0604020202020204" pitchFamily="34" charset="0"/>
            </a:endParaRPr>
          </a:p>
          <a:p>
            <a:pPr marL="0" indent="0">
              <a:buNone/>
            </a:pPr>
            <a:r>
              <a:rPr lang="en-IN" sz="2100" dirty="0">
                <a:latin typeface="Arial" panose="020B0604020202020204" pitchFamily="34" charset="0"/>
                <a:cs typeface="Arial" panose="020B0604020202020204" pitchFamily="34" charset="0"/>
              </a:rPr>
              <a:t>Customer find best solution to above questions is to compare the both the borough and find the answers for the questions. Comparing both Borough will help him to find out all the related information he wants to know.</a:t>
            </a:r>
          </a:p>
          <a:p>
            <a:endParaRPr lang="en-IN" dirty="0"/>
          </a:p>
        </p:txBody>
      </p:sp>
    </p:spTree>
    <p:extLst>
      <p:ext uri="{BB962C8B-B14F-4D97-AF65-F5344CB8AC3E}">
        <p14:creationId xmlns:p14="http://schemas.microsoft.com/office/powerpoint/2010/main" val="3347987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a:bodyPr>
          <a:lstStyle/>
          <a:p>
            <a:r>
              <a:rPr lang="en-IN" b="1" dirty="0">
                <a:latin typeface="Arial" panose="020B0604020202020204" pitchFamily="34" charset="0"/>
                <a:cs typeface="Arial" panose="020B0604020202020204" pitchFamily="34" charset="0"/>
              </a:rPr>
              <a:t>Data </a:t>
            </a:r>
            <a:r>
              <a:rPr lang="en-IN" b="1" dirty="0" smtClean="0">
                <a:latin typeface="Arial" panose="020B0604020202020204" pitchFamily="34" charset="0"/>
                <a:cs typeface="Arial" panose="020B0604020202020204" pitchFamily="34" charset="0"/>
              </a:rPr>
              <a:t>Description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49532"/>
            <a:ext cx="10515600" cy="5590902"/>
          </a:xfrm>
        </p:spPr>
        <p:txBody>
          <a:bodyPr>
            <a:normAutofit/>
          </a:bodyPr>
          <a:lstStyle/>
          <a:p>
            <a:pPr marL="0" indent="0">
              <a:buNone/>
            </a:pPr>
            <a:r>
              <a:rPr lang="en-IN" sz="2100" dirty="0">
                <a:latin typeface="Arial" panose="020B0604020202020204" pitchFamily="34" charset="0"/>
                <a:cs typeface="Arial" panose="020B0604020202020204" pitchFamily="34" charset="0"/>
              </a:rPr>
              <a:t>New York data sheet with Neighbourhood names, latitude, longitude and Download it from given link in week 3 assignments.</a:t>
            </a:r>
          </a:p>
          <a:p>
            <a:pPr marL="0" indent="0">
              <a:buNone/>
            </a:pPr>
            <a:r>
              <a:rPr lang="en-IN" sz="2100" dirty="0">
                <a:latin typeface="Arial" panose="020B0604020202020204" pitchFamily="34" charset="0"/>
                <a:cs typeface="Arial" panose="020B0604020202020204" pitchFamily="34" charset="0"/>
              </a:rPr>
              <a:t>Description: This data set contains the required information. And we will use this data set to explore various neighbourhoods and borough of New York city</a:t>
            </a:r>
            <a:r>
              <a:rPr lang="en-IN" sz="2100" dirty="0" smtClean="0">
                <a:latin typeface="Arial" panose="020B0604020202020204" pitchFamily="34" charset="0"/>
                <a:cs typeface="Arial" panose="020B0604020202020204" pitchFamily="34" charset="0"/>
              </a:rPr>
              <a:t>.</a:t>
            </a:r>
          </a:p>
          <a:p>
            <a:pPr marL="0" indent="0">
              <a:buNone/>
            </a:pPr>
            <a:endParaRPr lang="en-IN" sz="2100" dirty="0" smtClean="0">
              <a:latin typeface="Arial" panose="020B0604020202020204" pitchFamily="34" charset="0"/>
              <a:cs typeface="Arial" panose="020B0604020202020204" pitchFamily="34" charset="0"/>
            </a:endParaRPr>
          </a:p>
          <a:p>
            <a:pPr marL="0" indent="0">
              <a:buNone/>
            </a:pPr>
            <a:r>
              <a:rPr lang="en-IN" sz="2100" dirty="0" smtClean="0">
                <a:latin typeface="Arial" panose="020B0604020202020204" pitchFamily="34" charset="0"/>
                <a:cs typeface="Arial" panose="020B0604020202020204" pitchFamily="34" charset="0"/>
              </a:rPr>
              <a:t>We are going to Use Below methodology for Representation:</a:t>
            </a:r>
          </a:p>
          <a:p>
            <a:pPr marL="0" indent="0">
              <a:buNone/>
            </a:pPr>
            <a:endParaRPr lang="en-IN" sz="2100" dirty="0" smtClean="0">
              <a:latin typeface="Arial" panose="020B0604020202020204" pitchFamily="34" charset="0"/>
              <a:cs typeface="Arial" panose="020B0604020202020204" pitchFamily="34" charset="0"/>
            </a:endParaRPr>
          </a:p>
          <a:p>
            <a:r>
              <a:rPr lang="en-IN" sz="2100" dirty="0">
                <a:latin typeface="Arial" panose="020B0604020202020204" pitchFamily="34" charset="0"/>
                <a:cs typeface="Arial" panose="020B0604020202020204" pitchFamily="34" charset="0"/>
              </a:rPr>
              <a:t>Foursquare API: </a:t>
            </a:r>
            <a:r>
              <a:rPr lang="en-IN" sz="2100" u="sng" dirty="0">
                <a:latin typeface="Arial" panose="020B0604020202020204" pitchFamily="34" charset="0"/>
                <a:cs typeface="Arial" panose="020B0604020202020204" pitchFamily="34" charset="0"/>
                <a:hlinkClick r:id="rId2"/>
              </a:rPr>
              <a:t>https://developer.foursquare.com/</a:t>
            </a:r>
            <a:endParaRPr lang="en-IN" sz="2100" dirty="0">
              <a:latin typeface="Arial" panose="020B0604020202020204" pitchFamily="34" charset="0"/>
              <a:cs typeface="Arial" panose="020B0604020202020204" pitchFamily="34" charset="0"/>
            </a:endParaRPr>
          </a:p>
          <a:p>
            <a:r>
              <a:rPr lang="en-IN" sz="2100" dirty="0" smtClean="0">
                <a:latin typeface="Arial" panose="020B0604020202020204" pitchFamily="34" charset="0"/>
                <a:cs typeface="Arial" panose="020B0604020202020204" pitchFamily="34" charset="0"/>
              </a:rPr>
              <a:t>Folium Library</a:t>
            </a:r>
          </a:p>
          <a:p>
            <a:r>
              <a:rPr lang="en-IN" sz="2100" dirty="0" smtClean="0">
                <a:latin typeface="Arial" panose="020B0604020202020204" pitchFamily="34" charset="0"/>
                <a:cs typeface="Arial" panose="020B0604020202020204" pitchFamily="34" charset="0"/>
              </a:rPr>
              <a:t>Word Cloud</a:t>
            </a:r>
          </a:p>
          <a:p>
            <a:r>
              <a:rPr lang="en-IN" sz="2100" dirty="0" smtClean="0">
                <a:latin typeface="Arial" panose="020B0604020202020204" pitchFamily="34" charset="0"/>
                <a:cs typeface="Arial" panose="020B0604020202020204" pitchFamily="34" charset="0"/>
              </a:rPr>
              <a:t>Bar Chart</a:t>
            </a:r>
          </a:p>
          <a:p>
            <a:r>
              <a:rPr lang="en-IN" sz="2100" dirty="0" smtClean="0">
                <a:latin typeface="Arial" panose="020B0604020202020204" pitchFamily="34" charset="0"/>
                <a:cs typeface="Arial" panose="020B0604020202020204" pitchFamily="34" charset="0"/>
              </a:rPr>
              <a:t>Cluster map</a:t>
            </a:r>
          </a:p>
          <a:p>
            <a:pPr marL="0" indent="0">
              <a:buNone/>
            </a:pPr>
            <a:endParaRPr lang="en-IN" dirty="0" smtClean="0"/>
          </a:p>
        </p:txBody>
      </p:sp>
    </p:spTree>
    <p:extLst>
      <p:ext uri="{BB962C8B-B14F-4D97-AF65-F5344CB8AC3E}">
        <p14:creationId xmlns:p14="http://schemas.microsoft.com/office/powerpoint/2010/main" val="3952137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a:bodyPr>
          <a:lstStyle/>
          <a:p>
            <a:r>
              <a:rPr lang="en-IN" b="1" dirty="0">
                <a:latin typeface="Arial" panose="020B0604020202020204" pitchFamily="34" charset="0"/>
                <a:cs typeface="Arial" panose="020B0604020202020204" pitchFamily="34" charset="0"/>
              </a:rPr>
              <a:t>Business </a:t>
            </a:r>
            <a:r>
              <a:rPr lang="en-IN" b="1" dirty="0" smtClean="0">
                <a:latin typeface="Arial" panose="020B0604020202020204" pitchFamily="34" charset="0"/>
                <a:cs typeface="Arial" panose="020B0604020202020204" pitchFamily="34" charset="0"/>
              </a:rPr>
              <a:t>Solution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88720"/>
            <a:ext cx="10515600" cy="4988243"/>
          </a:xfrm>
        </p:spPr>
        <p:txBody>
          <a:bodyPr>
            <a:normAutofit/>
          </a:bodyPr>
          <a:lstStyle/>
          <a:p>
            <a:pPr marL="0" indent="0">
              <a:buNone/>
            </a:pPr>
            <a:r>
              <a:rPr lang="en-IN" sz="2100" dirty="0">
                <a:latin typeface="Arial" panose="020B0604020202020204" pitchFamily="34" charset="0"/>
                <a:cs typeface="Arial" panose="020B0604020202020204" pitchFamily="34" charset="0"/>
              </a:rPr>
              <a:t>For this we need to explore Queens and Manhattan Boroughs in the New York City dataset.  We will Use dataset given in the week 3 assignment to explore more about the boroughs. </a:t>
            </a:r>
            <a:endParaRPr lang="en-IN" sz="2100" dirty="0" smtClean="0">
              <a:latin typeface="Arial" panose="020B0604020202020204" pitchFamily="34" charset="0"/>
              <a:cs typeface="Arial" panose="020B0604020202020204" pitchFamily="34" charset="0"/>
            </a:endParaRPr>
          </a:p>
          <a:p>
            <a:pPr marL="0" indent="0">
              <a:buNone/>
            </a:pPr>
            <a:endParaRPr lang="en-IN" sz="2100" dirty="0">
              <a:latin typeface="Arial" panose="020B0604020202020204" pitchFamily="34" charset="0"/>
              <a:cs typeface="Arial" panose="020B0604020202020204" pitchFamily="34" charset="0"/>
            </a:endParaRPr>
          </a:p>
          <a:p>
            <a:pPr marL="0" indent="0">
              <a:buNone/>
            </a:pPr>
            <a:r>
              <a:rPr lang="en-IN" sz="2100" dirty="0">
                <a:latin typeface="Arial" panose="020B0604020202020204" pitchFamily="34" charset="0"/>
                <a:cs typeface="Arial" panose="020B0604020202020204" pitchFamily="34" charset="0"/>
              </a:rPr>
              <a:t>First we will do data cleaning from the New York dataset to proceed further. After this we will extract data for Queens Borough and Manhattan Borough from New York Datasets.  We will get the latitude and longitude of both the Borough using Geocoder and used this latitude and longitude in Foursquare API to get the Nearby venues of the both Borough</a:t>
            </a:r>
            <a:r>
              <a:rPr lang="en-IN" sz="2100" dirty="0" smtClean="0">
                <a:latin typeface="Arial" panose="020B0604020202020204" pitchFamily="34" charset="0"/>
                <a:cs typeface="Arial" panose="020B0604020202020204" pitchFamily="34" charset="0"/>
              </a:rPr>
              <a:t>.</a:t>
            </a:r>
          </a:p>
          <a:p>
            <a:pPr marL="0" indent="0">
              <a:buNone/>
            </a:pPr>
            <a:endParaRPr lang="en-IN" sz="2100" dirty="0">
              <a:latin typeface="Arial" panose="020B0604020202020204" pitchFamily="34" charset="0"/>
              <a:cs typeface="Arial" panose="020B0604020202020204" pitchFamily="34" charset="0"/>
            </a:endParaRPr>
          </a:p>
          <a:p>
            <a:pPr marL="0" indent="0">
              <a:buNone/>
            </a:pPr>
            <a:r>
              <a:rPr lang="en-IN" sz="2100" dirty="0">
                <a:latin typeface="Arial" panose="020B0604020202020204" pitchFamily="34" charset="0"/>
                <a:cs typeface="Arial" panose="020B0604020202020204" pitchFamily="34" charset="0"/>
              </a:rPr>
              <a:t>We will visualise data for comparison using Map, Word Cloud for better visualization and Also will compares bar charts to see which is most categorical Neighbourhoods of both the Boroughs.</a:t>
            </a:r>
          </a:p>
        </p:txBody>
      </p:sp>
    </p:spTree>
    <p:extLst>
      <p:ext uri="{BB962C8B-B14F-4D97-AF65-F5344CB8AC3E}">
        <p14:creationId xmlns:p14="http://schemas.microsoft.com/office/powerpoint/2010/main" val="1187733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10532"/>
          </a:xfrm>
        </p:spPr>
        <p:txBody>
          <a:bodyPr>
            <a:normAutofit/>
          </a:bodyPr>
          <a:lstStyle/>
          <a:p>
            <a:r>
              <a:rPr lang="en-IN" b="1" dirty="0" smtClean="0">
                <a:latin typeface="Arial" panose="020B0604020202020204" pitchFamily="34" charset="0"/>
                <a:cs typeface="Arial" panose="020B0604020202020204" pitchFamily="34" charset="0"/>
              </a:rPr>
              <a:t>Segment And Cluster Map</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type="body" idx="1"/>
          </p:nvPr>
        </p:nvSpPr>
        <p:spPr>
          <a:xfrm>
            <a:off x="456970" y="1216072"/>
            <a:ext cx="5540605" cy="474208"/>
          </a:xfrm>
        </p:spPr>
        <p:txBody>
          <a:bodyPr>
            <a:normAutofit/>
          </a:bodyPr>
          <a:lstStyle/>
          <a:p>
            <a:pPr marL="0" indent="0">
              <a:buNone/>
            </a:pPr>
            <a:r>
              <a:rPr lang="en-IN" sz="2100" dirty="0" smtClean="0">
                <a:latin typeface="Arial" panose="020B0604020202020204" pitchFamily="34" charset="0"/>
                <a:cs typeface="Arial" panose="020B0604020202020204" pitchFamily="34" charset="0"/>
              </a:rPr>
              <a:t>Queens</a:t>
            </a:r>
            <a:endParaRPr lang="en-IN" sz="21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3"/>
          </p:nvPr>
        </p:nvSpPr>
        <p:spPr>
          <a:xfrm>
            <a:off x="6097588" y="1216072"/>
            <a:ext cx="5257800" cy="474208"/>
          </a:xfrm>
        </p:spPr>
        <p:txBody>
          <a:bodyPr/>
          <a:lstStyle/>
          <a:p>
            <a:r>
              <a:rPr lang="en-IN" dirty="0"/>
              <a:t>M</a:t>
            </a:r>
            <a:r>
              <a:rPr lang="en-IN" dirty="0" smtClean="0"/>
              <a:t>anhattan</a:t>
            </a:r>
            <a:endParaRPr lang="en-IN"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6970" y="2011680"/>
            <a:ext cx="5545921" cy="4177983"/>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7588" y="2011680"/>
            <a:ext cx="5621907" cy="4177983"/>
          </a:xfrm>
        </p:spPr>
      </p:pic>
    </p:spTree>
    <p:extLst>
      <p:ext uri="{BB962C8B-B14F-4D97-AF65-F5344CB8AC3E}">
        <p14:creationId xmlns:p14="http://schemas.microsoft.com/office/powerpoint/2010/main" val="2712720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10532"/>
          </a:xfrm>
        </p:spPr>
        <p:txBody>
          <a:bodyPr>
            <a:normAutofit/>
          </a:bodyPr>
          <a:lstStyle/>
          <a:p>
            <a:r>
              <a:rPr lang="en-IN" b="1" dirty="0" smtClean="0">
                <a:latin typeface="Arial" panose="020B0604020202020204" pitchFamily="34" charset="0"/>
                <a:cs typeface="Arial" panose="020B0604020202020204" pitchFamily="34" charset="0"/>
              </a:rPr>
              <a:t>Word Cloud</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type="body" idx="1"/>
          </p:nvPr>
        </p:nvSpPr>
        <p:spPr>
          <a:xfrm>
            <a:off x="456970" y="1216072"/>
            <a:ext cx="5540605" cy="474208"/>
          </a:xfrm>
        </p:spPr>
        <p:txBody>
          <a:bodyPr>
            <a:normAutofit/>
          </a:bodyPr>
          <a:lstStyle/>
          <a:p>
            <a:pPr marL="0" indent="0">
              <a:buNone/>
            </a:pPr>
            <a:r>
              <a:rPr lang="en-IN" sz="2100" dirty="0" smtClean="0">
                <a:latin typeface="Arial" panose="020B0604020202020204" pitchFamily="34" charset="0"/>
                <a:cs typeface="Arial" panose="020B0604020202020204" pitchFamily="34" charset="0"/>
              </a:rPr>
              <a:t>Queens</a:t>
            </a:r>
            <a:endParaRPr lang="en-IN" sz="21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3"/>
          </p:nvPr>
        </p:nvSpPr>
        <p:spPr>
          <a:xfrm>
            <a:off x="6097588" y="1216072"/>
            <a:ext cx="5257800" cy="474208"/>
          </a:xfrm>
        </p:spPr>
        <p:txBody>
          <a:bodyPr/>
          <a:lstStyle/>
          <a:p>
            <a:r>
              <a:rPr lang="en-IN" dirty="0"/>
              <a:t>M</a:t>
            </a:r>
            <a:r>
              <a:rPr lang="en-IN" dirty="0" smtClean="0"/>
              <a:t>anhattan</a:t>
            </a:r>
            <a:endParaRPr lang="en-IN" dirty="0"/>
          </a:p>
        </p:txBody>
      </p:sp>
      <p:pic>
        <p:nvPicPr>
          <p:cNvPr id="11" name="Content Placeholder 10"/>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00892" y="2207622"/>
            <a:ext cx="5396684" cy="3429529"/>
          </a:xfrm>
          <a:prstGeom prst="rect">
            <a:avLst/>
          </a:prstGeom>
        </p:spPr>
      </p:pic>
      <p:pic>
        <p:nvPicPr>
          <p:cNvPr id="13" name="Content Placeholder 12"/>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9" y="2207622"/>
            <a:ext cx="5571309" cy="3429529"/>
          </a:xfrm>
          <a:prstGeom prst="rect">
            <a:avLst/>
          </a:prstGeom>
        </p:spPr>
      </p:pic>
    </p:spTree>
    <p:extLst>
      <p:ext uri="{BB962C8B-B14F-4D97-AF65-F5344CB8AC3E}">
        <p14:creationId xmlns:p14="http://schemas.microsoft.com/office/powerpoint/2010/main" val="1828255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10532"/>
          </a:xfrm>
        </p:spPr>
        <p:txBody>
          <a:bodyPr>
            <a:normAutofit/>
          </a:bodyPr>
          <a:lstStyle/>
          <a:p>
            <a:r>
              <a:rPr lang="en-IN" b="1" dirty="0" smtClean="0">
                <a:latin typeface="Arial" panose="020B0604020202020204" pitchFamily="34" charset="0"/>
                <a:cs typeface="Arial" panose="020B0604020202020204" pitchFamily="34" charset="0"/>
              </a:rPr>
              <a:t>Bar Chart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type="body" idx="1"/>
          </p:nvPr>
        </p:nvSpPr>
        <p:spPr>
          <a:xfrm>
            <a:off x="456970" y="1216072"/>
            <a:ext cx="5540605" cy="474208"/>
          </a:xfrm>
        </p:spPr>
        <p:txBody>
          <a:bodyPr>
            <a:normAutofit/>
          </a:bodyPr>
          <a:lstStyle/>
          <a:p>
            <a:pPr marL="0" indent="0">
              <a:buNone/>
            </a:pPr>
            <a:r>
              <a:rPr lang="en-IN" sz="2100" dirty="0" smtClean="0">
                <a:latin typeface="Arial" panose="020B0604020202020204" pitchFamily="34" charset="0"/>
                <a:cs typeface="Arial" panose="020B0604020202020204" pitchFamily="34" charset="0"/>
              </a:rPr>
              <a:t>Queens</a:t>
            </a:r>
            <a:endParaRPr lang="en-IN" sz="21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3"/>
          </p:nvPr>
        </p:nvSpPr>
        <p:spPr>
          <a:xfrm>
            <a:off x="6097588" y="1216072"/>
            <a:ext cx="5257800" cy="474208"/>
          </a:xfrm>
        </p:spPr>
        <p:txBody>
          <a:bodyPr/>
          <a:lstStyle/>
          <a:p>
            <a:r>
              <a:rPr lang="en-IN" dirty="0"/>
              <a:t>M</a:t>
            </a:r>
            <a:r>
              <a:rPr lang="en-IN" dirty="0" smtClean="0"/>
              <a:t>anhattan</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641" y="2011680"/>
            <a:ext cx="5340156" cy="4415246"/>
          </a:xfrm>
        </p:spPr>
      </p:pic>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7588" y="2011680"/>
            <a:ext cx="5541418" cy="4271554"/>
          </a:xfrm>
        </p:spPr>
      </p:pic>
    </p:spTree>
    <p:extLst>
      <p:ext uri="{BB962C8B-B14F-4D97-AF65-F5344CB8AC3E}">
        <p14:creationId xmlns:p14="http://schemas.microsoft.com/office/powerpoint/2010/main" val="4210246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a:bodyPr>
          <a:lstStyle/>
          <a:p>
            <a:r>
              <a:rPr lang="en-IN" b="1" dirty="0" smtClean="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88720"/>
            <a:ext cx="10515600" cy="4988243"/>
          </a:xfrm>
        </p:spPr>
        <p:txBody>
          <a:bodyPr>
            <a:normAutofit/>
          </a:bodyPr>
          <a:lstStyle/>
          <a:p>
            <a:pPr marL="0" indent="0">
              <a:buNone/>
            </a:pPr>
            <a:r>
              <a:rPr lang="en-IN" sz="2100" dirty="0">
                <a:latin typeface="Arial" panose="020B0604020202020204" pitchFamily="34" charset="0"/>
                <a:cs typeface="Arial" panose="020B0604020202020204" pitchFamily="34" charset="0"/>
              </a:rPr>
              <a:t>From the above Cluster map and Word map we can say that the most common venues in the both the Boroughs Are Pizza Place, Coffee shops, Food restaurants, Pharmacy, bakery</a:t>
            </a:r>
            <a:r>
              <a:rPr lang="en-IN" sz="2100" dirty="0" smtClean="0">
                <a:latin typeface="Arial" panose="020B0604020202020204" pitchFamily="34" charset="0"/>
                <a:cs typeface="Arial" panose="020B0604020202020204" pitchFamily="34" charset="0"/>
              </a:rPr>
              <a:t>.</a:t>
            </a:r>
          </a:p>
          <a:p>
            <a:pPr marL="0" indent="0">
              <a:buNone/>
            </a:pPr>
            <a:endParaRPr lang="en-IN" sz="2100" dirty="0">
              <a:latin typeface="Arial" panose="020B0604020202020204" pitchFamily="34" charset="0"/>
              <a:cs typeface="Arial" panose="020B0604020202020204" pitchFamily="34" charset="0"/>
            </a:endParaRPr>
          </a:p>
          <a:p>
            <a:pPr marL="0" indent="0">
              <a:buNone/>
            </a:pPr>
            <a:r>
              <a:rPr lang="en-IN" sz="2100" dirty="0">
                <a:latin typeface="Arial" panose="020B0604020202020204" pitchFamily="34" charset="0"/>
                <a:cs typeface="Arial" panose="020B0604020202020204" pitchFamily="34" charset="0"/>
              </a:rPr>
              <a:t>Difference we can see is Queen is having American and Chinese restaurants quantity is almost same whereas in Manhattan we can see More Chinese restaurants. Both the Boroughs are looks like almost same kind of venues</a:t>
            </a:r>
            <a:r>
              <a:rPr lang="en-IN" sz="2100" dirty="0" smtClean="0">
                <a:latin typeface="Arial" panose="020B0604020202020204" pitchFamily="34" charset="0"/>
                <a:cs typeface="Arial" panose="020B0604020202020204" pitchFamily="34" charset="0"/>
              </a:rPr>
              <a:t>.</a:t>
            </a:r>
          </a:p>
          <a:p>
            <a:pPr marL="0" indent="0">
              <a:buNone/>
            </a:pPr>
            <a:endParaRPr lang="en-IN" sz="2100" dirty="0">
              <a:latin typeface="Arial" panose="020B0604020202020204" pitchFamily="34" charset="0"/>
              <a:cs typeface="Arial" panose="020B0604020202020204" pitchFamily="34" charset="0"/>
            </a:endParaRPr>
          </a:p>
          <a:p>
            <a:pPr marL="0" indent="0">
              <a:buNone/>
            </a:pPr>
            <a:r>
              <a:rPr lang="en-IN" sz="2100" dirty="0">
                <a:latin typeface="Arial" panose="020B0604020202020204" pitchFamily="34" charset="0"/>
                <a:cs typeface="Arial" panose="020B0604020202020204" pitchFamily="34" charset="0"/>
              </a:rPr>
              <a:t>Now according to the bar chart Queens has different number of categories in the top 10 neighbourhoods whereas in Manhattan we can see almost the top 10 </a:t>
            </a:r>
            <a:r>
              <a:rPr lang="en-IN" dirty="0"/>
              <a:t>are having all </a:t>
            </a:r>
            <a:r>
              <a:rPr lang="en-IN" sz="2100" dirty="0">
                <a:latin typeface="Arial" panose="020B0604020202020204" pitchFamily="34" charset="0"/>
                <a:cs typeface="Arial" panose="020B0604020202020204" pitchFamily="34" charset="0"/>
              </a:rPr>
              <a:t>the same number of categories.</a:t>
            </a:r>
          </a:p>
        </p:txBody>
      </p:sp>
    </p:spTree>
    <p:extLst>
      <p:ext uri="{BB962C8B-B14F-4D97-AF65-F5344CB8AC3E}">
        <p14:creationId xmlns:p14="http://schemas.microsoft.com/office/powerpoint/2010/main" val="366750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488</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Capstone Project – The battle Of Neighbourhood</vt:lpstr>
      <vt:lpstr>Business Problem</vt:lpstr>
      <vt:lpstr>Data Description</vt:lpstr>
      <vt:lpstr>Business Solution</vt:lpstr>
      <vt:lpstr>Segment And Cluster Map</vt:lpstr>
      <vt:lpstr>Word Cloud</vt:lpstr>
      <vt:lpstr>Bar Chart</vt:lpstr>
      <vt:lpstr>Conclusion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Neighbourhood</dc:title>
  <dc:creator>Nimje, Shilpa</dc:creator>
  <cp:lastModifiedBy>Nimje, Shilpa</cp:lastModifiedBy>
  <cp:revision>5</cp:revision>
  <dcterms:created xsi:type="dcterms:W3CDTF">2020-08-21T03:37:34Z</dcterms:created>
  <dcterms:modified xsi:type="dcterms:W3CDTF">2020-08-21T04:08:20Z</dcterms:modified>
</cp:coreProperties>
</file>