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434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457" r:id="rId23"/>
    <p:sldId id="458" r:id="rId24"/>
    <p:sldId id="459" r:id="rId25"/>
    <p:sldId id="460" r:id="rId26"/>
    <p:sldId id="461" r:id="rId27"/>
    <p:sldId id="378" r:id="rId28"/>
    <p:sldId id="381" r:id="rId29"/>
    <p:sldId id="446" r:id="rId30"/>
    <p:sldId id="447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380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</p:sldIdLst>
  <p:sldSz cx="9144000" cy="6858000" type="screen4x3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12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hal" userId="f39568f66e7e64ad" providerId="LiveId" clId="{5ECDAB27-4878-438E-B5E7-A0F67E939AB2}"/>
    <pc:docChg chg="undo custSel addSld delSld modSld sldOrd">
      <pc:chgData name="sheethal" userId="f39568f66e7e64ad" providerId="LiveId" clId="{5ECDAB27-4878-438E-B5E7-A0F67E939AB2}" dt="2022-03-18T14:17:35.400" v="132" actId="47"/>
      <pc:docMkLst>
        <pc:docMk/>
      </pc:docMkLst>
      <pc:sldChg chg="add del">
        <pc:chgData name="sheethal" userId="f39568f66e7e64ad" providerId="LiveId" clId="{5ECDAB27-4878-438E-B5E7-A0F67E939AB2}" dt="2022-03-18T14:17:28.781" v="130" actId="47"/>
        <pc:sldMkLst>
          <pc:docMk/>
          <pc:sldMk cId="0" sldId="401"/>
        </pc:sldMkLst>
      </pc:sldChg>
      <pc:sldChg chg="del">
        <pc:chgData name="sheethal" userId="f39568f66e7e64ad" providerId="LiveId" clId="{5ECDAB27-4878-438E-B5E7-A0F67E939AB2}" dt="2022-03-18T14:16:45.388" v="5" actId="47"/>
        <pc:sldMkLst>
          <pc:docMk/>
          <pc:sldMk cId="0" sldId="405"/>
        </pc:sldMkLst>
      </pc:sldChg>
      <pc:sldChg chg="del">
        <pc:chgData name="sheethal" userId="f39568f66e7e64ad" providerId="LiveId" clId="{5ECDAB27-4878-438E-B5E7-A0F67E939AB2}" dt="2022-03-18T14:16:48.488" v="7" actId="47"/>
        <pc:sldMkLst>
          <pc:docMk/>
          <pc:sldMk cId="0" sldId="406"/>
        </pc:sldMkLst>
      </pc:sldChg>
      <pc:sldChg chg="del">
        <pc:chgData name="sheethal" userId="f39568f66e7e64ad" providerId="LiveId" clId="{5ECDAB27-4878-438E-B5E7-A0F67E939AB2}" dt="2022-03-18T14:16:49.211" v="8" actId="47"/>
        <pc:sldMkLst>
          <pc:docMk/>
          <pc:sldMk cId="0" sldId="407"/>
        </pc:sldMkLst>
      </pc:sldChg>
      <pc:sldChg chg="del">
        <pc:chgData name="sheethal" userId="f39568f66e7e64ad" providerId="LiveId" clId="{5ECDAB27-4878-438E-B5E7-A0F67E939AB2}" dt="2022-03-18T14:16:49.816" v="9" actId="47"/>
        <pc:sldMkLst>
          <pc:docMk/>
          <pc:sldMk cId="0" sldId="408"/>
        </pc:sldMkLst>
      </pc:sldChg>
      <pc:sldChg chg="del">
        <pc:chgData name="sheethal" userId="f39568f66e7e64ad" providerId="LiveId" clId="{5ECDAB27-4878-438E-B5E7-A0F67E939AB2}" dt="2022-03-18T14:16:50.338" v="10" actId="47"/>
        <pc:sldMkLst>
          <pc:docMk/>
          <pc:sldMk cId="0" sldId="409"/>
        </pc:sldMkLst>
      </pc:sldChg>
      <pc:sldChg chg="del">
        <pc:chgData name="sheethal" userId="f39568f66e7e64ad" providerId="LiveId" clId="{5ECDAB27-4878-438E-B5E7-A0F67E939AB2}" dt="2022-03-18T14:16:50.595" v="11" actId="47"/>
        <pc:sldMkLst>
          <pc:docMk/>
          <pc:sldMk cId="0" sldId="410"/>
        </pc:sldMkLst>
      </pc:sldChg>
      <pc:sldChg chg="del">
        <pc:chgData name="sheethal" userId="f39568f66e7e64ad" providerId="LiveId" clId="{5ECDAB27-4878-438E-B5E7-A0F67E939AB2}" dt="2022-03-18T14:16:50.857" v="12" actId="47"/>
        <pc:sldMkLst>
          <pc:docMk/>
          <pc:sldMk cId="0" sldId="411"/>
        </pc:sldMkLst>
      </pc:sldChg>
      <pc:sldChg chg="del">
        <pc:chgData name="sheethal" userId="f39568f66e7e64ad" providerId="LiveId" clId="{5ECDAB27-4878-438E-B5E7-A0F67E939AB2}" dt="2022-03-18T14:16:51.065" v="13" actId="47"/>
        <pc:sldMkLst>
          <pc:docMk/>
          <pc:sldMk cId="0" sldId="412"/>
        </pc:sldMkLst>
      </pc:sldChg>
      <pc:sldChg chg="del">
        <pc:chgData name="sheethal" userId="f39568f66e7e64ad" providerId="LiveId" clId="{5ECDAB27-4878-438E-B5E7-A0F67E939AB2}" dt="2022-03-18T14:16:51.267" v="14" actId="47"/>
        <pc:sldMkLst>
          <pc:docMk/>
          <pc:sldMk cId="0" sldId="413"/>
        </pc:sldMkLst>
      </pc:sldChg>
      <pc:sldChg chg="del">
        <pc:chgData name="sheethal" userId="f39568f66e7e64ad" providerId="LiveId" clId="{5ECDAB27-4878-438E-B5E7-A0F67E939AB2}" dt="2022-03-18T14:16:51.513" v="15" actId="47"/>
        <pc:sldMkLst>
          <pc:docMk/>
          <pc:sldMk cId="0" sldId="414"/>
        </pc:sldMkLst>
      </pc:sldChg>
      <pc:sldChg chg="del">
        <pc:chgData name="sheethal" userId="f39568f66e7e64ad" providerId="LiveId" clId="{5ECDAB27-4878-438E-B5E7-A0F67E939AB2}" dt="2022-03-18T14:16:51.788" v="16" actId="47"/>
        <pc:sldMkLst>
          <pc:docMk/>
          <pc:sldMk cId="0" sldId="415"/>
        </pc:sldMkLst>
      </pc:sldChg>
      <pc:sldChg chg="del">
        <pc:chgData name="sheethal" userId="f39568f66e7e64ad" providerId="LiveId" clId="{5ECDAB27-4878-438E-B5E7-A0F67E939AB2}" dt="2022-03-18T14:16:51.956" v="17" actId="47"/>
        <pc:sldMkLst>
          <pc:docMk/>
          <pc:sldMk cId="0" sldId="416"/>
        </pc:sldMkLst>
      </pc:sldChg>
      <pc:sldChg chg="del">
        <pc:chgData name="sheethal" userId="f39568f66e7e64ad" providerId="LiveId" clId="{5ECDAB27-4878-438E-B5E7-A0F67E939AB2}" dt="2022-03-18T14:16:52.148" v="18" actId="47"/>
        <pc:sldMkLst>
          <pc:docMk/>
          <pc:sldMk cId="0" sldId="417"/>
        </pc:sldMkLst>
      </pc:sldChg>
      <pc:sldChg chg="del">
        <pc:chgData name="sheethal" userId="f39568f66e7e64ad" providerId="LiveId" clId="{5ECDAB27-4878-438E-B5E7-A0F67E939AB2}" dt="2022-03-18T14:16:52.380" v="19" actId="47"/>
        <pc:sldMkLst>
          <pc:docMk/>
          <pc:sldMk cId="0" sldId="418"/>
        </pc:sldMkLst>
      </pc:sldChg>
      <pc:sldChg chg="del">
        <pc:chgData name="sheethal" userId="f39568f66e7e64ad" providerId="LiveId" clId="{5ECDAB27-4878-438E-B5E7-A0F67E939AB2}" dt="2022-03-18T14:16:52.588" v="20" actId="47"/>
        <pc:sldMkLst>
          <pc:docMk/>
          <pc:sldMk cId="0" sldId="419"/>
        </pc:sldMkLst>
      </pc:sldChg>
      <pc:sldChg chg="del">
        <pc:chgData name="sheethal" userId="f39568f66e7e64ad" providerId="LiveId" clId="{5ECDAB27-4878-438E-B5E7-A0F67E939AB2}" dt="2022-03-18T14:16:52.778" v="21" actId="47"/>
        <pc:sldMkLst>
          <pc:docMk/>
          <pc:sldMk cId="0" sldId="420"/>
        </pc:sldMkLst>
      </pc:sldChg>
      <pc:sldChg chg="del">
        <pc:chgData name="sheethal" userId="f39568f66e7e64ad" providerId="LiveId" clId="{5ECDAB27-4878-438E-B5E7-A0F67E939AB2}" dt="2022-03-18T14:16:52.994" v="22" actId="47"/>
        <pc:sldMkLst>
          <pc:docMk/>
          <pc:sldMk cId="0" sldId="421"/>
        </pc:sldMkLst>
      </pc:sldChg>
      <pc:sldChg chg="del">
        <pc:chgData name="sheethal" userId="f39568f66e7e64ad" providerId="LiveId" clId="{5ECDAB27-4878-438E-B5E7-A0F67E939AB2}" dt="2022-03-18T14:16:53.203" v="23" actId="47"/>
        <pc:sldMkLst>
          <pc:docMk/>
          <pc:sldMk cId="0" sldId="422"/>
        </pc:sldMkLst>
      </pc:sldChg>
      <pc:sldChg chg="del">
        <pc:chgData name="sheethal" userId="f39568f66e7e64ad" providerId="LiveId" clId="{5ECDAB27-4878-438E-B5E7-A0F67E939AB2}" dt="2022-03-18T14:16:53.431" v="24" actId="47"/>
        <pc:sldMkLst>
          <pc:docMk/>
          <pc:sldMk cId="0" sldId="423"/>
        </pc:sldMkLst>
      </pc:sldChg>
      <pc:sldChg chg="del">
        <pc:chgData name="sheethal" userId="f39568f66e7e64ad" providerId="LiveId" clId="{5ECDAB27-4878-438E-B5E7-A0F67E939AB2}" dt="2022-03-18T14:16:53.621" v="25" actId="47"/>
        <pc:sldMkLst>
          <pc:docMk/>
          <pc:sldMk cId="0" sldId="424"/>
        </pc:sldMkLst>
      </pc:sldChg>
      <pc:sldChg chg="del">
        <pc:chgData name="sheethal" userId="f39568f66e7e64ad" providerId="LiveId" clId="{5ECDAB27-4878-438E-B5E7-A0F67E939AB2}" dt="2022-03-18T14:16:53.818" v="26" actId="47"/>
        <pc:sldMkLst>
          <pc:docMk/>
          <pc:sldMk cId="0" sldId="425"/>
        </pc:sldMkLst>
      </pc:sldChg>
      <pc:sldChg chg="del">
        <pc:chgData name="sheethal" userId="f39568f66e7e64ad" providerId="LiveId" clId="{5ECDAB27-4878-438E-B5E7-A0F67E939AB2}" dt="2022-03-18T14:16:54.007" v="27" actId="47"/>
        <pc:sldMkLst>
          <pc:docMk/>
          <pc:sldMk cId="0" sldId="426"/>
        </pc:sldMkLst>
      </pc:sldChg>
      <pc:sldChg chg="del">
        <pc:chgData name="sheethal" userId="f39568f66e7e64ad" providerId="LiveId" clId="{5ECDAB27-4878-438E-B5E7-A0F67E939AB2}" dt="2022-03-18T14:16:54.208" v="28" actId="47"/>
        <pc:sldMkLst>
          <pc:docMk/>
          <pc:sldMk cId="0" sldId="427"/>
        </pc:sldMkLst>
      </pc:sldChg>
      <pc:sldChg chg="del">
        <pc:chgData name="sheethal" userId="f39568f66e7e64ad" providerId="LiveId" clId="{5ECDAB27-4878-438E-B5E7-A0F67E939AB2}" dt="2022-03-18T14:16:54.373" v="29" actId="47"/>
        <pc:sldMkLst>
          <pc:docMk/>
          <pc:sldMk cId="0" sldId="428"/>
        </pc:sldMkLst>
      </pc:sldChg>
      <pc:sldChg chg="del">
        <pc:chgData name="sheethal" userId="f39568f66e7e64ad" providerId="LiveId" clId="{5ECDAB27-4878-438E-B5E7-A0F67E939AB2}" dt="2022-03-18T14:16:54.570" v="30" actId="47"/>
        <pc:sldMkLst>
          <pc:docMk/>
          <pc:sldMk cId="0" sldId="429"/>
        </pc:sldMkLst>
      </pc:sldChg>
      <pc:sldChg chg="del">
        <pc:chgData name="sheethal" userId="f39568f66e7e64ad" providerId="LiveId" clId="{5ECDAB27-4878-438E-B5E7-A0F67E939AB2}" dt="2022-03-18T14:16:54.762" v="31" actId="47"/>
        <pc:sldMkLst>
          <pc:docMk/>
          <pc:sldMk cId="0" sldId="430"/>
        </pc:sldMkLst>
      </pc:sldChg>
      <pc:sldChg chg="del">
        <pc:chgData name="sheethal" userId="f39568f66e7e64ad" providerId="LiveId" clId="{5ECDAB27-4878-438E-B5E7-A0F67E939AB2}" dt="2022-03-18T14:16:54.970" v="32" actId="47"/>
        <pc:sldMkLst>
          <pc:docMk/>
          <pc:sldMk cId="0" sldId="431"/>
        </pc:sldMkLst>
      </pc:sldChg>
      <pc:sldChg chg="del">
        <pc:chgData name="sheethal" userId="f39568f66e7e64ad" providerId="LiveId" clId="{5ECDAB27-4878-438E-B5E7-A0F67E939AB2}" dt="2022-03-18T14:16:55.154" v="33" actId="47"/>
        <pc:sldMkLst>
          <pc:docMk/>
          <pc:sldMk cId="0" sldId="432"/>
        </pc:sldMkLst>
      </pc:sldChg>
      <pc:sldChg chg="del">
        <pc:chgData name="sheethal" userId="f39568f66e7e64ad" providerId="LiveId" clId="{5ECDAB27-4878-438E-B5E7-A0F67E939AB2}" dt="2022-03-18T14:16:55.316" v="34" actId="47"/>
        <pc:sldMkLst>
          <pc:docMk/>
          <pc:sldMk cId="0" sldId="433"/>
        </pc:sldMkLst>
      </pc:sldChg>
      <pc:sldChg chg="del ord">
        <pc:chgData name="sheethal" userId="f39568f66e7e64ad" providerId="LiveId" clId="{5ECDAB27-4878-438E-B5E7-A0F67E939AB2}" dt="2022-03-18T14:16:41.408" v="4" actId="47"/>
        <pc:sldMkLst>
          <pc:docMk/>
          <pc:sldMk cId="0" sldId="435"/>
        </pc:sldMkLst>
      </pc:sldChg>
      <pc:sldChg chg="del">
        <pc:chgData name="sheethal" userId="f39568f66e7e64ad" providerId="LiveId" clId="{5ECDAB27-4878-438E-B5E7-A0F67E939AB2}" dt="2022-03-18T14:16:47.155" v="6" actId="47"/>
        <pc:sldMkLst>
          <pc:docMk/>
          <pc:sldMk cId="3204176408" sldId="456"/>
        </pc:sldMkLst>
      </pc:sldChg>
      <pc:sldChg chg="del">
        <pc:chgData name="sheethal" userId="f39568f66e7e64ad" providerId="LiveId" clId="{5ECDAB27-4878-438E-B5E7-A0F67E939AB2}" dt="2022-03-18T14:16:55.490" v="35" actId="47"/>
        <pc:sldMkLst>
          <pc:docMk/>
          <pc:sldMk cId="1894334160" sldId="489"/>
        </pc:sldMkLst>
      </pc:sldChg>
      <pc:sldChg chg="del">
        <pc:chgData name="sheethal" userId="f39568f66e7e64ad" providerId="LiveId" clId="{5ECDAB27-4878-438E-B5E7-A0F67E939AB2}" dt="2022-03-18T14:16:55.685" v="36" actId="47"/>
        <pc:sldMkLst>
          <pc:docMk/>
          <pc:sldMk cId="501048037" sldId="490"/>
        </pc:sldMkLst>
      </pc:sldChg>
      <pc:sldChg chg="del">
        <pc:chgData name="sheethal" userId="f39568f66e7e64ad" providerId="LiveId" clId="{5ECDAB27-4878-438E-B5E7-A0F67E939AB2}" dt="2022-03-18T14:16:55.854" v="37" actId="47"/>
        <pc:sldMkLst>
          <pc:docMk/>
          <pc:sldMk cId="4088835789" sldId="491"/>
        </pc:sldMkLst>
      </pc:sldChg>
      <pc:sldChg chg="del">
        <pc:chgData name="sheethal" userId="f39568f66e7e64ad" providerId="LiveId" clId="{5ECDAB27-4878-438E-B5E7-A0F67E939AB2}" dt="2022-03-18T14:16:56.038" v="38" actId="47"/>
        <pc:sldMkLst>
          <pc:docMk/>
          <pc:sldMk cId="1932997473" sldId="492"/>
        </pc:sldMkLst>
      </pc:sldChg>
      <pc:sldChg chg="del">
        <pc:chgData name="sheethal" userId="f39568f66e7e64ad" providerId="LiveId" clId="{5ECDAB27-4878-438E-B5E7-A0F67E939AB2}" dt="2022-03-18T14:16:56.240" v="39" actId="47"/>
        <pc:sldMkLst>
          <pc:docMk/>
          <pc:sldMk cId="972519974" sldId="493"/>
        </pc:sldMkLst>
      </pc:sldChg>
      <pc:sldChg chg="del">
        <pc:chgData name="sheethal" userId="f39568f66e7e64ad" providerId="LiveId" clId="{5ECDAB27-4878-438E-B5E7-A0F67E939AB2}" dt="2022-03-18T14:16:56.430" v="40" actId="47"/>
        <pc:sldMkLst>
          <pc:docMk/>
          <pc:sldMk cId="3894334278" sldId="494"/>
        </pc:sldMkLst>
      </pc:sldChg>
      <pc:sldChg chg="del">
        <pc:chgData name="sheethal" userId="f39568f66e7e64ad" providerId="LiveId" clId="{5ECDAB27-4878-438E-B5E7-A0F67E939AB2}" dt="2022-03-18T14:16:56.614" v="41" actId="47"/>
        <pc:sldMkLst>
          <pc:docMk/>
          <pc:sldMk cId="3683895697" sldId="495"/>
        </pc:sldMkLst>
      </pc:sldChg>
      <pc:sldChg chg="del">
        <pc:chgData name="sheethal" userId="f39568f66e7e64ad" providerId="LiveId" clId="{5ECDAB27-4878-438E-B5E7-A0F67E939AB2}" dt="2022-03-18T14:16:56.781" v="42" actId="47"/>
        <pc:sldMkLst>
          <pc:docMk/>
          <pc:sldMk cId="3641713747" sldId="496"/>
        </pc:sldMkLst>
      </pc:sldChg>
      <pc:sldChg chg="del">
        <pc:chgData name="sheethal" userId="f39568f66e7e64ad" providerId="LiveId" clId="{5ECDAB27-4878-438E-B5E7-A0F67E939AB2}" dt="2022-03-18T14:16:56.941" v="43" actId="47"/>
        <pc:sldMkLst>
          <pc:docMk/>
          <pc:sldMk cId="3674315449" sldId="497"/>
        </pc:sldMkLst>
      </pc:sldChg>
      <pc:sldChg chg="del">
        <pc:chgData name="sheethal" userId="f39568f66e7e64ad" providerId="LiveId" clId="{5ECDAB27-4878-438E-B5E7-A0F67E939AB2}" dt="2022-03-18T14:16:57.180" v="44" actId="47"/>
        <pc:sldMkLst>
          <pc:docMk/>
          <pc:sldMk cId="3416261673" sldId="498"/>
        </pc:sldMkLst>
      </pc:sldChg>
      <pc:sldChg chg="del">
        <pc:chgData name="sheethal" userId="f39568f66e7e64ad" providerId="LiveId" clId="{5ECDAB27-4878-438E-B5E7-A0F67E939AB2}" dt="2022-03-18T14:16:57.340" v="45" actId="47"/>
        <pc:sldMkLst>
          <pc:docMk/>
          <pc:sldMk cId="1025399904" sldId="499"/>
        </pc:sldMkLst>
      </pc:sldChg>
      <pc:sldChg chg="del">
        <pc:chgData name="sheethal" userId="f39568f66e7e64ad" providerId="LiveId" clId="{5ECDAB27-4878-438E-B5E7-A0F67E939AB2}" dt="2022-03-18T14:16:57.489" v="46" actId="47"/>
        <pc:sldMkLst>
          <pc:docMk/>
          <pc:sldMk cId="3092409474" sldId="500"/>
        </pc:sldMkLst>
      </pc:sldChg>
      <pc:sldChg chg="del">
        <pc:chgData name="sheethal" userId="f39568f66e7e64ad" providerId="LiveId" clId="{5ECDAB27-4878-438E-B5E7-A0F67E939AB2}" dt="2022-03-18T14:16:57.657" v="47" actId="47"/>
        <pc:sldMkLst>
          <pc:docMk/>
          <pc:sldMk cId="1627886681" sldId="501"/>
        </pc:sldMkLst>
      </pc:sldChg>
      <pc:sldChg chg="del">
        <pc:chgData name="sheethal" userId="f39568f66e7e64ad" providerId="LiveId" clId="{5ECDAB27-4878-438E-B5E7-A0F67E939AB2}" dt="2022-03-18T14:16:57.833" v="48" actId="47"/>
        <pc:sldMkLst>
          <pc:docMk/>
          <pc:sldMk cId="3480342525" sldId="502"/>
        </pc:sldMkLst>
      </pc:sldChg>
      <pc:sldChg chg="del">
        <pc:chgData name="sheethal" userId="f39568f66e7e64ad" providerId="LiveId" clId="{5ECDAB27-4878-438E-B5E7-A0F67E939AB2}" dt="2022-03-18T14:16:58.032" v="49" actId="47"/>
        <pc:sldMkLst>
          <pc:docMk/>
          <pc:sldMk cId="3754483189" sldId="503"/>
        </pc:sldMkLst>
      </pc:sldChg>
      <pc:sldChg chg="del">
        <pc:chgData name="sheethal" userId="f39568f66e7e64ad" providerId="LiveId" clId="{5ECDAB27-4878-438E-B5E7-A0F67E939AB2}" dt="2022-03-18T14:16:58.255" v="50" actId="47"/>
        <pc:sldMkLst>
          <pc:docMk/>
          <pc:sldMk cId="2990667668" sldId="504"/>
        </pc:sldMkLst>
      </pc:sldChg>
      <pc:sldChg chg="del">
        <pc:chgData name="sheethal" userId="f39568f66e7e64ad" providerId="LiveId" clId="{5ECDAB27-4878-438E-B5E7-A0F67E939AB2}" dt="2022-03-18T14:16:58.476" v="51" actId="47"/>
        <pc:sldMkLst>
          <pc:docMk/>
          <pc:sldMk cId="3304433782" sldId="505"/>
        </pc:sldMkLst>
      </pc:sldChg>
      <pc:sldChg chg="del">
        <pc:chgData name="sheethal" userId="f39568f66e7e64ad" providerId="LiveId" clId="{5ECDAB27-4878-438E-B5E7-A0F67E939AB2}" dt="2022-03-18T14:16:58.568" v="52" actId="47"/>
        <pc:sldMkLst>
          <pc:docMk/>
          <pc:sldMk cId="1346284218" sldId="506"/>
        </pc:sldMkLst>
      </pc:sldChg>
      <pc:sldChg chg="del">
        <pc:chgData name="sheethal" userId="f39568f66e7e64ad" providerId="LiveId" clId="{5ECDAB27-4878-438E-B5E7-A0F67E939AB2}" dt="2022-03-18T14:16:59.129" v="54" actId="47"/>
        <pc:sldMkLst>
          <pc:docMk/>
          <pc:sldMk cId="3518364426" sldId="507"/>
        </pc:sldMkLst>
      </pc:sldChg>
      <pc:sldChg chg="del">
        <pc:chgData name="sheethal" userId="f39568f66e7e64ad" providerId="LiveId" clId="{5ECDAB27-4878-438E-B5E7-A0F67E939AB2}" dt="2022-03-18T14:16:59.193" v="55" actId="47"/>
        <pc:sldMkLst>
          <pc:docMk/>
          <pc:sldMk cId="200959666" sldId="509"/>
        </pc:sldMkLst>
      </pc:sldChg>
      <pc:sldChg chg="del">
        <pc:chgData name="sheethal" userId="f39568f66e7e64ad" providerId="LiveId" clId="{5ECDAB27-4878-438E-B5E7-A0F67E939AB2}" dt="2022-03-18T14:16:59.225" v="56" actId="47"/>
        <pc:sldMkLst>
          <pc:docMk/>
          <pc:sldMk cId="912525971" sldId="510"/>
        </pc:sldMkLst>
      </pc:sldChg>
      <pc:sldChg chg="del">
        <pc:chgData name="sheethal" userId="f39568f66e7e64ad" providerId="LiveId" clId="{5ECDAB27-4878-438E-B5E7-A0F67E939AB2}" dt="2022-03-18T14:16:59.297" v="57" actId="47"/>
        <pc:sldMkLst>
          <pc:docMk/>
          <pc:sldMk cId="635103060" sldId="512"/>
        </pc:sldMkLst>
      </pc:sldChg>
      <pc:sldChg chg="del">
        <pc:chgData name="sheethal" userId="f39568f66e7e64ad" providerId="LiveId" clId="{5ECDAB27-4878-438E-B5E7-A0F67E939AB2}" dt="2022-03-18T14:16:59.366" v="58" actId="47"/>
        <pc:sldMkLst>
          <pc:docMk/>
          <pc:sldMk cId="1289045010" sldId="513"/>
        </pc:sldMkLst>
      </pc:sldChg>
      <pc:sldChg chg="del">
        <pc:chgData name="sheethal" userId="f39568f66e7e64ad" providerId="LiveId" clId="{5ECDAB27-4878-438E-B5E7-A0F67E939AB2}" dt="2022-03-18T14:16:59.423" v="59" actId="47"/>
        <pc:sldMkLst>
          <pc:docMk/>
          <pc:sldMk cId="3478337234" sldId="514"/>
        </pc:sldMkLst>
      </pc:sldChg>
      <pc:sldChg chg="del">
        <pc:chgData name="sheethal" userId="f39568f66e7e64ad" providerId="LiveId" clId="{5ECDAB27-4878-438E-B5E7-A0F67E939AB2}" dt="2022-03-18T14:16:59.823" v="60" actId="47"/>
        <pc:sldMkLst>
          <pc:docMk/>
          <pc:sldMk cId="2561929524" sldId="515"/>
        </pc:sldMkLst>
      </pc:sldChg>
      <pc:sldChg chg="del">
        <pc:chgData name="sheethal" userId="f39568f66e7e64ad" providerId="LiveId" clId="{5ECDAB27-4878-438E-B5E7-A0F67E939AB2}" dt="2022-03-18T14:17:00.055" v="61" actId="47"/>
        <pc:sldMkLst>
          <pc:docMk/>
          <pc:sldMk cId="2064185762" sldId="516"/>
        </pc:sldMkLst>
      </pc:sldChg>
      <pc:sldChg chg="del">
        <pc:chgData name="sheethal" userId="f39568f66e7e64ad" providerId="LiveId" clId="{5ECDAB27-4878-438E-B5E7-A0F67E939AB2}" dt="2022-03-18T14:17:02.824" v="76" actId="47"/>
        <pc:sldMkLst>
          <pc:docMk/>
          <pc:sldMk cId="2060635738" sldId="520"/>
        </pc:sldMkLst>
      </pc:sldChg>
      <pc:sldChg chg="del">
        <pc:chgData name="sheethal" userId="f39568f66e7e64ad" providerId="LiveId" clId="{5ECDAB27-4878-438E-B5E7-A0F67E939AB2}" dt="2022-03-18T14:17:03.004" v="77" actId="47"/>
        <pc:sldMkLst>
          <pc:docMk/>
          <pc:sldMk cId="1333362076" sldId="521"/>
        </pc:sldMkLst>
      </pc:sldChg>
      <pc:sldChg chg="del">
        <pc:chgData name="sheethal" userId="f39568f66e7e64ad" providerId="LiveId" clId="{5ECDAB27-4878-438E-B5E7-A0F67E939AB2}" dt="2022-03-18T14:17:03.212" v="78" actId="47"/>
        <pc:sldMkLst>
          <pc:docMk/>
          <pc:sldMk cId="3323595837" sldId="522"/>
        </pc:sldMkLst>
      </pc:sldChg>
      <pc:sldChg chg="del">
        <pc:chgData name="sheethal" userId="f39568f66e7e64ad" providerId="LiveId" clId="{5ECDAB27-4878-438E-B5E7-A0F67E939AB2}" dt="2022-03-18T14:17:03.377" v="79" actId="47"/>
        <pc:sldMkLst>
          <pc:docMk/>
          <pc:sldMk cId="2807965076" sldId="523"/>
        </pc:sldMkLst>
      </pc:sldChg>
      <pc:sldChg chg="del">
        <pc:chgData name="sheethal" userId="f39568f66e7e64ad" providerId="LiveId" clId="{5ECDAB27-4878-438E-B5E7-A0F67E939AB2}" dt="2022-03-18T14:17:03.553" v="80" actId="47"/>
        <pc:sldMkLst>
          <pc:docMk/>
          <pc:sldMk cId="3844475092" sldId="524"/>
        </pc:sldMkLst>
      </pc:sldChg>
      <pc:sldChg chg="del">
        <pc:chgData name="sheethal" userId="f39568f66e7e64ad" providerId="LiveId" clId="{5ECDAB27-4878-438E-B5E7-A0F67E939AB2}" dt="2022-03-18T14:17:03.738" v="81" actId="47"/>
        <pc:sldMkLst>
          <pc:docMk/>
          <pc:sldMk cId="642499527" sldId="525"/>
        </pc:sldMkLst>
      </pc:sldChg>
      <pc:sldChg chg="del">
        <pc:chgData name="sheethal" userId="f39568f66e7e64ad" providerId="LiveId" clId="{5ECDAB27-4878-438E-B5E7-A0F67E939AB2}" dt="2022-03-18T14:17:03.898" v="82" actId="47"/>
        <pc:sldMkLst>
          <pc:docMk/>
          <pc:sldMk cId="4261548340" sldId="526"/>
        </pc:sldMkLst>
      </pc:sldChg>
      <pc:sldChg chg="del">
        <pc:chgData name="sheethal" userId="f39568f66e7e64ad" providerId="LiveId" clId="{5ECDAB27-4878-438E-B5E7-A0F67E939AB2}" dt="2022-03-18T14:17:04.113" v="83" actId="47"/>
        <pc:sldMkLst>
          <pc:docMk/>
          <pc:sldMk cId="3143852887" sldId="527"/>
        </pc:sldMkLst>
      </pc:sldChg>
      <pc:sldChg chg="del">
        <pc:chgData name="sheethal" userId="f39568f66e7e64ad" providerId="LiveId" clId="{5ECDAB27-4878-438E-B5E7-A0F67E939AB2}" dt="2022-03-18T14:17:04.288" v="84" actId="47"/>
        <pc:sldMkLst>
          <pc:docMk/>
          <pc:sldMk cId="2687273936" sldId="528"/>
        </pc:sldMkLst>
      </pc:sldChg>
      <pc:sldChg chg="del">
        <pc:chgData name="sheethal" userId="f39568f66e7e64ad" providerId="LiveId" clId="{5ECDAB27-4878-438E-B5E7-A0F67E939AB2}" dt="2022-03-18T14:17:04.480" v="85" actId="47"/>
        <pc:sldMkLst>
          <pc:docMk/>
          <pc:sldMk cId="3334292800" sldId="529"/>
        </pc:sldMkLst>
      </pc:sldChg>
      <pc:sldChg chg="del">
        <pc:chgData name="sheethal" userId="f39568f66e7e64ad" providerId="LiveId" clId="{5ECDAB27-4878-438E-B5E7-A0F67E939AB2}" dt="2022-03-18T14:17:04.632" v="86" actId="47"/>
        <pc:sldMkLst>
          <pc:docMk/>
          <pc:sldMk cId="2114244766" sldId="530"/>
        </pc:sldMkLst>
      </pc:sldChg>
      <pc:sldChg chg="del">
        <pc:chgData name="sheethal" userId="f39568f66e7e64ad" providerId="LiveId" clId="{5ECDAB27-4878-438E-B5E7-A0F67E939AB2}" dt="2022-03-18T14:17:04.817" v="87" actId="47"/>
        <pc:sldMkLst>
          <pc:docMk/>
          <pc:sldMk cId="1360565745" sldId="531"/>
        </pc:sldMkLst>
      </pc:sldChg>
      <pc:sldChg chg="del">
        <pc:chgData name="sheethal" userId="f39568f66e7e64ad" providerId="LiveId" clId="{5ECDAB27-4878-438E-B5E7-A0F67E939AB2}" dt="2022-03-18T14:17:05" v="88" actId="47"/>
        <pc:sldMkLst>
          <pc:docMk/>
          <pc:sldMk cId="616592785" sldId="532"/>
        </pc:sldMkLst>
      </pc:sldChg>
      <pc:sldChg chg="del">
        <pc:chgData name="sheethal" userId="f39568f66e7e64ad" providerId="LiveId" clId="{5ECDAB27-4878-438E-B5E7-A0F67E939AB2}" dt="2022-03-18T14:17:05.208" v="89" actId="47"/>
        <pc:sldMkLst>
          <pc:docMk/>
          <pc:sldMk cId="316155606" sldId="533"/>
        </pc:sldMkLst>
      </pc:sldChg>
      <pc:sldChg chg="del">
        <pc:chgData name="sheethal" userId="f39568f66e7e64ad" providerId="LiveId" clId="{5ECDAB27-4878-438E-B5E7-A0F67E939AB2}" dt="2022-03-18T14:17:05.351" v="90" actId="47"/>
        <pc:sldMkLst>
          <pc:docMk/>
          <pc:sldMk cId="2340431670" sldId="534"/>
        </pc:sldMkLst>
      </pc:sldChg>
      <pc:sldChg chg="del">
        <pc:chgData name="sheethal" userId="f39568f66e7e64ad" providerId="LiveId" clId="{5ECDAB27-4878-438E-B5E7-A0F67E939AB2}" dt="2022-03-18T14:17:05.529" v="91" actId="47"/>
        <pc:sldMkLst>
          <pc:docMk/>
          <pc:sldMk cId="193544909" sldId="535"/>
        </pc:sldMkLst>
      </pc:sldChg>
      <pc:sldChg chg="del">
        <pc:chgData name="sheethal" userId="f39568f66e7e64ad" providerId="LiveId" clId="{5ECDAB27-4878-438E-B5E7-A0F67E939AB2}" dt="2022-03-18T14:17:05.730" v="92" actId="47"/>
        <pc:sldMkLst>
          <pc:docMk/>
          <pc:sldMk cId="2538652900" sldId="536"/>
        </pc:sldMkLst>
      </pc:sldChg>
      <pc:sldChg chg="del">
        <pc:chgData name="sheethal" userId="f39568f66e7e64ad" providerId="LiveId" clId="{5ECDAB27-4878-438E-B5E7-A0F67E939AB2}" dt="2022-03-18T14:17:05.882" v="93" actId="47"/>
        <pc:sldMkLst>
          <pc:docMk/>
          <pc:sldMk cId="2564369437" sldId="537"/>
        </pc:sldMkLst>
      </pc:sldChg>
      <pc:sldChg chg="del">
        <pc:chgData name="sheethal" userId="f39568f66e7e64ad" providerId="LiveId" clId="{5ECDAB27-4878-438E-B5E7-A0F67E939AB2}" dt="2022-03-18T14:17:06.048" v="94" actId="47"/>
        <pc:sldMkLst>
          <pc:docMk/>
          <pc:sldMk cId="422234444" sldId="538"/>
        </pc:sldMkLst>
      </pc:sldChg>
      <pc:sldChg chg="del">
        <pc:chgData name="sheethal" userId="f39568f66e7e64ad" providerId="LiveId" clId="{5ECDAB27-4878-438E-B5E7-A0F67E939AB2}" dt="2022-03-18T14:17:06.224" v="95" actId="47"/>
        <pc:sldMkLst>
          <pc:docMk/>
          <pc:sldMk cId="4014181749" sldId="539"/>
        </pc:sldMkLst>
      </pc:sldChg>
      <pc:sldChg chg="del">
        <pc:chgData name="sheethal" userId="f39568f66e7e64ad" providerId="LiveId" clId="{5ECDAB27-4878-438E-B5E7-A0F67E939AB2}" dt="2022-03-18T14:17:06.428" v="96" actId="47"/>
        <pc:sldMkLst>
          <pc:docMk/>
          <pc:sldMk cId="368307991" sldId="540"/>
        </pc:sldMkLst>
      </pc:sldChg>
      <pc:sldChg chg="del">
        <pc:chgData name="sheethal" userId="f39568f66e7e64ad" providerId="LiveId" clId="{5ECDAB27-4878-438E-B5E7-A0F67E939AB2}" dt="2022-03-18T14:17:06.634" v="97" actId="47"/>
        <pc:sldMkLst>
          <pc:docMk/>
          <pc:sldMk cId="740187435" sldId="541"/>
        </pc:sldMkLst>
      </pc:sldChg>
      <pc:sldChg chg="del">
        <pc:chgData name="sheethal" userId="f39568f66e7e64ad" providerId="LiveId" clId="{5ECDAB27-4878-438E-B5E7-A0F67E939AB2}" dt="2022-03-18T14:17:06.818" v="98" actId="47"/>
        <pc:sldMkLst>
          <pc:docMk/>
          <pc:sldMk cId="397530422" sldId="544"/>
        </pc:sldMkLst>
      </pc:sldChg>
      <pc:sldChg chg="del">
        <pc:chgData name="sheethal" userId="f39568f66e7e64ad" providerId="LiveId" clId="{5ECDAB27-4878-438E-B5E7-A0F67E939AB2}" dt="2022-03-18T14:17:07.007" v="99" actId="47"/>
        <pc:sldMkLst>
          <pc:docMk/>
          <pc:sldMk cId="822182550" sldId="545"/>
        </pc:sldMkLst>
      </pc:sldChg>
      <pc:sldChg chg="del">
        <pc:chgData name="sheethal" userId="f39568f66e7e64ad" providerId="LiveId" clId="{5ECDAB27-4878-438E-B5E7-A0F67E939AB2}" dt="2022-03-18T14:17:07.228" v="100" actId="47"/>
        <pc:sldMkLst>
          <pc:docMk/>
          <pc:sldMk cId="627164771" sldId="546"/>
        </pc:sldMkLst>
      </pc:sldChg>
      <pc:sldChg chg="del">
        <pc:chgData name="sheethal" userId="f39568f66e7e64ad" providerId="LiveId" clId="{5ECDAB27-4878-438E-B5E7-A0F67E939AB2}" dt="2022-03-18T14:17:07.409" v="101" actId="47"/>
        <pc:sldMkLst>
          <pc:docMk/>
          <pc:sldMk cId="2579482143" sldId="547"/>
        </pc:sldMkLst>
      </pc:sldChg>
      <pc:sldChg chg="del">
        <pc:chgData name="sheethal" userId="f39568f66e7e64ad" providerId="LiveId" clId="{5ECDAB27-4878-438E-B5E7-A0F67E939AB2}" dt="2022-03-18T14:16:59.048" v="53" actId="47"/>
        <pc:sldMkLst>
          <pc:docMk/>
          <pc:sldMk cId="2220560539" sldId="548"/>
        </pc:sldMkLst>
      </pc:sldChg>
      <pc:sldChg chg="del">
        <pc:chgData name="sheethal" userId="f39568f66e7e64ad" providerId="LiveId" clId="{5ECDAB27-4878-438E-B5E7-A0F67E939AB2}" dt="2022-03-18T14:17:00.229" v="62" actId="47"/>
        <pc:sldMkLst>
          <pc:docMk/>
          <pc:sldMk cId="667931941" sldId="549"/>
        </pc:sldMkLst>
      </pc:sldChg>
      <pc:sldChg chg="del">
        <pc:chgData name="sheethal" userId="f39568f66e7e64ad" providerId="LiveId" clId="{5ECDAB27-4878-438E-B5E7-A0F67E939AB2}" dt="2022-03-18T14:17:00.430" v="63" actId="47"/>
        <pc:sldMkLst>
          <pc:docMk/>
          <pc:sldMk cId="2518196179" sldId="550"/>
        </pc:sldMkLst>
      </pc:sldChg>
      <pc:sldChg chg="del">
        <pc:chgData name="sheethal" userId="f39568f66e7e64ad" providerId="LiveId" clId="{5ECDAB27-4878-438E-B5E7-A0F67E939AB2}" dt="2022-03-18T14:17:00.620" v="64" actId="47"/>
        <pc:sldMkLst>
          <pc:docMk/>
          <pc:sldMk cId="715136604" sldId="551"/>
        </pc:sldMkLst>
      </pc:sldChg>
      <pc:sldChg chg="del">
        <pc:chgData name="sheethal" userId="f39568f66e7e64ad" providerId="LiveId" clId="{5ECDAB27-4878-438E-B5E7-A0F67E939AB2}" dt="2022-03-18T14:17:00.810" v="65" actId="47"/>
        <pc:sldMkLst>
          <pc:docMk/>
          <pc:sldMk cId="2095160109" sldId="552"/>
        </pc:sldMkLst>
      </pc:sldChg>
      <pc:sldChg chg="del">
        <pc:chgData name="sheethal" userId="f39568f66e7e64ad" providerId="LiveId" clId="{5ECDAB27-4878-438E-B5E7-A0F67E939AB2}" dt="2022-03-18T14:17:01.011" v="66" actId="47"/>
        <pc:sldMkLst>
          <pc:docMk/>
          <pc:sldMk cId="2894773677" sldId="553"/>
        </pc:sldMkLst>
      </pc:sldChg>
      <pc:sldChg chg="del">
        <pc:chgData name="sheethal" userId="f39568f66e7e64ad" providerId="LiveId" clId="{5ECDAB27-4878-438E-B5E7-A0F67E939AB2}" dt="2022-03-18T14:17:01.179" v="67" actId="47"/>
        <pc:sldMkLst>
          <pc:docMk/>
          <pc:sldMk cId="2953729162" sldId="554"/>
        </pc:sldMkLst>
      </pc:sldChg>
      <pc:sldChg chg="del">
        <pc:chgData name="sheethal" userId="f39568f66e7e64ad" providerId="LiveId" clId="{5ECDAB27-4878-438E-B5E7-A0F67E939AB2}" dt="2022-03-18T14:17:01.350" v="68" actId="47"/>
        <pc:sldMkLst>
          <pc:docMk/>
          <pc:sldMk cId="2244984053" sldId="555"/>
        </pc:sldMkLst>
      </pc:sldChg>
      <pc:sldChg chg="del">
        <pc:chgData name="sheethal" userId="f39568f66e7e64ad" providerId="LiveId" clId="{5ECDAB27-4878-438E-B5E7-A0F67E939AB2}" dt="2022-03-18T14:17:01.540" v="69" actId="47"/>
        <pc:sldMkLst>
          <pc:docMk/>
          <pc:sldMk cId="3193778862" sldId="556"/>
        </pc:sldMkLst>
      </pc:sldChg>
      <pc:sldChg chg="del">
        <pc:chgData name="sheethal" userId="f39568f66e7e64ad" providerId="LiveId" clId="{5ECDAB27-4878-438E-B5E7-A0F67E939AB2}" dt="2022-03-18T14:17:01.713" v="70" actId="47"/>
        <pc:sldMkLst>
          <pc:docMk/>
          <pc:sldMk cId="3205446376" sldId="557"/>
        </pc:sldMkLst>
      </pc:sldChg>
      <pc:sldChg chg="del">
        <pc:chgData name="sheethal" userId="f39568f66e7e64ad" providerId="LiveId" clId="{5ECDAB27-4878-438E-B5E7-A0F67E939AB2}" dt="2022-03-18T14:17:01.929" v="71" actId="47"/>
        <pc:sldMkLst>
          <pc:docMk/>
          <pc:sldMk cId="232430828" sldId="558"/>
        </pc:sldMkLst>
      </pc:sldChg>
      <pc:sldChg chg="del">
        <pc:chgData name="sheethal" userId="f39568f66e7e64ad" providerId="LiveId" clId="{5ECDAB27-4878-438E-B5E7-A0F67E939AB2}" dt="2022-03-18T14:17:02.106" v="72" actId="47"/>
        <pc:sldMkLst>
          <pc:docMk/>
          <pc:sldMk cId="2885598735" sldId="559"/>
        </pc:sldMkLst>
      </pc:sldChg>
      <pc:sldChg chg="del">
        <pc:chgData name="sheethal" userId="f39568f66e7e64ad" providerId="LiveId" clId="{5ECDAB27-4878-438E-B5E7-A0F67E939AB2}" dt="2022-03-18T14:17:02.389" v="73" actId="47"/>
        <pc:sldMkLst>
          <pc:docMk/>
          <pc:sldMk cId="3398255590" sldId="560"/>
        </pc:sldMkLst>
      </pc:sldChg>
      <pc:sldChg chg="del">
        <pc:chgData name="sheethal" userId="f39568f66e7e64ad" providerId="LiveId" clId="{5ECDAB27-4878-438E-B5E7-A0F67E939AB2}" dt="2022-03-18T14:17:02.501" v="74" actId="47"/>
        <pc:sldMkLst>
          <pc:docMk/>
          <pc:sldMk cId="179680488" sldId="561"/>
        </pc:sldMkLst>
      </pc:sldChg>
      <pc:sldChg chg="del">
        <pc:chgData name="sheethal" userId="f39568f66e7e64ad" providerId="LiveId" clId="{5ECDAB27-4878-438E-B5E7-A0F67E939AB2}" dt="2022-03-18T14:17:07.743" v="102" actId="47"/>
        <pc:sldMkLst>
          <pc:docMk/>
          <pc:sldMk cId="2118260266" sldId="562"/>
        </pc:sldMkLst>
      </pc:sldChg>
      <pc:sldChg chg="del">
        <pc:chgData name="sheethal" userId="f39568f66e7e64ad" providerId="LiveId" clId="{5ECDAB27-4878-438E-B5E7-A0F67E939AB2}" dt="2022-03-18T14:17:07.823" v="103" actId="47"/>
        <pc:sldMkLst>
          <pc:docMk/>
          <pc:sldMk cId="3089012824" sldId="563"/>
        </pc:sldMkLst>
      </pc:sldChg>
      <pc:sldChg chg="del">
        <pc:chgData name="sheethal" userId="f39568f66e7e64ad" providerId="LiveId" clId="{5ECDAB27-4878-438E-B5E7-A0F67E939AB2}" dt="2022-03-18T14:17:07.991" v="104" actId="47"/>
        <pc:sldMkLst>
          <pc:docMk/>
          <pc:sldMk cId="546793865" sldId="564"/>
        </pc:sldMkLst>
      </pc:sldChg>
      <pc:sldChg chg="del">
        <pc:chgData name="sheethal" userId="f39568f66e7e64ad" providerId="LiveId" clId="{5ECDAB27-4878-438E-B5E7-A0F67E939AB2}" dt="2022-03-18T14:17:09.665" v="111" actId="47"/>
        <pc:sldMkLst>
          <pc:docMk/>
          <pc:sldMk cId="404360467" sldId="565"/>
        </pc:sldMkLst>
      </pc:sldChg>
      <pc:sldChg chg="del">
        <pc:chgData name="sheethal" userId="f39568f66e7e64ad" providerId="LiveId" clId="{5ECDAB27-4878-438E-B5E7-A0F67E939AB2}" dt="2022-03-18T14:17:09.737" v="112" actId="47"/>
        <pc:sldMkLst>
          <pc:docMk/>
          <pc:sldMk cId="1179940000" sldId="566"/>
        </pc:sldMkLst>
      </pc:sldChg>
      <pc:sldChg chg="del">
        <pc:chgData name="sheethal" userId="f39568f66e7e64ad" providerId="LiveId" clId="{5ECDAB27-4878-438E-B5E7-A0F67E939AB2}" dt="2022-03-18T14:17:09.909" v="113" actId="47"/>
        <pc:sldMkLst>
          <pc:docMk/>
          <pc:sldMk cId="2412885540" sldId="567"/>
        </pc:sldMkLst>
      </pc:sldChg>
      <pc:sldChg chg="del">
        <pc:chgData name="sheethal" userId="f39568f66e7e64ad" providerId="LiveId" clId="{5ECDAB27-4878-438E-B5E7-A0F67E939AB2}" dt="2022-03-18T14:17:10.133" v="114" actId="47"/>
        <pc:sldMkLst>
          <pc:docMk/>
          <pc:sldMk cId="3121925493" sldId="568"/>
        </pc:sldMkLst>
      </pc:sldChg>
      <pc:sldChg chg="del">
        <pc:chgData name="sheethal" userId="f39568f66e7e64ad" providerId="LiveId" clId="{5ECDAB27-4878-438E-B5E7-A0F67E939AB2}" dt="2022-03-18T14:17:10.307" v="115" actId="47"/>
        <pc:sldMkLst>
          <pc:docMk/>
          <pc:sldMk cId="1819532331" sldId="569"/>
        </pc:sldMkLst>
      </pc:sldChg>
      <pc:sldChg chg="del">
        <pc:chgData name="sheethal" userId="f39568f66e7e64ad" providerId="LiveId" clId="{5ECDAB27-4878-438E-B5E7-A0F67E939AB2}" dt="2022-03-18T14:17:10.479" v="116" actId="47"/>
        <pc:sldMkLst>
          <pc:docMk/>
          <pc:sldMk cId="2338201965" sldId="570"/>
        </pc:sldMkLst>
      </pc:sldChg>
      <pc:sldChg chg="del">
        <pc:chgData name="sheethal" userId="f39568f66e7e64ad" providerId="LiveId" clId="{5ECDAB27-4878-438E-B5E7-A0F67E939AB2}" dt="2022-03-18T14:17:11.122" v="117" actId="47"/>
        <pc:sldMkLst>
          <pc:docMk/>
          <pc:sldMk cId="1251894845" sldId="571"/>
        </pc:sldMkLst>
      </pc:sldChg>
      <pc:sldChg chg="del">
        <pc:chgData name="sheethal" userId="f39568f66e7e64ad" providerId="LiveId" clId="{5ECDAB27-4878-438E-B5E7-A0F67E939AB2}" dt="2022-03-18T14:17:11.667" v="118" actId="47"/>
        <pc:sldMkLst>
          <pc:docMk/>
          <pc:sldMk cId="1079894783" sldId="572"/>
        </pc:sldMkLst>
      </pc:sldChg>
      <pc:sldChg chg="del">
        <pc:chgData name="sheethal" userId="f39568f66e7e64ad" providerId="LiveId" clId="{5ECDAB27-4878-438E-B5E7-A0F67E939AB2}" dt="2022-03-18T14:17:12.152" v="119" actId="47"/>
        <pc:sldMkLst>
          <pc:docMk/>
          <pc:sldMk cId="1134651485" sldId="573"/>
        </pc:sldMkLst>
      </pc:sldChg>
      <pc:sldChg chg="del">
        <pc:chgData name="sheethal" userId="f39568f66e7e64ad" providerId="LiveId" clId="{5ECDAB27-4878-438E-B5E7-A0F67E939AB2}" dt="2022-03-18T14:17:12.644" v="120" actId="47"/>
        <pc:sldMkLst>
          <pc:docMk/>
          <pc:sldMk cId="135636219" sldId="574"/>
        </pc:sldMkLst>
      </pc:sldChg>
      <pc:sldChg chg="del">
        <pc:chgData name="sheethal" userId="f39568f66e7e64ad" providerId="LiveId" clId="{5ECDAB27-4878-438E-B5E7-A0F67E939AB2}" dt="2022-03-18T14:17:13.101" v="121" actId="47"/>
        <pc:sldMkLst>
          <pc:docMk/>
          <pc:sldMk cId="1247190598" sldId="575"/>
        </pc:sldMkLst>
      </pc:sldChg>
      <pc:sldChg chg="del">
        <pc:chgData name="sheethal" userId="f39568f66e7e64ad" providerId="LiveId" clId="{5ECDAB27-4878-438E-B5E7-A0F67E939AB2}" dt="2022-03-18T14:17:13.592" v="122" actId="47"/>
        <pc:sldMkLst>
          <pc:docMk/>
          <pc:sldMk cId="2723477505" sldId="576"/>
        </pc:sldMkLst>
      </pc:sldChg>
      <pc:sldChg chg="del">
        <pc:chgData name="sheethal" userId="f39568f66e7e64ad" providerId="LiveId" clId="{5ECDAB27-4878-438E-B5E7-A0F67E939AB2}" dt="2022-03-18T14:17:14.050" v="123" actId="47"/>
        <pc:sldMkLst>
          <pc:docMk/>
          <pc:sldMk cId="2331493311" sldId="577"/>
        </pc:sldMkLst>
      </pc:sldChg>
      <pc:sldChg chg="del">
        <pc:chgData name="sheethal" userId="f39568f66e7e64ad" providerId="LiveId" clId="{5ECDAB27-4878-438E-B5E7-A0F67E939AB2}" dt="2022-03-18T14:17:14.461" v="124" actId="47"/>
        <pc:sldMkLst>
          <pc:docMk/>
          <pc:sldMk cId="927049559" sldId="578"/>
        </pc:sldMkLst>
      </pc:sldChg>
      <pc:sldChg chg="del">
        <pc:chgData name="sheethal" userId="f39568f66e7e64ad" providerId="LiveId" clId="{5ECDAB27-4878-438E-B5E7-A0F67E939AB2}" dt="2022-03-18T14:17:15.449" v="125" actId="47"/>
        <pc:sldMkLst>
          <pc:docMk/>
          <pc:sldMk cId="1726392848" sldId="579"/>
        </pc:sldMkLst>
      </pc:sldChg>
      <pc:sldChg chg="del">
        <pc:chgData name="sheethal" userId="f39568f66e7e64ad" providerId="LiveId" clId="{5ECDAB27-4878-438E-B5E7-A0F67E939AB2}" dt="2022-03-18T14:17:15.887" v="126" actId="47"/>
        <pc:sldMkLst>
          <pc:docMk/>
          <pc:sldMk cId="3997753976" sldId="580"/>
        </pc:sldMkLst>
      </pc:sldChg>
      <pc:sldChg chg="del">
        <pc:chgData name="sheethal" userId="f39568f66e7e64ad" providerId="LiveId" clId="{5ECDAB27-4878-438E-B5E7-A0F67E939AB2}" dt="2022-03-18T14:17:21.360" v="127" actId="47"/>
        <pc:sldMkLst>
          <pc:docMk/>
          <pc:sldMk cId="1680893153" sldId="581"/>
        </pc:sldMkLst>
      </pc:sldChg>
      <pc:sldChg chg="add del">
        <pc:chgData name="sheethal" userId="f39568f66e7e64ad" providerId="LiveId" clId="{5ECDAB27-4878-438E-B5E7-A0F67E939AB2}" dt="2022-03-18T14:17:35.400" v="132" actId="47"/>
        <pc:sldMkLst>
          <pc:docMk/>
          <pc:sldMk cId="106187988" sldId="582"/>
        </pc:sldMkLst>
      </pc:sldChg>
      <pc:sldChg chg="del">
        <pc:chgData name="sheethal" userId="f39568f66e7e64ad" providerId="LiveId" clId="{5ECDAB27-4878-438E-B5E7-A0F67E939AB2}" dt="2022-03-18T14:17:02.637" v="75" actId="47"/>
        <pc:sldMkLst>
          <pc:docMk/>
          <pc:sldMk cId="2833979532" sldId="583"/>
        </pc:sldMkLst>
      </pc:sldChg>
      <pc:sldChg chg="del">
        <pc:chgData name="sheethal" userId="f39568f66e7e64ad" providerId="LiveId" clId="{5ECDAB27-4878-438E-B5E7-A0F67E939AB2}" dt="2022-03-18T14:17:08.199" v="105" actId="47"/>
        <pc:sldMkLst>
          <pc:docMk/>
          <pc:sldMk cId="568760862" sldId="596"/>
        </pc:sldMkLst>
      </pc:sldChg>
      <pc:sldChg chg="del">
        <pc:chgData name="sheethal" userId="f39568f66e7e64ad" providerId="LiveId" clId="{5ECDAB27-4878-438E-B5E7-A0F67E939AB2}" dt="2022-03-18T14:17:08.446" v="106" actId="47"/>
        <pc:sldMkLst>
          <pc:docMk/>
          <pc:sldMk cId="3563410676" sldId="597"/>
        </pc:sldMkLst>
      </pc:sldChg>
      <pc:sldChg chg="del">
        <pc:chgData name="sheethal" userId="f39568f66e7e64ad" providerId="LiveId" clId="{5ECDAB27-4878-438E-B5E7-A0F67E939AB2}" dt="2022-03-18T14:17:09.314" v="109" actId="47"/>
        <pc:sldMkLst>
          <pc:docMk/>
          <pc:sldMk cId="4106534283" sldId="598"/>
        </pc:sldMkLst>
      </pc:sldChg>
      <pc:sldChg chg="del">
        <pc:chgData name="sheethal" userId="f39568f66e7e64ad" providerId="LiveId" clId="{5ECDAB27-4878-438E-B5E7-A0F67E939AB2}" dt="2022-03-18T14:17:09.019" v="108" actId="47"/>
        <pc:sldMkLst>
          <pc:docMk/>
          <pc:sldMk cId="1408576437" sldId="599"/>
        </pc:sldMkLst>
      </pc:sldChg>
      <pc:sldChg chg="del">
        <pc:chgData name="sheethal" userId="f39568f66e7e64ad" providerId="LiveId" clId="{5ECDAB27-4878-438E-B5E7-A0F67E939AB2}" dt="2022-03-18T14:17:08.710" v="107" actId="47"/>
        <pc:sldMkLst>
          <pc:docMk/>
          <pc:sldMk cId="2849413315" sldId="600"/>
        </pc:sldMkLst>
      </pc:sldChg>
      <pc:sldChg chg="del">
        <pc:chgData name="sheethal" userId="f39568f66e7e64ad" providerId="LiveId" clId="{5ECDAB27-4878-438E-B5E7-A0F67E939AB2}" dt="2022-03-18T14:17:09.418" v="110" actId="47"/>
        <pc:sldMkLst>
          <pc:docMk/>
          <pc:sldMk cId="4055160221" sldId="602"/>
        </pc:sldMkLst>
      </pc:sldChg>
    </pc:docChg>
  </pc:docChgLst>
  <pc:docChgLst>
    <pc:chgData name="sheethal" userId="f39568f66e7e64ad" providerId="LiveId" clId="{CF1428FC-F994-4462-9042-75B58A20EDE1}"/>
    <pc:docChg chg="custSel addSld delSld modSld">
      <pc:chgData name="sheethal" userId="f39568f66e7e64ad" providerId="LiveId" clId="{CF1428FC-F994-4462-9042-75B58A20EDE1}" dt="2021-09-25T08:51:53.627" v="141" actId="20577"/>
      <pc:docMkLst>
        <pc:docMk/>
      </pc:docMkLst>
      <pc:sldChg chg="addSp delSp mod">
        <pc:chgData name="sheethal" userId="f39568f66e7e64ad" providerId="LiveId" clId="{CF1428FC-F994-4462-9042-75B58A20EDE1}" dt="2021-09-25T08:46:45.561" v="110" actId="478"/>
        <pc:sldMkLst>
          <pc:docMk/>
          <pc:sldMk cId="3092409474" sldId="500"/>
        </pc:sldMkLst>
        <pc:inkChg chg="add del">
          <ac:chgData name="sheethal" userId="f39568f66e7e64ad" providerId="LiveId" clId="{CF1428FC-F994-4462-9042-75B58A20EDE1}" dt="2021-09-25T08:46:45.561" v="110" actId="478"/>
          <ac:inkMkLst>
            <pc:docMk/>
            <pc:sldMk cId="3092409474" sldId="500"/>
            <ac:inkMk id="2" creationId="{CD706E78-D5E1-4730-97C6-2218801CC181}"/>
          </ac:inkMkLst>
        </pc:inkChg>
      </pc:sldChg>
      <pc:sldChg chg="addSp delSp mod">
        <pc:chgData name="sheethal" userId="f39568f66e7e64ad" providerId="LiveId" clId="{CF1428FC-F994-4462-9042-75B58A20EDE1}" dt="2021-09-25T08:46:51.399" v="111" actId="478"/>
        <pc:sldMkLst>
          <pc:docMk/>
          <pc:sldMk cId="1346284218" sldId="506"/>
        </pc:sldMkLst>
        <pc:inkChg chg="add del">
          <ac:chgData name="sheethal" userId="f39568f66e7e64ad" providerId="LiveId" clId="{CF1428FC-F994-4462-9042-75B58A20EDE1}" dt="2021-09-25T08:46:51.399" v="111" actId="478"/>
          <ac:inkMkLst>
            <pc:docMk/>
            <pc:sldMk cId="1346284218" sldId="506"/>
            <ac:inkMk id="2" creationId="{4448B008-605A-4263-8EF6-F2F13CD759CF}"/>
          </ac:inkMkLst>
        </pc:inkChg>
      </pc:sldChg>
      <pc:sldChg chg="addSp delSp mod">
        <pc:chgData name="sheethal" userId="f39568f66e7e64ad" providerId="LiveId" clId="{CF1428FC-F994-4462-9042-75B58A20EDE1}" dt="2021-09-25T08:47:09.181" v="114" actId="478"/>
        <pc:sldMkLst>
          <pc:docMk/>
          <pc:sldMk cId="2060635738" sldId="520"/>
        </pc:sldMkLst>
        <pc:inkChg chg="add del">
          <ac:chgData name="sheethal" userId="f39568f66e7e64ad" providerId="LiveId" clId="{CF1428FC-F994-4462-9042-75B58A20EDE1}" dt="2021-09-25T08:47:07.365" v="113" actId="478"/>
          <ac:inkMkLst>
            <pc:docMk/>
            <pc:sldMk cId="2060635738" sldId="520"/>
            <ac:inkMk id="2" creationId="{36819EF3-9DF3-43E3-8C36-01558E55D17A}"/>
          </ac:inkMkLst>
        </pc:inkChg>
        <pc:inkChg chg="add del">
          <ac:chgData name="sheethal" userId="f39568f66e7e64ad" providerId="LiveId" clId="{CF1428FC-F994-4462-9042-75B58A20EDE1}" dt="2021-09-25T08:47:09.181" v="114" actId="478"/>
          <ac:inkMkLst>
            <pc:docMk/>
            <pc:sldMk cId="2060635738" sldId="520"/>
            <ac:inkMk id="8" creationId="{4F8B687B-2907-4E40-AF33-D550B1E0326B}"/>
          </ac:inkMkLst>
        </pc:inkChg>
      </pc:sldChg>
      <pc:sldChg chg="addSp delSp mod">
        <pc:chgData name="sheethal" userId="f39568f66e7e64ad" providerId="LiveId" clId="{CF1428FC-F994-4462-9042-75B58A20EDE1}" dt="2021-09-07T03:15:23.493" v="9" actId="478"/>
        <pc:sldMkLst>
          <pc:docMk/>
          <pc:sldMk cId="2807965076" sldId="523"/>
        </pc:sldMkLst>
        <pc:inkChg chg="add del">
          <ac:chgData name="sheethal" userId="f39568f66e7e64ad" providerId="LiveId" clId="{CF1428FC-F994-4462-9042-75B58A20EDE1}" dt="2021-09-07T03:15:23.493" v="9" actId="478"/>
          <ac:inkMkLst>
            <pc:docMk/>
            <pc:sldMk cId="2807965076" sldId="523"/>
            <ac:inkMk id="2" creationId="{F73243C8-1DA2-48AB-9146-C9DEA3096A5A}"/>
          </ac:inkMkLst>
        </pc:inkChg>
      </pc:sldChg>
      <pc:sldChg chg="addSp delSp mod">
        <pc:chgData name="sheethal" userId="f39568f66e7e64ad" providerId="LiveId" clId="{CF1428FC-F994-4462-9042-75B58A20EDE1}" dt="2021-09-07T03:15:16.656" v="7" actId="478"/>
        <pc:sldMkLst>
          <pc:docMk/>
          <pc:sldMk cId="642499527" sldId="525"/>
        </pc:sldMkLst>
        <pc:inkChg chg="add del">
          <ac:chgData name="sheethal" userId="f39568f66e7e64ad" providerId="LiveId" clId="{CF1428FC-F994-4462-9042-75B58A20EDE1}" dt="2021-09-07T03:15:16.656" v="7" actId="478"/>
          <ac:inkMkLst>
            <pc:docMk/>
            <pc:sldMk cId="642499527" sldId="525"/>
            <ac:inkMk id="7" creationId="{3616A953-7929-4453-B8B4-1E7918C96B31}"/>
          </ac:inkMkLst>
        </pc:inkChg>
      </pc:sldChg>
      <pc:sldChg chg="addSp delSp mod">
        <pc:chgData name="sheethal" userId="f39568f66e7e64ad" providerId="LiveId" clId="{CF1428FC-F994-4462-9042-75B58A20EDE1}" dt="2021-09-07T03:15:14.027" v="6" actId="478"/>
        <pc:sldMkLst>
          <pc:docMk/>
          <pc:sldMk cId="3143852887" sldId="527"/>
        </pc:sldMkLst>
        <pc:inkChg chg="add del">
          <ac:chgData name="sheethal" userId="f39568f66e7e64ad" providerId="LiveId" clId="{CF1428FC-F994-4462-9042-75B58A20EDE1}" dt="2021-09-07T03:15:14.027" v="6" actId="478"/>
          <ac:inkMkLst>
            <pc:docMk/>
            <pc:sldMk cId="3143852887" sldId="527"/>
            <ac:inkMk id="7" creationId="{1112038C-1384-4C5D-B24E-061327EDF28D}"/>
          </ac:inkMkLst>
        </pc:inkChg>
      </pc:sldChg>
      <pc:sldChg chg="addSp delSp modSp mod">
        <pc:chgData name="sheethal" userId="f39568f66e7e64ad" providerId="LiveId" clId="{CF1428FC-F994-4462-9042-75B58A20EDE1}" dt="2021-09-25T08:46:56.319" v="112" actId="478"/>
        <pc:sldMkLst>
          <pc:docMk/>
          <pc:sldMk cId="2220560539" sldId="548"/>
        </pc:sldMkLst>
        <pc:picChg chg="add mod">
          <ac:chgData name="sheethal" userId="f39568f66e7e64ad" providerId="LiveId" clId="{CF1428FC-F994-4462-9042-75B58A20EDE1}" dt="2021-09-07T03:30:58.438" v="18" actId="1076"/>
          <ac:picMkLst>
            <pc:docMk/>
            <pc:sldMk cId="2220560539" sldId="548"/>
            <ac:picMk id="4" creationId="{949B5A92-AF3F-445A-9162-C6F4B293FA3F}"/>
          </ac:picMkLst>
        </pc:picChg>
        <pc:inkChg chg="add del">
          <ac:chgData name="sheethal" userId="f39568f66e7e64ad" providerId="LiveId" clId="{CF1428FC-F994-4462-9042-75B58A20EDE1}" dt="2021-09-25T08:46:56.319" v="112" actId="478"/>
          <ac:inkMkLst>
            <pc:docMk/>
            <pc:sldMk cId="2220560539" sldId="548"/>
            <ac:inkMk id="5" creationId="{7FDBB917-C3FA-43E6-B968-A2E5E42D2BFE}"/>
          </ac:inkMkLst>
        </pc:inkChg>
      </pc:sldChg>
      <pc:sldChg chg="modSp">
        <pc:chgData name="sheethal" userId="f39568f66e7e64ad" providerId="LiveId" clId="{CF1428FC-F994-4462-9042-75B58A20EDE1}" dt="2021-09-25T08:51:53.627" v="141" actId="20577"/>
        <pc:sldMkLst>
          <pc:docMk/>
          <pc:sldMk cId="2118260266" sldId="562"/>
        </pc:sldMkLst>
        <pc:spChg chg="mod">
          <ac:chgData name="sheethal" userId="f39568f66e7e64ad" providerId="LiveId" clId="{CF1428FC-F994-4462-9042-75B58A20EDE1}" dt="2021-09-25T08:51:53.627" v="141" actId="20577"/>
          <ac:spMkLst>
            <pc:docMk/>
            <pc:sldMk cId="2118260266" sldId="562"/>
            <ac:spMk id="5122" creationId="{00000000-0000-0000-0000-000000000000}"/>
          </ac:spMkLst>
        </pc:spChg>
      </pc:sldChg>
      <pc:sldChg chg="addSp delSp mod">
        <pc:chgData name="sheethal" userId="f39568f66e7e64ad" providerId="LiveId" clId="{CF1428FC-F994-4462-9042-75B58A20EDE1}" dt="2021-09-25T08:51:09.593" v="131" actId="478"/>
        <pc:sldMkLst>
          <pc:docMk/>
          <pc:sldMk cId="404360467" sldId="565"/>
        </pc:sldMkLst>
        <pc:inkChg chg="add del">
          <ac:chgData name="sheethal" userId="f39568f66e7e64ad" providerId="LiveId" clId="{CF1428FC-F994-4462-9042-75B58A20EDE1}" dt="2021-09-21T03:16:55.506" v="99" actId="478"/>
          <ac:inkMkLst>
            <pc:docMk/>
            <pc:sldMk cId="404360467" sldId="565"/>
            <ac:inkMk id="5" creationId="{03B7A370-FFA8-4E36-8210-3411B730251F}"/>
          </ac:inkMkLst>
        </pc:inkChg>
        <pc:inkChg chg="add del">
          <ac:chgData name="sheethal" userId="f39568f66e7e64ad" providerId="LiveId" clId="{CF1428FC-F994-4462-9042-75B58A20EDE1}" dt="2021-09-25T08:51:09.593" v="131" actId="478"/>
          <ac:inkMkLst>
            <pc:docMk/>
            <pc:sldMk cId="404360467" sldId="565"/>
            <ac:inkMk id="8" creationId="{128F1C61-E70C-4267-832A-D88E14623AEA}"/>
          </ac:inkMkLst>
        </pc:inkChg>
      </pc:sldChg>
      <pc:sldChg chg="addSp delSp mod">
        <pc:chgData name="sheethal" userId="f39568f66e7e64ad" providerId="LiveId" clId="{CF1428FC-F994-4462-9042-75B58A20EDE1}" dt="2021-09-25T08:51:17.586" v="133" actId="478"/>
        <pc:sldMkLst>
          <pc:docMk/>
          <pc:sldMk cId="2338201965" sldId="570"/>
        </pc:sldMkLst>
        <pc:inkChg chg="add del">
          <ac:chgData name="sheethal" userId="f39568f66e7e64ad" providerId="LiveId" clId="{CF1428FC-F994-4462-9042-75B58A20EDE1}" dt="2021-09-25T08:51:17.586" v="133" actId="478"/>
          <ac:inkMkLst>
            <pc:docMk/>
            <pc:sldMk cId="2338201965" sldId="570"/>
            <ac:inkMk id="4" creationId="{AEF40B8C-1F0F-4520-8E97-BB1071CE9C47}"/>
          </ac:inkMkLst>
        </pc:inkChg>
      </pc:sldChg>
      <pc:sldChg chg="addSp delSp mod">
        <pc:chgData name="sheethal" userId="f39568f66e7e64ad" providerId="LiveId" clId="{CF1428FC-F994-4462-9042-75B58A20EDE1}" dt="2021-09-25T08:51:23.703" v="134" actId="478"/>
        <pc:sldMkLst>
          <pc:docMk/>
          <pc:sldMk cId="1251894845" sldId="571"/>
        </pc:sldMkLst>
        <pc:inkChg chg="add del">
          <ac:chgData name="sheethal" userId="f39568f66e7e64ad" providerId="LiveId" clId="{CF1428FC-F994-4462-9042-75B58A20EDE1}" dt="2021-09-25T08:51:23.703" v="134" actId="478"/>
          <ac:inkMkLst>
            <pc:docMk/>
            <pc:sldMk cId="1251894845" sldId="571"/>
            <ac:inkMk id="4" creationId="{3AD360C2-EE25-4283-BDFA-05ACB521FB2F}"/>
          </ac:inkMkLst>
        </pc:inkChg>
      </pc:sldChg>
      <pc:sldChg chg="addSp delSp mod">
        <pc:chgData name="sheethal" userId="f39568f66e7e64ad" providerId="LiveId" clId="{CF1428FC-F994-4462-9042-75B58A20EDE1}" dt="2021-09-21T07:21:19.658" v="107" actId="478"/>
        <pc:sldMkLst>
          <pc:docMk/>
          <pc:sldMk cId="1680893153" sldId="581"/>
        </pc:sldMkLst>
        <pc:inkChg chg="add del">
          <ac:chgData name="sheethal" userId="f39568f66e7e64ad" providerId="LiveId" clId="{CF1428FC-F994-4462-9042-75B58A20EDE1}" dt="2021-09-21T07:21:19.658" v="107" actId="478"/>
          <ac:inkMkLst>
            <pc:docMk/>
            <pc:sldMk cId="1680893153" sldId="581"/>
            <ac:inkMk id="3" creationId="{437DA955-FD90-4DB5-9B03-DA9DF9499A27}"/>
          </ac:inkMkLst>
        </pc:inkChg>
      </pc:sldChg>
      <pc:sldChg chg="addSp">
        <pc:chgData name="sheethal" userId="f39568f66e7e64ad" providerId="LiveId" clId="{CF1428FC-F994-4462-9042-75B58A20EDE1}" dt="2021-09-07T03:53:54.521" v="20"/>
        <pc:sldMkLst>
          <pc:docMk/>
          <pc:sldMk cId="2833979532" sldId="583"/>
        </pc:sldMkLst>
        <pc:inkChg chg="add">
          <ac:chgData name="sheethal" userId="f39568f66e7e64ad" providerId="LiveId" clId="{CF1428FC-F994-4462-9042-75B58A20EDE1}" dt="2021-09-07T03:53:54.521" v="20"/>
          <ac:inkMkLst>
            <pc:docMk/>
            <pc:sldMk cId="2833979532" sldId="583"/>
            <ac:inkMk id="7" creationId="{97588C3A-CE20-4888-BFB1-D756D80184FD}"/>
          </ac:inkMkLst>
        </pc:inkChg>
      </pc:sldChg>
      <pc:sldChg chg="addSp delSp new del mod">
        <pc:chgData name="sheethal" userId="f39568f66e7e64ad" providerId="LiveId" clId="{CF1428FC-F994-4462-9042-75B58A20EDE1}" dt="2021-09-25T08:47:35.191" v="119" actId="2696"/>
        <pc:sldMkLst>
          <pc:docMk/>
          <pc:sldMk cId="1270715023" sldId="584"/>
        </pc:sldMkLst>
        <pc:inkChg chg="add del">
          <ac:chgData name="sheethal" userId="f39568f66e7e64ad" providerId="LiveId" clId="{CF1428FC-F994-4462-9042-75B58A20EDE1}" dt="2021-09-07T03:15:20.423" v="8" actId="478"/>
          <ac:inkMkLst>
            <pc:docMk/>
            <pc:sldMk cId="1270715023" sldId="584"/>
            <ac:inkMk id="7" creationId="{BEB8ED75-4825-48AC-A0D6-589C33848581}"/>
          </ac:inkMkLst>
        </pc:inkChg>
      </pc:sldChg>
      <pc:sldChg chg="addSp delSp new del mod">
        <pc:chgData name="sheethal" userId="f39568f66e7e64ad" providerId="LiveId" clId="{CF1428FC-F994-4462-9042-75B58A20EDE1}" dt="2021-09-25T08:51:34.102" v="135" actId="2696"/>
        <pc:sldMkLst>
          <pc:docMk/>
          <pc:sldMk cId="2573966152" sldId="585"/>
        </pc:sldMkLst>
        <pc:inkChg chg="add del">
          <ac:chgData name="sheethal" userId="f39568f66e7e64ad" providerId="LiveId" clId="{CF1428FC-F994-4462-9042-75B58A20EDE1}" dt="2021-09-07T03:15:10.615" v="5" actId="478"/>
          <ac:inkMkLst>
            <pc:docMk/>
            <pc:sldMk cId="2573966152" sldId="585"/>
            <ac:inkMk id="7" creationId="{C8AA0CDF-0BAC-4386-BF94-40C5FE9E7E41}"/>
          </ac:inkMkLst>
        </pc:inkChg>
      </pc:sldChg>
      <pc:sldChg chg="addSp delSp new del mod">
        <pc:chgData name="sheethal" userId="f39568f66e7e64ad" providerId="LiveId" clId="{CF1428FC-F994-4462-9042-75B58A20EDE1}" dt="2021-09-25T08:47:18.481" v="116" actId="2696"/>
        <pc:sldMkLst>
          <pc:docMk/>
          <pc:sldMk cId="3911967547" sldId="586"/>
        </pc:sldMkLst>
        <pc:inkChg chg="add">
          <ac:chgData name="sheethal" userId="f39568f66e7e64ad" providerId="LiveId" clId="{CF1428FC-F994-4462-9042-75B58A20EDE1}" dt="2021-09-07T03:55:07.643" v="22"/>
          <ac:inkMkLst>
            <pc:docMk/>
            <pc:sldMk cId="3911967547" sldId="586"/>
            <ac:inkMk id="7" creationId="{B42FD306-A6C1-4F11-AC75-91D9BD072C78}"/>
          </ac:inkMkLst>
        </pc:inkChg>
        <pc:inkChg chg="add del">
          <ac:chgData name="sheethal" userId="f39568f66e7e64ad" providerId="LiveId" clId="{CF1428FC-F994-4462-9042-75B58A20EDE1}" dt="2021-09-25T08:47:14.670" v="115" actId="478"/>
          <ac:inkMkLst>
            <pc:docMk/>
            <pc:sldMk cId="3911967547" sldId="586"/>
            <ac:inkMk id="8" creationId="{030FE562-DD53-4540-A479-D08845116A62}"/>
          </ac:inkMkLst>
        </pc:inkChg>
        <pc:inkChg chg="add">
          <ac:chgData name="sheethal" userId="f39568f66e7e64ad" providerId="LiveId" clId="{CF1428FC-F994-4462-9042-75B58A20EDE1}" dt="2021-09-07T03:57:04.449" v="24"/>
          <ac:inkMkLst>
            <pc:docMk/>
            <pc:sldMk cId="3911967547" sldId="586"/>
            <ac:inkMk id="9" creationId="{E12B4AD3-B8BA-4AFE-BADC-9F4A7D8F738D}"/>
          </ac:inkMkLst>
        </pc:inkChg>
        <pc:inkChg chg="add">
          <ac:chgData name="sheethal" userId="f39568f66e7e64ad" providerId="LiveId" clId="{CF1428FC-F994-4462-9042-75B58A20EDE1}" dt="2021-09-07T03:59:22.453" v="25"/>
          <ac:inkMkLst>
            <pc:docMk/>
            <pc:sldMk cId="3911967547" sldId="586"/>
            <ac:inkMk id="10" creationId="{7FA8E472-1FA1-44C6-8E1C-3141A0628343}"/>
          </ac:inkMkLst>
        </pc:inkChg>
        <pc:inkChg chg="add">
          <ac:chgData name="sheethal" userId="f39568f66e7e64ad" providerId="LiveId" clId="{CF1428FC-F994-4462-9042-75B58A20EDE1}" dt="2021-09-07T04:06:24.946" v="28"/>
          <ac:inkMkLst>
            <pc:docMk/>
            <pc:sldMk cId="3911967547" sldId="586"/>
            <ac:inkMk id="11" creationId="{0129142D-6728-4154-94F3-66C8F47F02DE}"/>
          </ac:inkMkLst>
        </pc:inkChg>
      </pc:sldChg>
      <pc:sldChg chg="new del">
        <pc:chgData name="sheethal" userId="f39568f66e7e64ad" providerId="LiveId" clId="{CF1428FC-F994-4462-9042-75B58A20EDE1}" dt="2021-09-25T08:46:23.162" v="109" actId="2696"/>
        <pc:sldMkLst>
          <pc:docMk/>
          <pc:sldMk cId="2758329435" sldId="587"/>
        </pc:sldMkLst>
      </pc:sldChg>
      <pc:sldChg chg="addSp delSp new del mod">
        <pc:chgData name="sheethal" userId="f39568f66e7e64ad" providerId="LiveId" clId="{CF1428FC-F994-4462-9042-75B58A20EDE1}" dt="2021-09-25T08:47:23.877" v="118" actId="2696"/>
        <pc:sldMkLst>
          <pc:docMk/>
          <pc:sldMk cId="1277231344" sldId="588"/>
        </pc:sldMkLst>
        <pc:inkChg chg="add del">
          <ac:chgData name="sheethal" userId="f39568f66e7e64ad" providerId="LiveId" clId="{CF1428FC-F994-4462-9042-75B58A20EDE1}" dt="2021-09-25T08:47:21.123" v="117" actId="478"/>
          <ac:inkMkLst>
            <pc:docMk/>
            <pc:sldMk cId="1277231344" sldId="588"/>
            <ac:inkMk id="7" creationId="{0D088B0E-11C4-4820-AC12-FFA77A9B2E17}"/>
          </ac:inkMkLst>
        </pc:inkChg>
      </pc:sldChg>
      <pc:sldChg chg="addSp delSp modSp new del mod">
        <pc:chgData name="sheethal" userId="f39568f66e7e64ad" providerId="LiveId" clId="{CF1428FC-F994-4462-9042-75B58A20EDE1}" dt="2021-09-25T08:50:20.553" v="126" actId="2696"/>
        <pc:sldMkLst>
          <pc:docMk/>
          <pc:sldMk cId="232105647" sldId="589"/>
        </pc:sldMkLst>
        <pc:spChg chg="mod">
          <ac:chgData name="sheethal" userId="f39568f66e7e64ad" providerId="LiveId" clId="{CF1428FC-F994-4462-9042-75B58A20EDE1}" dt="2021-09-07T07:59:01.843" v="30"/>
          <ac:spMkLst>
            <pc:docMk/>
            <pc:sldMk cId="232105647" sldId="589"/>
            <ac:spMk id="2" creationId="{8D9768B1-EF72-438C-AADB-6BFD28B76E70}"/>
          </ac:spMkLst>
        </pc:spChg>
        <pc:inkChg chg="add del">
          <ac:chgData name="sheethal" userId="f39568f66e7e64ad" providerId="LiveId" clId="{CF1428FC-F994-4462-9042-75B58A20EDE1}" dt="2021-09-25T08:50:11.878" v="123" actId="478"/>
          <ac:inkMkLst>
            <pc:docMk/>
            <pc:sldMk cId="232105647" sldId="589"/>
            <ac:inkMk id="7" creationId="{E668D57C-BBAE-47F4-BA16-6305E212C872}"/>
          </ac:inkMkLst>
        </pc:inkChg>
      </pc:sldChg>
      <pc:sldChg chg="addSp new del">
        <pc:chgData name="sheethal" userId="f39568f66e7e64ad" providerId="LiveId" clId="{CF1428FC-F994-4462-9042-75B58A20EDE1}" dt="2021-09-25T08:50:18.696" v="125" actId="2696"/>
        <pc:sldMkLst>
          <pc:docMk/>
          <pc:sldMk cId="875625868" sldId="590"/>
        </pc:sldMkLst>
        <pc:inkChg chg="add">
          <ac:chgData name="sheethal" userId="f39568f66e7e64ad" providerId="LiveId" clId="{CF1428FC-F994-4462-9042-75B58A20EDE1}" dt="2021-09-08T06:46:03.285" v="74"/>
          <ac:inkMkLst>
            <pc:docMk/>
            <pc:sldMk cId="875625868" sldId="590"/>
            <ac:inkMk id="7" creationId="{DD79E354-22E7-4C4B-AFC8-79253B1C2EBC}"/>
          </ac:inkMkLst>
        </pc:inkChg>
        <pc:inkChg chg="add">
          <ac:chgData name="sheethal" userId="f39568f66e7e64ad" providerId="LiveId" clId="{CF1428FC-F994-4462-9042-75B58A20EDE1}" dt="2021-09-08T06:54:58.636" v="76"/>
          <ac:inkMkLst>
            <pc:docMk/>
            <pc:sldMk cId="875625868" sldId="590"/>
            <ac:inkMk id="8" creationId="{8B04C5D2-40B1-4F13-8776-498CBB417B4D}"/>
          </ac:inkMkLst>
        </pc:inkChg>
      </pc:sldChg>
      <pc:sldChg chg="modSp new del mod">
        <pc:chgData name="sheethal" userId="f39568f66e7e64ad" providerId="LiveId" clId="{CF1428FC-F994-4462-9042-75B58A20EDE1}" dt="2021-09-25T08:50:40.108" v="128" actId="2696"/>
        <pc:sldMkLst>
          <pc:docMk/>
          <pc:sldMk cId="320803014" sldId="591"/>
        </pc:sldMkLst>
        <pc:spChg chg="mod">
          <ac:chgData name="sheethal" userId="f39568f66e7e64ad" providerId="LiveId" clId="{CF1428FC-F994-4462-9042-75B58A20EDE1}" dt="2021-09-07T08:06:32.130" v="33"/>
          <ac:spMkLst>
            <pc:docMk/>
            <pc:sldMk cId="320803014" sldId="591"/>
            <ac:spMk id="2" creationId="{BF9E2EA4-16E8-4022-A263-4F251C671FEB}"/>
          </ac:spMkLst>
        </pc:spChg>
      </pc:sldChg>
      <pc:sldChg chg="modSp new del mod">
        <pc:chgData name="sheethal" userId="f39568f66e7e64ad" providerId="LiveId" clId="{CF1428FC-F994-4462-9042-75B58A20EDE1}" dt="2021-09-25T08:50:43.108" v="129" actId="2696"/>
        <pc:sldMkLst>
          <pc:docMk/>
          <pc:sldMk cId="2709494603" sldId="592"/>
        </pc:sldMkLst>
        <pc:spChg chg="mod">
          <ac:chgData name="sheethal" userId="f39568f66e7e64ad" providerId="LiveId" clId="{CF1428FC-F994-4462-9042-75B58A20EDE1}" dt="2021-09-07T08:07:11.397" v="68" actId="20577"/>
          <ac:spMkLst>
            <pc:docMk/>
            <pc:sldMk cId="2709494603" sldId="592"/>
            <ac:spMk id="2" creationId="{A5589915-494D-49D9-BE12-96414DC3FAC0}"/>
          </ac:spMkLst>
        </pc:spChg>
      </pc:sldChg>
      <pc:sldChg chg="new del">
        <pc:chgData name="sheethal" userId="f39568f66e7e64ad" providerId="LiveId" clId="{CF1428FC-F994-4462-9042-75B58A20EDE1}" dt="2021-09-25T08:50:37.009" v="127" actId="2696"/>
        <pc:sldMkLst>
          <pc:docMk/>
          <pc:sldMk cId="1927849297" sldId="593"/>
        </pc:sldMkLst>
      </pc:sldChg>
      <pc:sldChg chg="addSp delSp modSp new del mod">
        <pc:chgData name="sheethal" userId="f39568f66e7e64ad" providerId="LiveId" clId="{CF1428FC-F994-4462-9042-75B58A20EDE1}" dt="2021-09-25T08:50:06.392" v="122" actId="2696"/>
        <pc:sldMkLst>
          <pc:docMk/>
          <pc:sldMk cId="2007223501" sldId="594"/>
        </pc:sldMkLst>
        <pc:spChg chg="mod">
          <ac:chgData name="sheethal" userId="f39568f66e7e64ad" providerId="LiveId" clId="{CF1428FC-F994-4462-9042-75B58A20EDE1}" dt="2021-09-08T06:12:05.725" v="71"/>
          <ac:spMkLst>
            <pc:docMk/>
            <pc:sldMk cId="2007223501" sldId="594"/>
            <ac:spMk id="2" creationId="{C3C3539B-25A2-4A79-A941-5E66FAD13223}"/>
          </ac:spMkLst>
        </pc:spChg>
        <pc:inkChg chg="add del">
          <ac:chgData name="sheethal" userId="f39568f66e7e64ad" providerId="LiveId" clId="{CF1428FC-F994-4462-9042-75B58A20EDE1}" dt="2021-09-25T08:50:02.822" v="121" actId="478"/>
          <ac:inkMkLst>
            <pc:docMk/>
            <pc:sldMk cId="2007223501" sldId="594"/>
            <ac:inkMk id="7" creationId="{AF248B9E-C528-4022-88AB-5E7F4F380374}"/>
          </ac:inkMkLst>
        </pc:inkChg>
        <pc:inkChg chg="add del">
          <ac:chgData name="sheethal" userId="f39568f66e7e64ad" providerId="LiveId" clId="{CF1428FC-F994-4462-9042-75B58A20EDE1}" dt="2021-09-25T08:49:59.730" v="120" actId="478"/>
          <ac:inkMkLst>
            <pc:docMk/>
            <pc:sldMk cId="2007223501" sldId="594"/>
            <ac:inkMk id="8" creationId="{7BC1F2AD-91AD-466D-84E2-92582965F0FE}"/>
          </ac:inkMkLst>
        </pc:inkChg>
      </pc:sldChg>
      <pc:sldChg chg="addSp delSp new del mod">
        <pc:chgData name="sheethal" userId="f39568f66e7e64ad" providerId="LiveId" clId="{CF1428FC-F994-4462-9042-75B58A20EDE1}" dt="2021-09-25T08:50:16.342" v="124" actId="2696"/>
        <pc:sldMkLst>
          <pc:docMk/>
          <pc:sldMk cId="2320819766" sldId="595"/>
        </pc:sldMkLst>
        <pc:inkChg chg="add del">
          <ac:chgData name="sheethal" userId="f39568f66e7e64ad" providerId="LiveId" clId="{CF1428FC-F994-4462-9042-75B58A20EDE1}" dt="2021-09-08T07:33:15.210" v="77" actId="478"/>
          <ac:inkMkLst>
            <pc:docMk/>
            <pc:sldMk cId="2320819766" sldId="595"/>
            <ac:inkMk id="7" creationId="{7ED44A34-14A4-4880-94BB-1158512DA307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568760862" sldId="596"/>
        </pc:sldMkLst>
        <pc:picChg chg="add mod">
          <ac:chgData name="sheethal" userId="f39568f66e7e64ad" providerId="LiveId" clId="{CF1428FC-F994-4462-9042-75B58A20EDE1}" dt="2021-09-20T04:56:35.944" v="87" actId="14100"/>
          <ac:picMkLst>
            <pc:docMk/>
            <pc:sldMk cId="568760862" sldId="596"/>
            <ac:picMk id="8" creationId="{DDCFD1B8-42D1-4D32-9B00-B6E1E2197A09}"/>
          </ac:picMkLst>
        </pc:picChg>
        <pc:inkChg chg="add del">
          <ac:chgData name="sheethal" userId="f39568f66e7e64ad" providerId="LiveId" clId="{CF1428FC-F994-4462-9042-75B58A20EDE1}" dt="2021-09-21T03:17:03.310" v="102" actId="478"/>
          <ac:inkMkLst>
            <pc:docMk/>
            <pc:sldMk cId="568760862" sldId="596"/>
            <ac:inkMk id="9" creationId="{0EBC4BF1-5926-4EE2-B9E5-312893F0BB7F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568760862" sldId="596"/>
            <ac:inkMk id="10" creationId="{6323B225-E19B-42EA-8ACB-CE15B5CB3CA4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3563410676" sldId="597"/>
        </pc:sldMkLst>
        <pc:picChg chg="add mod">
          <ac:chgData name="sheethal" userId="f39568f66e7e64ad" providerId="LiveId" clId="{CF1428FC-F994-4462-9042-75B58A20EDE1}" dt="2021-09-20T04:56:39.044" v="88"/>
          <ac:picMkLst>
            <pc:docMk/>
            <pc:sldMk cId="3563410676" sldId="597"/>
            <ac:picMk id="7" creationId="{645D38BD-AE21-482D-9563-63081BFE9380}"/>
          </ac:picMkLst>
        </pc:picChg>
        <pc:inkChg chg="add del">
          <ac:chgData name="sheethal" userId="f39568f66e7e64ad" providerId="LiveId" clId="{CF1428FC-F994-4462-9042-75B58A20EDE1}" dt="2021-09-21T03:17:00.679" v="101" actId="478"/>
          <ac:inkMkLst>
            <pc:docMk/>
            <pc:sldMk cId="3563410676" sldId="597"/>
            <ac:inkMk id="8" creationId="{80DCEE76-8A83-4D97-BA8D-B735A5CC2A71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3563410676" sldId="597"/>
            <ac:inkMk id="9" creationId="{501E2D32-9CF0-484C-B82B-D5D0E9EF8396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4106534283" sldId="598"/>
        </pc:sldMkLst>
        <pc:picChg chg="add mod">
          <ac:chgData name="sheethal" userId="f39568f66e7e64ad" providerId="LiveId" clId="{CF1428FC-F994-4462-9042-75B58A20EDE1}" dt="2021-09-20T04:56:43.824" v="91"/>
          <ac:picMkLst>
            <pc:docMk/>
            <pc:sldMk cId="4106534283" sldId="598"/>
            <ac:picMk id="7" creationId="{0E260863-6843-4B14-B539-9804FFE14009}"/>
          </ac:picMkLst>
        </pc:picChg>
        <pc:inkChg chg="add del">
          <ac:chgData name="sheethal" userId="f39568f66e7e64ad" providerId="LiveId" clId="{CF1428FC-F994-4462-9042-75B58A20EDE1}" dt="2021-09-21T03:15:58.930" v="97" actId="478"/>
          <ac:inkMkLst>
            <pc:docMk/>
            <pc:sldMk cId="4106534283" sldId="598"/>
            <ac:inkMk id="8" creationId="{3825DF5A-5240-4F13-8BCB-3778218387D4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4106534283" sldId="598"/>
            <ac:inkMk id="9" creationId="{0582011E-E0E3-4176-90A8-D300934DA185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1408576437" sldId="599"/>
        </pc:sldMkLst>
        <pc:picChg chg="add mod">
          <ac:chgData name="sheethal" userId="f39568f66e7e64ad" providerId="LiveId" clId="{CF1428FC-F994-4462-9042-75B58A20EDE1}" dt="2021-09-20T04:56:42.648" v="90"/>
          <ac:picMkLst>
            <pc:docMk/>
            <pc:sldMk cId="1408576437" sldId="599"/>
            <ac:picMk id="7" creationId="{31764A3C-027D-48A5-A9A9-8C8A3F00452B}"/>
          </ac:picMkLst>
        </pc:picChg>
        <pc:inkChg chg="add del">
          <ac:chgData name="sheethal" userId="f39568f66e7e64ad" providerId="LiveId" clId="{CF1428FC-F994-4462-9042-75B58A20EDE1}" dt="2021-09-21T03:16:01.361" v="98" actId="478"/>
          <ac:inkMkLst>
            <pc:docMk/>
            <pc:sldMk cId="1408576437" sldId="599"/>
            <ac:inkMk id="8" creationId="{2B155C3F-2E7A-4F6B-BC5C-5BC8BA2E7810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1408576437" sldId="599"/>
            <ac:inkMk id="9" creationId="{7E810E6F-133A-4DE7-A832-9D88873E6283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2849413315" sldId="600"/>
        </pc:sldMkLst>
        <pc:picChg chg="add mod">
          <ac:chgData name="sheethal" userId="f39568f66e7e64ad" providerId="LiveId" clId="{CF1428FC-F994-4462-9042-75B58A20EDE1}" dt="2021-09-20T04:56:40.697" v="89"/>
          <ac:picMkLst>
            <pc:docMk/>
            <pc:sldMk cId="2849413315" sldId="600"/>
            <ac:picMk id="7" creationId="{31AA0ECB-20F2-42C3-A7E7-421193FE9AAD}"/>
          </ac:picMkLst>
        </pc:picChg>
        <pc:inkChg chg="add del">
          <ac:chgData name="sheethal" userId="f39568f66e7e64ad" providerId="LiveId" clId="{CF1428FC-F994-4462-9042-75B58A20EDE1}" dt="2021-09-21T03:16:58.703" v="100" actId="478"/>
          <ac:inkMkLst>
            <pc:docMk/>
            <pc:sldMk cId="2849413315" sldId="600"/>
            <ac:inkMk id="8" creationId="{7AB9132A-2DE9-43C3-AD4E-4192058A53E9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2849413315" sldId="600"/>
            <ac:inkMk id="9" creationId="{2FEB1C14-452C-4200-91DA-F0C80B684EFE}"/>
          </ac:inkMkLst>
        </pc:inkChg>
      </pc:sldChg>
      <pc:sldChg chg="new del">
        <pc:chgData name="sheethal" userId="f39568f66e7e64ad" providerId="LiveId" clId="{CF1428FC-F994-4462-9042-75B58A20EDE1}" dt="2021-09-25T08:51:14.589" v="132" actId="2696"/>
        <pc:sldMkLst>
          <pc:docMk/>
          <pc:sldMk cId="144877701" sldId="601"/>
        </pc:sldMkLst>
      </pc:sldChg>
      <pc:sldChg chg="addSp delSp new mod">
        <pc:chgData name="sheethal" userId="f39568f66e7e64ad" providerId="LiveId" clId="{CF1428FC-F994-4462-9042-75B58A20EDE1}" dt="2021-09-21T04:02:20.491" v="103"/>
        <pc:sldMkLst>
          <pc:docMk/>
          <pc:sldMk cId="4055160221" sldId="602"/>
        </pc:sldMkLst>
        <pc:inkChg chg="add del">
          <ac:chgData name="sheethal" userId="f39568f66e7e64ad" providerId="LiveId" clId="{CF1428FC-F994-4462-9042-75B58A20EDE1}" dt="2021-09-21T03:15:55.310" v="96" actId="478"/>
          <ac:inkMkLst>
            <pc:docMk/>
            <pc:sldMk cId="4055160221" sldId="602"/>
            <ac:inkMk id="7" creationId="{9FF49169-D22B-4473-B982-F8782D197265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4055160221" sldId="602"/>
            <ac:inkMk id="8" creationId="{BAD0FF3A-5216-469B-AEDA-6FA57C10F0BC}"/>
          </ac:inkMkLst>
        </pc:inkChg>
      </pc:sldChg>
      <pc:sldChg chg="addSp new del">
        <pc:chgData name="sheethal" userId="f39568f66e7e64ad" providerId="LiveId" clId="{CF1428FC-F994-4462-9042-75B58A20EDE1}" dt="2021-09-25T08:51:06.853" v="130" actId="2696"/>
        <pc:sldMkLst>
          <pc:docMk/>
          <pc:sldMk cId="1697002354" sldId="603"/>
        </pc:sldMkLst>
        <pc:inkChg chg="add">
          <ac:chgData name="sheethal" userId="f39568f66e7e64ad" providerId="LiveId" clId="{CF1428FC-F994-4462-9042-75B58A20EDE1}" dt="2021-09-21T04:07:19.712" v="105"/>
          <ac:inkMkLst>
            <pc:docMk/>
            <pc:sldMk cId="1697002354" sldId="603"/>
            <ac:inkMk id="7" creationId="{F4E7B26B-90A3-417B-BD5C-033B5341749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A160C2-FF80-EB6D-DB2F-FDA59894C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E5A6-95AF-9014-D58C-991189277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625B4-EEB4-4E5B-9ED5-33D1AC95024A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EB28C-FB60-0736-EB6D-4FFE261329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Dr. Gauri Kalnoor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585E1-B589-95CB-45E9-88B1E7E2C6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6F3EB-5263-44EC-8B8D-43BA561C4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4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13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24575,'0'-11'0,"0"8"0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1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24575,'0'-14'0,"0"36"0,2-2 0,0-1 0,2 1 0,0-1 0,11 30 0,7 38 0,-13-21 0,1 89 0,-12 69 0,0-79 0,0-92 0,3 0 0,3 1 0,17 89 0,-20-136 36,10 26 259,-11-31-385,1-1 1,0 0 0,0 1 0,0-1-1,-1 0 1,1 1 0,0-1 0,0 0-1,1 0 1,-1 0 0,0 0 0,0 0-1,1 0 1,-1 0 0,0-1 0,1 1-1,-1 0 1,2 0 0,19-1-6737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2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54 24575,'0'-42'0,"0"31"0,0 28 0,0 17 0,-1 52 0,4 0 0,19 123 0,-6-113 0,-4 1 0,0 111 0,-12-205 3,0 18 166,5 35 0,-4-50-324,0 0 0,1 0 0,-1 0 0,2 0-1,-1 0 1,1-1 0,-1 1 0,1-1 0,1 1 0,3 4 0,19 16-6671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3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24575,'0'-12'0,"0"13"0,2 25 0,21 109 0,9 67 0,-25-19 0,5 50 0,5-125 0,9 77 0,-26-184 0,1 21 0,2 0 0,0-1 0,8 24 0,-11-44 8,1 1 0,-1 0 0,1 0-1,0-1 1,-1 1 0,1 0 0,0-1-1,0 1 1,0-1 0,0 1 0,0-1-1,1 1 1,-1-1 0,0 0 0,1 0-1,-1 1 1,1-1 0,-1 0 0,1 0-1,0-1 1,2 2 0,-1-1 2,-1-1 1,0 0 0,0 0-1,1 0 1,-1 0 0,0-1 0,0 1-1,0-1 1,1 1 0,-1-1-1,0 0 1,0 0 0,0 1-1,0-2 1,2 0 0,8-6-352,-1-1 0,-1 0 1,1 0-1,12-16 0,-23 25 338,40-47-6823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4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0 141 24575,'0'-18'0,"3"-45"0,-3 58 0,1 1 0,0 0 0,0-1 0,1 1 0,-1 0 0,1 0 0,0 0 0,0 0 0,0 0 0,1 0 0,2-3 0,-4 6 0,-1 1 0,0-1 0,0 1 0,1 0 0,-1-1 0,0 1 0,1 0 0,-1-1 0,0 1 0,1 0 0,-1-1 0,0 1 0,1 0 0,-1 0 0,1-1 0,-1 1 0,1 0 0,-1 0 0,0 0 0,1 0 0,-1 0 0,1 0 0,-1 0 0,1 0 0,-1 0 0,1 0 0,-1 0 0,1 0 0,-1 0 0,1 0 0,-1 0 0,1 0 0,-1 0 0,1 1 0,0 0 0,0 0 0,0-1 0,0 2 0,-1-1 0,1 0 0,0 0 0,0 0 0,-1 0 0,1 0 0,-1 1 0,1-1 0,0 2 0,3 13 0,0 0 0,-1 0 0,2 32 0,-4 56 0,-2-52 0,1 69 0,-2-20 0,4-1 0,20 126 0,-17-199 0,1 11 0,1-1 0,23 62 0,17 4-1365,-29-71-5461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5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28 24575,'0'-11'0,"-5"-3"0,-1 12 0,-1 26 0,2 20 0,1 8 0,2 6 0,1 3 0,0 1 0,1 2 0,0 0 0,1 0 0,-1-1 0,0 5 0,0 1 0,1 0 0,-1-17 0,0-18-8191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6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24575,'0'-11'0,"0"2"0,0 13 0,0 21 0,0 18 0,0 12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6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33 24575,'-5'0'0,"3"0"0,3-11 0,-5-3 0,-18 7 0,-4 19 0,1 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7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24575,'0'21'0,"3"82"0,-2-89 0,1 0 0,1 0 0,0 0 0,10 27 0,-12-40 0,-1 0 0,0 0 0,1 1 0,0-1 0,-1 0 0,1 0 0,0 0 0,-1 0 0,1 0 0,0 0 0,0 0 0,0 0 0,0 0 0,0 0 0,0 0 0,0-1 0,0 1 0,0 0 0,2 0 0,-1-1 0,-1 0 0,0 0 0,0 0 0,0 0 0,0 0 0,0 0 0,0 0 0,1-1 0,-1 1 0,0 0 0,0-1 0,0 1 0,0-1 0,0 1 0,0-1 0,0 1 0,0-1 0,1-1 0,4-4 0,1 0 0,-1-1 0,0 0 0,8-13 0,-8 11 0,6-8 0,1-1 0,28-31 0,-37 45 0,0 0 0,1 0 0,-1 1 0,1-1 0,0 1 0,0 0 0,0 0 0,0 0 0,1 1 0,-1 0 0,1 0 0,5-1 0,-8 3 0,-1 0 0,1 0 0,-1 0 0,0 0 0,1 0 0,-1 1 0,0-1 0,1 1 0,-1-1 0,0 1 0,0 0 0,0 0 0,1 0 0,-1 0 0,0 1 0,0-1 0,-1 0 0,1 1 0,0 0 0,0-1 0,-1 1 0,3 2 0,3 6 0,0 0 0,0 0 0,6 13 0,-2-4 0,-7-12-151,1 0-1,1 0 0,-1-1 0,1 0 1,0 0-1,0 0 0,1-1 1,13 9-1,21 8-6674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8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24575,'0'-10'0,"0"6"0,0 21 0,0 22 0,0 21 0,0 21 0,0 13 0,0 0 0,0-4 0,0-24 0,0-38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8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24575,'0'-10'0,"0"-14"0,5-4 0,13 5 0,23 4 0,16 7 0,-2 10 0,-10 16 0,-13 11 0,-12 11 0,-14 1 0,-24 3 0,-15-4 0,-1-9-8191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41.7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0 196 24575,'1'-4'0,"-1"1"0,1 0 0,0 0 0,0 0 0,0 0 0,0 0 0,1 0 0,-1 0 0,1 0 0,-1 0 0,5-4 0,-1 1 0,0 0 0,1 0 0,10-9 0,-11 11 0,1 1 0,-1 0 0,1 0 0,0 0 0,-1 1 0,1 0 0,0 0 0,0 0 0,1 1 0,-1 0 0,0 0 0,0 0 0,1 1 0,-1 0 0,0 0 0,1 1 0,-1-1 0,0 1 0,7 3 0,-6-3 0,0 2 0,0-1 0,0 1 0,-1 0 0,1 1 0,-1-1 0,0 1 0,0 0 0,0 1 0,-1 0 0,0 0 0,1 0 0,-2 0 0,1 1 0,0 0 0,5 10 0,-5-6 0,-1 1 0,0 0 0,2 12 0,10 23 0,-14-79 0,0 21 0,0 1 0,1-1 0,1 1 0,-1-1 0,2 1 0,0 0 0,9-15 0,50-67 0,-60 89 23,1-3 55,0 0 0,1 0 0,9-8 0,-15 15-119,1-1 1,-1 0-1,1 1 1,0-1-1,-1 0 1,1 1 0,0-1-1,0 1 1,-1-1-1,1 1 1,0 0-1,0-1 1,0 1-1,-1 0 1,1-1-1,0 1 1,0 0-1,0 0 1,0 0-1,0 0 1,0 0-1,0 0 1,-1 0-1,1 0 1,0 0 0,0 0-1,0 0 1,0 1-1,0-1 1,0 0-1,-1 1 1,1-1-1,0 0 1,0 1-1,0-1 1,-1 1-1,1-1 1,0 1-1,-1 0 1,1-1-1,0 2 1,9 18-6786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9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2 241 24575,'-1'29'0,"0"-9"0,1-1 0,1 1 0,6 35 0,-6-51 0,0 0 0,0 0 0,0 0 0,0 0 0,1 0 0,0-1 0,0 1 0,0 0 0,0-1 0,0 0 0,1 1 0,-1-1 0,1 0 0,0 0 0,0-1 0,0 1 0,0-1 0,1 1 0,-1-1 0,0 0 0,1 0 0,0-1 0,0 1 0,3 1 0,-4-3 0,0 1 0,-1-1 0,1 1 0,0-1 0,0 0 0,0 0 0,-1 0 0,1 0 0,0-1 0,0 1 0,-1-1 0,1 0 0,0 1 0,-1-1 0,1 0 0,0-1 0,-1 1 0,0 0 0,1-1 0,-1 0 0,0 1 0,0-1 0,0 0 0,0 0 0,4-4 0,1-4 0,-1 1 0,0-1 0,-1 0 0,8-19 0,-12 27 0,-1 1 0,0 0 0,0 0 0,1 0 0,-1 0 0,0 0 0,1 0 0,-1 0 0,1 0 0,0 0 0,-1 0 0,1 0 0,0 0 0,-1 0 0,1 1 0,0-1 0,0 0 0,0 0 0,0 1 0,0-1 0,0 0 0,0 1 0,0-1 0,0 1 0,0 0 0,0-1 0,0 1 0,0 0 0,2-1 0,0 2 0,-1 0 0,0 0 0,1 0 0,-1 0 0,0 1 0,1-1 0,-1 1 0,0-1 0,4 4 0,5 5 0,-4-5 0,0-1 0,0 0 0,0 0 0,0 0 0,0-1 0,1 0 0,0 0 0,0-1 0,-1 0 0,15 2 0,-18-4 0,0 0 0,0 0 0,0 0 0,0-1 0,0 1 0,0-1 0,0 0 0,0 0 0,0 0 0,0 0 0,0-1 0,-1 0 0,1 0 0,0 0 0,-1 0 0,0 0 0,1-1 0,-1 1 0,0-1 0,-1 0 0,1 0 0,5-7 0,-2-1 0,0-1 0,0 1 0,-1-1 0,0-1 0,-1 1 0,-1-1 0,0 1 0,0-1 0,0-14 0,1-120 0,-5 129 0,0-30 0,-1 31 0,1 25 0,-1 30 0,1-2 0,2 272 0,0-278 0,2-1 0,10 43 0,-12-65 0,1 0 0,0 0 0,1 0 0,-1-1 0,1 1 0,0-1 0,1 0 0,0 0 0,0 0 0,0 0 0,0 0 0,1-1 0,0 0 0,0 0 0,11 7 0,-13-10-52,0 0-1,0-1 1,0 0-1,0 0 1,0 0-1,0 0 1,1 0-1,-1 0 1,0-1-1,0 0 1,1 1-1,-1-1 1,0 0-1,1-1 1,-1 1-1,0-1 1,0 1-1,1-1 1,-1 0-1,0 0 0,0-1 1,0 1-1,0 0 1,0-1-1,4-3 1,29-25-6774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9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 24575,'0'-10'0,"11"-4"0,13-10 0,14-1 0,16 5 0,-1-7 0,1 3 0,-9 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0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78 24575,'9'0'0,"0"-1"0,1 0 0,-1 0 0,0-1 0,11-4 0,-17 5 0,1 0 0,-1 0 0,0 0 0,0-1 0,1 0 0,-1 1 0,-1-1 0,1 0 0,0-1 0,0 1 0,-1 0 0,1-1 0,-1 1 0,0-1 0,1 0 0,1-3 0,-4 5 0,0 0 0,1 1 0,-1-1 0,0 0 0,0 0 0,1 1 0,-1-1 0,0 0 0,0 0 0,0 0 0,0 1 0,0-1 0,0 0 0,0 0 0,0 1 0,-1-1 0,1 0 0,0 0 0,0 1 0,-1-1 0,1 0 0,0 1 0,-1-1 0,1 0 0,0 1 0,-1-1 0,1 0 0,-1 1 0,1-1 0,-1 1 0,0-1 0,1 1 0,-1-1 0,1 1 0,-1-1 0,0 1 0,0 0 0,1-1 0,-1 1 0,-1 0 0,1-1 0,-1 1 0,0-1 0,0 1 0,1-1 0,-1 1 0,0 0 0,0 0 0,0 0 0,1 0 0,-1 0 0,0 0 0,0 1 0,0-1 0,1 0 0,-1 1 0,0 0 0,-1 0 0,0 1 0,0 0 0,1 1 0,-1-1 0,1 1 0,-1-1 0,1 1 0,0 0 0,0 0 0,0 0 0,0 0 0,-1 3 0,-13 41 0,6-6 0,2 0 0,1 1 0,3 0 0,1 65 0,24 167 0,-15-223-1365,-1-15-5461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0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 24575,'0'-11'0,"5"-3"0,12 1 0,15-8 0,11-1 0,9 4 0,7-6 0,3 2 0,-8 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1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24575,'0'6'0,"0"11"0,0 15 0,0 11 0,11-1 0,3-13 0,-1-11-8191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1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24575,'6'-11'0,"1"-13"0,-6-3 0,-2 19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1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19 24575,'-5'-10'0,"-1"1"0,-1 18 0,2 19 0,1 14 0,2 11 0,1 7 0,0-1 0,1-1 0,0 1 0,1 1 0,-1 0 0,0 1 0,0-10-8191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2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1 247 24575,'0'-3'0,"1"0"0,-1 1 0,1 0 0,0-1 0,0 1 0,0-1 0,0 1 0,1 0 0,-1 0 0,1 0 0,-1 0 0,1 0 0,0 0 0,-1 0 0,1 0 0,3-1 0,6-8 0,0-5 0,0 1 0,-1-1 0,-1-1 0,0 0 0,-1 0 0,-2-1 0,10-31 0,-14 42 0,-2 6 0,1-1 0,0 1 0,-1-1 0,0 1 0,1-1 0,-1 0 0,0 1 0,0-1 0,0 1 0,0-1 0,0 1 0,0-1 0,-1-2 0,-4 4 0,-5 12 0,5-2 0,0 1 0,1-1 0,0 1 0,0 0 0,1 0 0,-2 14 0,1 5 0,-1 37 0,5-57 0,0-1 0,0 1 0,1 0 0,0-1 0,1 1 0,0-1 0,5 11 0,-5-14 0,1 0 0,-1-1 0,2 1 0,-1-1 0,0 0 0,1 0 0,0 0 0,1 0 0,-1-1 0,1 1 0,-1-1 0,9 5 0,0-2-114,1 0 1,0 0-1,0-2 0,1 0 0,0 0 1,0-1-1,0-1 0,0-1 0,1 0 1,-1-1-1,17 0 0,21-5-6712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5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24575,'0'-10'0,"0"6"0,0 31 0,0 27 0,0 19 0,0 9 0,0 0 0,5-19 0,2-30 0,0-22-8191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6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24575,'0'-10'0,"0"-15"0,11-3 0,3 9 0,-1 24 0,-2 31 0,-4 26 0,-2 13 0,8-7 0,2-3 0,9-14 0,0-15-8191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18.6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 24575,'0'-5'0,"0"-3"-8191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7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0 100 24575,'2'-16'0,"4"12"0,-4 4 0,0 1 0,0 0 0,0 0 0,0 0 0,0 0 0,-1 1 0,1-1 0,0 0 0,-1 1 0,3 2 0,34 36 0,-1 2 0,34 52 0,-69-90 0,1 0 0,0-1 0,0 1 0,1-1 0,-1 0 0,1 0 0,0 0 0,-1 0 0,1-1 0,0 1 0,1-1 0,-1 0 0,5 1 0,-6-2 0,-1-1 0,1 1 0,0-1 0,-1 0 0,1 0 0,0 0 0,0 0 0,-1 0 0,1-1 0,0 1 0,-1-1 0,1 1 0,0-1 0,-1 0 0,1 0 0,-1-1 0,0 1 0,1 0 0,-1-1 0,0 1 0,0-1 0,0 0 0,3-3 0,9-11 57,-1-1-1,-1 0 0,0-1 0,-2-1 1,15-33-1,-15 30-397,0 1 1,2 0-1,0 1 1,18-22-1,-3 14-6485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9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24575,'0'-5'0,"10"-1"0,4-1-8191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05.7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24575,'13'1'0,"1"1"0,-1 0 0,1 1 0,-1 1 0,16 5 0,26 7 0,0-6 0,107 6 0,58-15 0,-167-2 0,-12 3 0,-1 2 0,0 2 0,46 11 0,59 10 0,324-18 0,-279-12 0,2290 3 0,-2261-15 0,-47 1 0,-54 12 188,-52 2-705,0-2-1,122-22 0,-133 11-6308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08.4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81 226 24575,'-5'-1'0,"-1"-1"0,0 0 0,1 0 0,0 0 0,0-1 0,-1 0 0,2 0 0,-1 0 0,0-1 0,1 0 0,-7-6 0,10 9 0,0 0 0,0 0 0,0 0 0,0 0 0,0 0 0,0 0 0,0-1 0,0 1 0,0 0 0,1-1 0,-1 1 0,0-1 0,1 1 0,-1-1 0,1 1 0,0-1 0,0 1 0,-1-1 0,1 1 0,0-1 0,0 1 0,1-4 0,0 3 0,-1 0 0,1 1 0,0-1 0,0 0 0,1 1 0,-1-1 0,0 1 0,0-1 0,1 1 0,-1-1 0,1 1 0,0 0 0,-1 0 0,1 0 0,2-1 0,6-3 0,0 1 0,0 0 0,0 1 0,1 0 0,15-2 0,116-21 0,67-9 0,-176 32-341,0-2 0,-1-1-1,33-11 1,-24 4-6485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1.6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62 24575,'1'-55'0,"-1"55"0,-1 0 0,1-1 0,0 1 0,0 0 0,0 0 0,0 0 0,0 0 0,0-1 0,0 1 0,0 0 0,0 0 0,0 0 0,0 0 0,0-1 0,0 1 0,0 0 0,0 0 0,0 0 0,0 0 0,0-1 0,0 1 0,0 0 0,0 0 0,0 0 0,1 0 0,-1-1 0,0 1 0,0 0 0,0 0 0,0 0 0,0 0 0,0 0 0,0 0 0,1 0 0,-1-1 0,0 1 0,0 0 0,0 0 0,0 0 0,0 0 0,1 0 0,-1 0 0,0 0 0,0 0 0,0 0 0,0 0 0,1 0 0,-1 0 0,0 0 0,0 0 0,0 0 0,0 0 0,1 0 0,-1 0 0,0 0 0,0 0 0,0 0 0,0 0 0,1 0 0,-1 0 0,0 0 0,0 1 0,6 10 0,0 16 0,-1 0 0,-1 1 0,-2-1 0,-1 39 0,0-32 0,1 757 0,-4-403 0,2 1187 0,0-1563 0,0-1 0,1 1 0,0-1 0,1 1 0,5 20 0,-5-28 0,-1 0 0,1-1 0,0 1 0,0 0 0,0-1 0,1 0 0,-1 1 0,1-1 0,0 0 0,0 0 0,0-1 0,0 1 0,0-1 0,1 1 0,-1-1 0,1 0 0,-1 0 0,1 0 0,0-1 0,4 2 0,9 1 0,-1 0 0,2-1 0,-1 0 0,29-1 0,73-6 0,-60 1 0,477-4 0,-508 5 0,-1-1 0,1-2 0,0 0 0,-1-2 0,32-12 0,53-12 0,-2 5 0,-33 7 0,80-9 0,-70 19 0,327-24 0,483 32 0,-419 3 0,-432-5 0,1-1 0,-1-3 0,52-14 0,1 0 0,7 3 0,138-3 0,-184 16 0,83-18 0,40-4 0,186 24 0,0 24 0,-365-21 0,4 1 0,113 4 0,-99-5 0,0-1 0,0-1 0,27-6 0,-45 7 38,0 0 0,-1 0 0,0 0 0,1 0 0,-1-1 0,0 1 0,1-1 0,3-3 0,-6 4-139,0-1 1,1 1-1,-1 0 1,0-1 0,0 1-1,0-1 1,0 1-1,0-1 1,0 0 0,0 1-1,0-1 1,-1 0 0,1 0-1,-1 1 1,1-1-1,-1-3 1,-2-27-6726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3.1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1 188 24575,'0'-25'0,"7"-45"0,-6 60 0,2 0 0,-1 0 0,1 0 0,0 1 0,1-1 0,0 1 0,6-9 0,-10 18 0,0 0 0,0-1 0,0 1 0,0 0 0,0-1 0,0 1 0,1 0 0,-1-1 0,0 1 0,0 0 0,0 0 0,0-1 0,0 1 0,1 0 0,-1 0 0,0-1 0,0 1 0,0 0 0,1 0 0,-1 0 0,0-1 0,0 1 0,1 0 0,-1 0 0,0 0 0,1 0 0,-1 0 0,0 0 0,0-1 0,1 1 0,-1 0 0,0 0 0,1 0 0,-1 0 0,0 0 0,1 0 0,-1 0 0,0 0 0,0 0 0,1 0 0,-1 1 0,0-1 0,1 0 0,-1 0 0,0 0 0,0 0 0,1 0 0,-1 0 0,0 1 0,0-1 0,1 0 0,-1 1 0,6 16 0,-1 19 0,-1 0 0,-3 71 0,-2-60 0,-2 2686 0,2-2696 0,1-37-36,0 1 0,0-1 0,0 0 1,0 1-1,-1-1 0,1 0 0,0 1 0,0-1 0,0 0 0,0 1 0,0-1 0,0 0 0,-1 1 0,1-1 0,0 0 0,0 1 0,0-1 1,-1 0-1,1 0 0,0 1 0,-1-1 0,1 0 0,0 0 0,0 1 0,-1-1 0,1 0 0,0 0 0,-1 0 0,1 0 0,-1 0 0,1 1 1,0-1-1,-1 0 0,1 0 0,0 0 0,-1 0 0,0 0 0,-12-8-6790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6.3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13 24575,'0'-5'0,"0"-2"-8191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7.1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9.3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159 79 24575,'0'-7'0,"1"-1"0,0 0 0,1 1 0,4-15 0,2-5 0,-71 144 0,19-55 0,32-47 0,1 1 0,0-1 0,1 2 0,-10 21 0,19-34 13,0 0-1,0 0 1,0 0-1,1 0 1,-1 0-1,1 1 0,0-1 1,0 0-1,0 0 1,1 0-1,-1 0 1,1 0-1,0 0 1,0 0-1,1 0 1,-1 0-1,1 0 0,0-1 1,0 1-1,0 0 1,0-1-1,1 0 1,-1 1-1,1-1 1,0 0-1,4 3 1,9 8-307,1 0 0,1-2 0,33 20 1,-37-24-234,26 15-6299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20.1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13 24575,'-11'0'0,"-3"-5"0,1-2-8191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17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24575,'1792'0'0,"-1735"-3"0,0-2 0,68-16 0,46-5 0,330 17 0,-300 12 0,-13 12 0,-24-1 0,-133-13 0,8-1 0,74 12 0,-11 7 0,145 10 0,370-25 0,-316-7 0,-209-1 0,127-23 0,33-2 0,-125 25-1365,-73 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28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34 109 24575,'0'-109'0,"-12"257"0,0-38 0,3 606 0,11-431 0,-2 2272 0,16-2320 0,0-29 0,-15-148 0,-2-121-1365,1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0.7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42 24575,'1'-4'0,"1"-1"0,-1 1 0,1 0 0,0 0 0,0 0 0,0 0 0,0 0 0,3-3 0,-4 7 0,-1 0 0,0 0 0,0-1 0,0 1 0,0 0 0,1 0 0,-1 0 0,0 0 0,0 0 0,0 0 0,0 0 0,1 0 0,-1 0 0,0 0 0,0 0 0,0 0 0,1 0 0,-1 0 0,0 0 0,0 0 0,0 0 0,0 0 0,1 0 0,-1 0 0,0 0 0,0 1 0,0-1 0,0 0 0,1 0 0,-1 0 0,0 0 0,0 0 0,0 0 0,0 0 0,0 1 0,0-1 0,1 0 0,-1 0 0,0 0 0,0 0 0,0 1 0,0-1 0,0 0 0,0 0 0,0 0 0,0 0 0,0 1 0,0-1 0,0 0 0,0 0 0,0 0 0,0 0 0,0 1 0,0-1 0,0 0 0,0 0 0,3 15 0,2 251 0,-4-68 0,26 72 0,-2-47 0,7-19 0,1 5 0,-25 418 0,-11-352 0,1-166 0,5 134 0,2-210 0,1-1 0,10 33 0,-6-31 0,7 56 0,-8 49 0,-9 142 0,-3-126 0,3 618 0,0-799-1365,0-13-5461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2.7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24575,'0'10'0,"11"4"0,24-1 0,22-2 0,12-3 0,5-4 0,6-1 0,4-2 0,0-1 0,-5-1 0,-6 1 0,-3-1 0,-15-4 0,-5-2 0,-12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3.7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 0 24575,'-2'0'0,"0"0"0,1 1 0,-1-1 0,1 0 0,-1 1 0,1 0 0,-1-1 0,1 1 0,-1 0 0,1-1 0,-1 1 0,1 0 0,0 0 0,0 0 0,0 0 0,-2 2 0,3-3 0,-1 1 0,1-1 0,-1 1 0,1-1 0,0 1 0,-1-1 0,1 1 0,0 0 0,-1-1 0,1 1 0,0 0 0,0-1 0,0 1 0,0-1 0,-1 1 0,1 0 0,0 0 0,0-1 0,0 1 0,0 0 0,0-1 0,1 1 0,-1 0 0,0-1 0,0 1 0,0-1 0,1 1 0,-1 0 0,0-1 0,0 1 0,1 0 0,-1-1 0,1 1 0,-1-1 0,0 1 0,1-1 0,-1 1 0,1-1 0,1 1 0,1 2 0,1-1 0,0 0 0,1 0 0,-1 0 0,0 0 0,1-1 0,-1 1 0,0-1 0,8 1 0,45 2 0,-35-4 0,400 2 0,-304-15 0,-86 7 0,0 2 0,0 2 0,55 2 0,-86 0 14,1 0 0,-1 0-1,0 0 1,1 0 0,-1 0-1,0 1 1,0-1-1,1 0 1,-1 1 0,0-1-1,0 0 1,0 1 0,1 0-1,-1-1 1,0 1 0,0 0-1,0-1 1,0 1 0,0 0-1,0 0 1,0 0 0,0 0-1,-1 0 1,2 1 0,-2 0-92,0-1 0,-1 1 1,1-1-1,0 1 1,-1-1-1,1 0 1,-1 1-1,0-1 0,1 0 1,-1 0-1,0 0 1,0 1-1,0-1 1,0 0-1,0 0 0,0 0 1,0 0-1,0 0 1,0 0-1,0-1 1,-2 2-1,-22 15-6748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4.7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7 126 24575,'0'-11'0,"-5"-3"0,3 1 0,18 2 0,23 4 0,24 2 0,19 3 0,10 1 0,6 1 0,-15-10 0,-9-4 0,-3 2 0,-2 1 0,-3 4 0,-1 3 0,-18 1 0,-16 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5.7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80 24575,'10'0'0,"20"0"0,15 0 0,10 0 0,7 0 0,8 0 0,14 0 0,-3 0 0,-15-6 0,-8 0 0,-3-1 0,-1 2 0,1 1 0,2 2 0,-9-10 0,-2-2 0,2 1 0,-7 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2.0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19 287 24575,'-6'-23'0,"0"16"0,5 7 0,1 0 0,0 0 0,0 0 0,-1 1 0,1-1 0,0 0 0,0 0 0,0 0 0,-1 0 0,1 0 0,0 0 0,0 0 0,-1 0 0,1 0 0,0 1 0,0-1 0,0 0 0,0 0 0,-1 0 0,1 0 0,0 1 0,0-1 0,0 0 0,0 0 0,0 0 0,-1 1 0,1-1 0,0 0 0,0 0 0,0 1 0,0-1 0,0 0 0,0 0 0,0 0 0,0 1 0,0 0 0,0 0 0,0 0 0,-1 0 0,1 0 0,0 0 0,0-1 0,1 1 0,-1 0 0,0 0 0,0 0 0,0 0 0,1 0 0,-1 0 0,0 0 0,1 0 0,-1-1 0,1 1 0,-1 0 0,1 0 0,-1-1 0,1 1 0,-1 0 0,1-1 0,0 1 0,0 0 0,-1-1 0,1 1 0,0-1 0,0 1 0,1 0 0,28 12 0,-5-7 0,0-1 0,0 0 0,0-2 0,0-1 0,31-2 0,129-16 0,-42 1 0,-46 13 0,-65 3 0,1-2 0,-1-1 0,0-2 0,45-10 0,-7-7 0,128-33 0,-151 43 0,0 3 0,64-3 0,-76 7 0,0-1 0,0-2 0,63-21 0,-54 14 0,73-12 0,53 14 0,4 0 0,-82 2 245,-56 7-648,0-1 1,0-2-1,43-13 1,-40 6-6424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4.6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0 362 24575,'0'-1'0,"0"0"0,0-1 0,0 1 0,0-1 0,1 1 0,-1-1 0,0 1 0,1-1 0,-1 1 0,1 0 0,-1-1 0,1 1 0,0 0 0,0-1 0,0 1 0,-1 0 0,1 0 0,0 0 0,0 0 0,0 0 0,1 0 0,-1 0 0,0 0 0,0 0 0,1 0 0,-1 1 0,0-1 0,1 0 0,-1 1 0,0-1 0,3 1 0,5-2 0,-1 1 0,0 1 0,0-1 0,15 3 0,-5-2 0,577 6 0,-438-19 0,-66 3 0,-54 5 0,-1-2 0,45-14 0,-42 10 0,69-10 0,-8 7 0,37-3 0,-103 13 0,0-2 0,45-15 0,-42 11 0,67-11 0,-50 17 0,-26 2 0,-1-1 0,33-7 0,68-19 0,105-31 0,-186 40-1365,-10-1-5461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5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24575,'5'0'0,"-1"1"0,0 1 0,0-1 0,0 0 0,0 1 0,-1 0 0,1 0 0,0 0 0,5 4 0,7 5 0,17 6 0,-1 1 0,-1 2 0,0 1 0,-2 1 0,47 46 0,-72-63 0,0 1 0,0-1 0,0 1 0,-1 0 0,0 0 0,0 0 0,0 0 0,-1 0 0,0 1 0,0-1 0,-1 1 0,0-1 0,0 1 0,0 0 0,-1-1 0,0 1 0,0 0 0,-1-1 0,0 1 0,0 0 0,-4 12 0,-4 6 0,0 0 0,-1-1 0,-2-1 0,-17 29 0,19-35-195,-1 0 0,0 0 0,-1-1 0,-1 0 0,0-1 0,-20 16 0,16-20-6631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7.6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246 179 24575,'0'-12'0,"0"1"0,-1 0 0,0 0 0,-1 0 0,0 0 0,-1 0 0,-4-10 0,5 16 0,0 0 0,-1 1 0,0-1 0,0 0 0,0 1 0,0 0 0,-1 0 0,1 0 0,-1 0 0,0 0 0,0 1 0,-1 0 0,1 0 0,-1 0 0,1 0 0,-9-3 0,8 4 0,0 0 0,0 1 0,0-1 0,-1 1 0,1 0 0,0 0 0,-1 1 0,1-1 0,-1 1 0,1 0 0,-1 1 0,1-1 0,-8 3 0,9-2 0,0 1 0,0 0 0,0-1 0,0 1 0,1 1 0,-1-1 0,1 0 0,0 1 0,-1 0 0,1 0 0,0 0 0,1 0 0,-1 0 0,0 0 0,1 1 0,0 0 0,0-1 0,-3 6 0,2-2 0,0 0 0,1 1 0,0-1 0,0 0 0,0 1 0,1-1 0,0 1 0,1-1 0,0 13 0,0-16 0,1 0 0,0 0 0,-1-1 0,1 1 0,1 0 0,-1 0 0,0-1 0,1 1 0,0-1 0,0 1 0,0-1 0,0 0 0,0 0 0,1 0 0,0 0 0,-1 0 0,1 0 0,0-1 0,0 1 0,6 2 0,4 1 0,0 0 0,0-1 0,0-1 0,0 0 0,23 3 0,-24-5 0,1 1 0,0 0 0,-1 0 0,0 1 0,0 1 0,22 12 0,-28-13 0,1 1 0,-1 0 0,0 0 0,-1 1 0,1 0 0,-1 0 0,0 0 0,-1 1 0,1 0 0,-1-1 0,-1 2 0,1-1 0,-1 0 0,-1 1 0,1-1 0,1 10 0,-3-13 0,-1 1 0,1-1 0,-1 1 0,0 0 0,0-1 0,0 1 0,-1-1 0,1 1 0,-1-1 0,0 1 0,-1-1 0,1 1 0,-1-1 0,0 0 0,0 0 0,0 0 0,0 0 0,-1 0 0,0 0 0,1 0 0,-1-1 0,-1 0 0,1 1 0,0-1 0,-1 0 0,0-1 0,0 1 0,-6 3 0,4-3 27,-1 0-1,0 0 0,0-1 0,1 1 1,-2-1-1,1-1 0,0 0 0,0 0 1,0 0-1,-1-1 0,1 0 0,-12-1 1,15 0-91,0 1 1,1-1 0,-1-1 0,1 1 0,-1 0-1,1-1 1,0 1 0,0-1 0,0 0 0,0 0-1,0-1 1,0 1 0,0 0 0,0-1-1,1 0 1,0 0 0,-1 1 0,1-1 0,0-1-1,0 1 1,1 0 0,-1 0 0,1-1 0,-1 1-1,1-1 1,-1-6 0,-2-20-6763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17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 24575,'-11'0'0,"-29"0"0,-30 0 0,-2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8.3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24575,'0'-1'0,"0"0"0,0 0 0,0 0 0,0 1 0,1-1 0,-1 0 0,0 0 0,0 0 0,1 1 0,-1-1 0,1 0 0,-1 0 0,1 1 0,-1-1 0,1 0 0,-1 1 0,1-1 0,-1 1 0,1-1 0,0 1 0,0-1 0,-1 1 0,1-1 0,0 1 0,0 0 0,-1-1 0,1 1 0,0 0 0,0 0 0,0-1 0,-1 1 0,1 0 0,0 0 0,0 0 0,0 0 0,0 0 0,-1 0 0,1 0 0,0 0 0,0 1 0,0-1 0,1 1 0,4 0 0,0 0 0,-1 1 0,1-1 0,0 2 0,5 2 0,-3 0 0,0 0 0,0 0 0,-1 1 0,0 0 0,0 1 0,0-1 0,-1 1 0,0 1 0,-1-1 0,1 1 0,-1 0 0,4 11 0,5 11 0,20 66 0,-30-84 0,1 6 0,86 235 0,-87-245 25,0 0-1,1 0 0,0-1 1,0 1-1,1-1 1,0 0-1,0-1 0,1 0 1,-1 0-1,1 0 0,1-1 1,-1 1-1,14 5 1,-16-8-107,1-1 1,0 1 0,0-1 0,0-1-1,0 1 1,0-1 0,0 0-1,0 0 1,1-1 0,-1 0 0,0 0-1,0-1 1,1 1 0,-1-1 0,0-1-1,0 1 1,0-1 0,0 0 0,0 0-1,6-4 1,18-14-6745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8.8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1 113 24575,'0'-10'0,"5"-4"0,13 0 0,3-7 0,8-1 0,10 4 0,-1 4-8191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0.2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28 24575,'-6'-24'0,"0"20"0,0 15 0,4-1 0,1-1 0,0 1 0,0-1 0,1 1 0,0 0 0,0-1 0,1 1 0,0-1 0,1 1 0,0-1 0,7 17 0,-5-15 0,1 0 0,0 0 0,1-1 0,0 0 0,0 0 0,1-1 0,0 0 0,1 0 0,12 11 0,-16-17 0,0 1 0,0-1 0,1 0 0,-1 0 0,1-1 0,0 1 0,0-1 0,10 3 0,-13-4 0,-1-1 0,1 0 0,0 0 0,0 0 0,0 0 0,0 0 0,0 0 0,0 0 0,0 0 0,0-1 0,-1 1 0,1-1 0,0 0 0,0 1 0,-1-1 0,1 0 0,0 0 0,-1 0 0,1 0 0,-1 0 0,1 0 0,-1-1 0,1 1 0,-1 0 0,0-1 0,0 1 0,2-4 0,1-1 22,-1 0-1,-1-1 0,1 1 1,-1-1-1,0 1 0,0-1 1,-1 0-1,0 0 0,0 0 1,-1 0-1,0 1 0,0-1 1,0 0-1,-1 0 0,-2-10 1,2 11-108,0 1 1,-1-1 0,0 1-1,0-1 1,0 1 0,0 0-1,-1 0 1,0 0 0,0 0-1,0 0 1,-1 1 0,1-1-1,-1 1 1,0 0 0,0 0-1,-1 1 1,1-1 0,-1 1-1,-6-3 1,-11-2-6741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1 244 24575,'0'-1'0,"0"-1"0,0 1 0,0 0 0,1 0 0,-1 0 0,0-1 0,1 1 0,-1 0 0,1 0 0,-1 0 0,1 0 0,-1 0 0,1 0 0,0 0 0,0 0 0,-1 0 0,1 0 0,0 0 0,0 0 0,0 0 0,0 1 0,2-2 0,27-10 0,-28 12 0,11-4 0,0 1 0,0 1 0,0 0 0,0 1 0,0 0 0,0 1 0,27 4 0,-32-3 0,0 1 0,0 0 0,1 0 0,-2 1 0,1 0 0,0 0 0,0 1 0,-1 0 0,0 0 0,0 1 0,0 0 0,-1 0 0,12 12 0,-6-2 0,0-1 0,-1 2 0,-1 0 0,0 0 0,-2 1 0,1 0 0,9 31 0,-13-14 0,-5-32 0,0 0 0,0 0 0,0 0 0,0-1 0,-1 1 0,1 0 0,-1 0 0,1-1 0,-1 1 0,1 0 0,-1-1 0,0 1 0,0 0 0,0-1 0,-2 3 0,3-4 0,0 1 0,-1-1 0,1 1 0,-1-1 0,1 0 0,-1 1 0,1-1 0,-1 1 0,1-1 0,-1 0 0,1 0 0,-1 1 0,1-1 0,-1 0 0,0 0 0,1 0 0,-1 0 0,0 0 0,1 1 0,-1-1 0,1 0 0,-1 0 0,0-1 0,1 1 0,-1 0 0,1 0 0,-1 0 0,0-1 0,-1 1 0,1-1 0,0 0 0,-1 0 0,1 0 0,0 0 0,0 0 0,0-1 0,0 1 0,0 0 0,-2-3 0,-1-3 0,1 1 0,0-1 0,-5-14 0,4 0 0,0 1 0,1-1 0,1 1 0,1-1 0,1 0 0,1 0 0,5-28 0,-2 25 0,1 0 0,1 0 0,1 1 0,1 0 0,1 1 0,12-22 0,-19 38 49,1 1 0,0 0 0,1 1-1,-1-1 1,1 1 0,8-8 0,-10 10-127,-1 1 0,1 0 1,0 0-1,0 0 1,0 0-1,-1 0 1,1 1-1,0-1 0,0 0 1,0 1-1,0 0 1,1-1-1,-1 1 1,0 0-1,0 0 0,0 0 1,0 0-1,0 1 1,0-1-1,0 1 1,3 0-1,21 10-6748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2.7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280 237 24575,'-19'-6'0,"6"0"0,3 3 0,1 0 0,0 2 0,-1-1 0,1 1 0,-1 0 0,1 1 0,-1 0 0,1 1 0,-1 0 0,1 0 0,-12 4 0,15-3 0,-1 0 0,1 1 0,0-1 0,1 2 0,-1-1 0,0 1 0,1-1 0,0 1 0,0 1 0,0-1 0,0 1 0,1 0 0,0 0 0,0 0 0,0 1 0,0-1 0,-3 9 0,2-4 0,1 1 0,0 0 0,0 0 0,1 0 0,0 1 0,1-1 0,1 1 0,0-1 0,0 1 0,1 0 0,0-1 0,4 19 0,-3-24 0,0 1 0,1 0 0,0-1 0,1 1 0,-1-1 0,1 0 0,1 0 0,-1 0 0,1 0 0,0-1 0,0 1 0,0-1 0,1 0 0,0 0 0,0-1 0,0 1 0,1-1 0,-1 0 0,1-1 0,0 1 0,0-1 0,11 4 0,-12-5 0,0 0 0,0-1 0,1 0 0,-1 1 0,1-2 0,-1 1 0,1-1 0,-1 1 0,1-2 0,0 1 0,-1 0 0,1-1 0,-1 0 0,0-1 0,1 1 0,7-4 0,-8 2 0,0 0 0,-1 0 0,0 0 0,0 0 0,0-1 0,0 1 0,0-1 0,-1 0 0,1-1 0,-1 1 0,0 0 0,-1-1 0,1 0 0,-1 1 0,0-1 0,0 0 0,2-6 0,-1-3 0,0 0 0,-1-1 0,0-14 0,-1 15 0,1 1 0,4-23 0,-6 35 0,0 1 0,0 0 0,0 0 0,0-1 0,0 1 0,0 0 0,0 0 0,0-1 0,0 1 0,0 0 0,1 0 0,-1 0 0,0-1 0,0 1 0,0 0 0,0 0 0,0 0 0,0-1 0,1 1 0,-1 0 0,0 0 0,0 0 0,0-1 0,1 1 0,-1 0 0,0 0 0,0 0 0,0 0 0,1 0 0,-1 0 0,0 0 0,0 0 0,0-1 0,1 1 0,-1 0 0,0 0 0,0 0 0,1 0 0,-1 0 0,0 0 0,0 0 0,1 0 0,-1 0 0,0 0 0,0 1 0,1-1 0,-1 0 0,0 0 0,0 0 0,0 0 0,1 0 0,-1 0 0,0 0 0,1 1 0,9 11 0,-8-9 0,11 13 0,-1-1 0,2 0 0,0-1 0,1-1 0,28 20 0,-32-26 0,2 0 0,-1-1 0,1 0 0,0-1 0,0-1 0,0 0 0,1 0 0,26 2 0,-20-3 0,1-2 0,-1-1 0,0 0 0,1-2 0,22-4 0,-34 5 0,-1-1 0,-1-1 0,1 1 0,0-1 0,-1 0 0,1-1 0,-1 0 0,0 0 0,0 0 0,0-1 0,-1 0 0,0 0 0,0-1 0,0 0 0,9-11 0,-6 2 0,-1 0 0,0-1 0,0 1 0,-2-1 0,0-1 0,-1 1 0,6-34 0,-6 11 0,-2 1 0,-2-55 0,-1 83 0,-1 0 0,0 0 0,0 0 0,-1 0 0,-1 0 0,-3-10 0,5 17 0,-1-1 0,1 1 0,-1 0 0,0 0 0,0 0 0,0 0 0,0 0 0,0 0 0,-1 1 0,1-1 0,-1 1 0,1-1 0,-1 1 0,0 0 0,0 0 0,0 0 0,-1 1 0,1-1 0,-4 0 0,4 1 0,1 0 0,0 1 0,-1 0 0,1 0 0,-1 0 0,1 0 0,-1 0 0,1 0 0,-1 1 0,1-1 0,-1 1 0,1-1 0,-1 1 0,1 0 0,0 0 0,0 0 0,-1 1 0,1-1 0,0 0 0,0 1 0,0-1 0,0 1 0,1 0 0,-1 0 0,0-1 0,1 1 0,-3 4 0,-2 3 0,1 0 0,-1 0 0,2 1 0,-1 0 0,-3 12 0,4-7 0,-1 0 0,2 0 0,0 0 0,1 0 0,-1 20 0,3-30 0,0 0 0,0 0 0,1 0 0,0 0 0,-1 0 0,2 0 0,-1 0 0,0 0 0,1 0 0,0-1 0,0 1 0,1 0 0,-1-1 0,1 0 0,0 0 0,0 0 0,0 0 0,1 0 0,5 5 0,-7-7 0,1-1 0,-1 1 0,0-1 0,1 0 0,-1 0 0,1 1 0,-1-1 0,1-1 0,0 1 0,-1 0 0,1-1 0,0 1 0,0-1 0,-1 0 0,1 0 0,0 0 0,0 0 0,-1-1 0,6 0 0,1-2 0,0-1 0,-1 0 0,0 0 0,13-9 0,-13 9 0,-1-1 0,1 1 0,0 0 0,0 0 0,9-2 0,-14 6 0,0-1 0,-1 1 0,1-1 0,0 1 0,-1 0 0,1 0 0,-1 1 0,1-1 0,0 0 0,-1 1 0,1 0 0,-1-1 0,1 1 0,-1 0 0,1 0 0,-1 1 0,1-1 0,-1 0 0,0 1 0,0-1 0,2 3 0,2 2 0,0 1 0,-1 0 0,0 0 0,0 1 0,-1-1 0,0 1 0,0 0 0,-1 0 0,3 9 0,7 26 0,-1 1 0,8 59 0,-7-32 0,34 251 0,-46-306 0,0 0 0,-1 1 0,-1-1 0,0 1 0,-5 23 0,5-36 0,0 0 0,0 0 0,-1 0 0,1 0 0,-1-1 0,0 1 0,0 0 0,0-1 0,-1 1 0,1-1 0,-1 0 0,0 0 0,0 0 0,0 0 0,0 0 0,0-1 0,-1 0 0,1 1 0,-1-1 0,0 0 0,1-1 0,-1 1 0,0-1 0,0 1 0,0-1 0,-6 1 0,3-2 0,0 0 0,0 0 0,1 0 0,-1-1 0,0 0 0,0 0 0,1 0 0,-1-1 0,1 0 0,-1-1 0,1 1 0,0-1 0,0-1 0,0 1 0,0-1 0,1 0 0,-1 0 0,1 0 0,0-1 0,-5-6 0,-1-1 0,0-1 0,1 0 0,1-1 0,0 0 0,1 0 0,0-1 0,-8-22 0,7 11 0,2 0 0,0-1 0,2 1 0,-4-49 0,8 59 0,1 0 0,0 0 0,2 1 0,0-1 0,0 0 0,1 1 0,1-1 0,1 1 0,11-25 0,-6 21-455,2 1 0,13-19 0,30-30-6371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3.2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0 156 24575,'8'0'0,"0"-1"0,0 0 0,0 0 0,0 0 0,0-1 0,0 0 0,-1-1 0,1 0 0,-1 0 0,0-1 0,8-4 0,-10 5 0,-1-1 0,1 1 0,-1-1 0,0 0 0,0 0 0,0 0 0,0-1 0,-1 1 0,1-1 0,-1 0 0,-1 0 0,1 0 0,-1 0 0,1-1 0,1-10 0,-3 15 0,-1-1 0,1 1 0,-1-1 0,1 1 0,-1-1 0,0 0 0,0 1 0,0-1 0,0 0 0,0 1 0,0-1 0,0 0 0,-1 1 0,1-1 0,-1 1 0,1-1 0,-1 1 0,0-1 0,1 1 0,-1-1 0,0 1 0,0-1 0,0 1 0,0 0 0,0 0 0,-2-2 0,2 3 0,-1-1 0,1 1 0,-1-1 0,1 1 0,-1 0 0,0-1 0,1 1 0,-1 0 0,1 0 0,-1 0 0,0 0 0,1 1 0,-1-1 0,1 0 0,-1 1 0,0-1 0,1 1 0,-1 0 0,1-1 0,0 1 0,-1 0 0,1 0 0,-1 0 0,1 0 0,-2 2 0,-3 2 0,0 1 0,0 1 0,1-1 0,0 1 0,0-1 0,1 2 0,0-1 0,0 0 0,0 1 0,1-1 0,0 1 0,-3 14 0,3-7 0,0-1 0,1 1 0,1-1 0,0 1 0,1 0 0,2 19 0,-1-27 14,0 0 1,1-1-1,0 1 0,0-1 0,1 1 1,0-1-1,0 0 0,0 0 0,1-1 0,0 1 1,0-1-1,0 1 0,0-1 0,1-1 1,0 1-1,0 0 0,1-1 0,-1 0 0,1-1 1,0 1-1,0-1 0,0 0 0,12 4 1,-9-4-110,0-1 0,-1 0 0,1 0 0,1-1 1,-1 0-1,0 0 0,0-1 0,0 0 0,0-1 0,0 0 1,1 0-1,-1-1 0,-1 0 0,1-1 0,0 0 1,-1 0-1,10-5 0,14-14-6731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6.4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285 141 24575,'1'-14'0,"-1"3"0,0 1 0,-1 0 0,-3-19 0,3 26 0,0-1 0,0 1 0,0 0 0,0 0 0,-1 0 0,0 0 0,1 0 0,-1 0 0,-1 0 0,1 0 0,0 1 0,0-1 0,-1 1 0,0 0 0,-3-3 0,1 2 0,0 1 0,0-1 0,0 1 0,0 0 0,0 0 0,0 1 0,0 0 0,-1 0 0,1 0 0,-1 0 0,1 1 0,0 0 0,-1 0 0,1 1 0,-1-1 0,1 1 0,0 0 0,-1 1 0,1-1 0,0 1 0,0 0 0,0 0 0,0 1 0,1 0 0,-1-1 0,1 1 0,-1 1 0,1-1 0,0 1 0,0 0 0,-5 7 0,0 1 0,0 1 0,1 1 0,1 0 0,0 0 0,1 0 0,1 1 0,-6 24 0,4-8 0,1 0 0,-1 56 0,6-79 0,1 0 0,0 1 0,1-1 0,0 0 0,0 0 0,0 1 0,1-1 0,1 0 0,0 0 0,4 9 0,-5-13 0,1 0 0,0 1 0,0-2 0,0 1 0,1 0 0,0-1 0,-1 1 0,1-1 0,0 0 0,0 0 0,1-1 0,-1 1 0,0-1 0,1 0 0,0 0 0,-1-1 0,1 1 0,6 0 0,1 0-195,0 0 0,1-1 0,-1 0 0,1-1 0,-1 0 0,15-3 0,13-5-6631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6.9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 57 24575,'0'-1'0,"0"1"0,0 0 0,0-1 0,0 1 0,0 0 0,0-1 0,0 1 0,0-1 0,0 1 0,0 0 0,0-1 0,0 1 0,0-1 0,-1 1 0,1 0 0,0-1 0,0 1 0,0 0 0,0-1 0,-1 1 0,1 0 0,0-1 0,0 1 0,-1 0 0,1 0 0,0-1 0,-1 1 0,1 0 0,0 0 0,-1-1 0,1 1 0,0 0 0,-1 0 0,1 0 0,0 0 0,-1 0 0,1-1 0,0 1 0,-1 0 0,1 0 0,-1 0 0,0 1 0,0-1 0,-1 0 0,1 1 0,0-1 0,0 1 0,0-1 0,0 1 0,0-1 0,0 1 0,1 0 0,-1 0 0,0-1 0,0 1 0,0 0 0,0 2 0,-3 2 0,1 0 0,0 1 0,1-1 0,-1 1 0,1 0 0,0-1 0,1 1 0,-1 0 0,1 0 0,0 0 0,1 1 0,-1-1 0,1 0 0,1 0 0,-1 0 0,1 0 0,0 0 0,0 0 0,1 0 0,-1 0 0,2 0 0,2 7 0,-2-8 0,-1 1 0,1-1 0,1 1 0,-1-1 0,1 0 0,0 0 0,0 0 0,0-1 0,1 1 0,0-1 0,0 0 0,0 0 0,0-1 0,0 0 0,1 0 0,-1 0 0,1 0 0,0-1 0,0 0 0,0 0 0,11 1 0,-13-2 0,1-1 0,0 0 0,-1 0 0,1-1 0,0 0 0,-1 1 0,1-2 0,-1 1 0,1 0 0,-1-1 0,0 0 0,0 0 0,1 0 0,-1 0 0,-1-1 0,1 0 0,0 1 0,-1-1 0,1-1 0,-1 1 0,0 0 0,0-1 0,3-4 0,-2 1 0,1 0 0,-1 0 0,-1-1 0,1 0 0,-1 1 0,-1-1 0,1 0 0,-2 0 0,1 0 0,-1-1 0,0 1 0,0-9 0,-1 11 0,-1-1 0,0 0 0,0 1 0,-1-1 0,1 1 0,-1-1 0,-1 1 0,1 0 0,-1-1 0,0 1 0,0 1 0,-6-9 0,6 11 0,1 0 0,-1 0 0,0 0 0,1 1 0,-1-1 0,0 1 0,-1-1 0,1 1 0,0 0 0,-1 0 0,1 1 0,-1-1 0,0 1 0,0-1 0,1 1 0,-1 0 0,0 1 0,0-1 0,0 1 0,0-1 0,0 1 0,-5 1 0,6-1-68,1 1 0,-1-1-1,1 1 1,0 0 0,-1 0 0,1-1-1,0 2 1,-1-1 0,1 0 0,0 0-1,0 1 1,0-1 0,0 1 0,0 0-1,1 0 1,-1-1 0,0 1-1,1 0 1,-3 4 0,-4 14-6758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7.5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0 142 24575,'3'2'0,"-1"-1"0,0 1 0,1 0 0,-1 0 0,0-1 0,0 1 0,0 1 0,0-1 0,-1 0 0,1 0 0,0 1 0,-1-1 0,2 4 0,11 34 0,-9-24 0,-5-15 0,0-1 0,0 1 0,0 0 0,1-1 0,-1 1 0,0-1 0,0 1 0,1 0 0,-1-1 0,0 1 0,1-1 0,-1 1 0,0-1 0,1 1 0,-1-1 0,1 1 0,-1-1 0,1 1 0,-1-1 0,2 1 0,2-10 0,-1-27 0,-3 35 0,1-15 0,0 0 0,1 0 0,0 1 0,2-1 0,8-24 0,-11 35 0,1 1 0,0-1 0,0 1 0,0 0 0,1 0 0,-1 0 0,1 0 0,0 0 0,0 0 0,1 1 0,-1 0 0,1-1 0,-1 1 0,1 1 0,0-1 0,0 0 0,1 1 0,-1 0 0,0 0 0,1 0 0,-1 1 0,1-1 0,7 0 0,-10 2 0,0-1 0,-1 1 0,1 0 0,0 0 0,0 1 0,0-1 0,0 0 0,0 1 0,0-1 0,0 1 0,0-1 0,-1 1 0,1 0 0,0 0 0,0 0 0,-1 0 0,1 0 0,-1 0 0,3 2 0,-1 0 0,0 1 0,-1-1 0,1 0 0,-1 1 0,0 0 0,0-1 0,0 1 0,2 7 0,0 6 0,0 0 0,0 0 0,0 24 0,-4-38 0,2 20 64,0-4-302,-1 1 0,2 0-1,1-1 1,0 0 0,9 21 0,-2-15-6588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8.0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51 24575,'0'-43'0,"0"35"0,0 29 0,-1 78 0,4 136 0,0-203 0,1 0 0,2 0 0,18 57 0,-22-82 25,1-1-1,0 1 0,1-1 1,-1 0-1,1 0 1,0 0-1,1-1 0,-1 1 1,1-1-1,0 0 0,1 0 1,-1-1-1,9 6 1,-11-8-94,0 0 1,1 0 0,0 0 0,-1-1-1,1 1 1,0-1 0,0 0-1,0 0 1,0 0 0,-1-1 0,1 1-1,0-1 1,1 0 0,-1 0 0,0 0-1,0-1 1,-1 0 0,1 1 0,0-1-1,0 0 1,0-1 0,0 1-1,-1-1 1,5-2 0,17-16-6758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0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24575,'-1'0'0,"-1"0"0,0 0 0,0 1 0,1-1 0,-1 1 0,0-1 0,1 1 0,-1 0 0,1 0 0,-1 0 0,1-1 0,-1 2 0,1-1 0,0 0 0,-1 0 0,1 0 0,0 0 0,0 1 0,0-1 0,0 1 0,0-1 0,0 1 0,0-1 0,0 4 0,-3 3 0,1 1 0,0 0 0,-2 12 0,5-21 0,-7 42 0,1-1 0,0 52 0,8 87 0,0-78 0,-1 448 0,-1-538 0,0 1 0,0 0 0,1 0 0,0 0 0,4 16 0,-4-26 0,0 1 0,0-1 0,0 0 0,1 1 0,-1-1 0,1 0 0,0 0 0,0 0 0,0 0 0,0 0 0,1 0 0,-1-1 0,1 1 0,0-1 0,0 0 0,0 1 0,0-1 0,0-1 0,6 4 0,4 0 0,0-2 0,-1 1 0,1-2 0,0 1 0,0-2 0,16 1 0,84-6 0,-64 1 0,436-5 0,-307-7 0,11 0 0,407 13 0,-305 4 0,2390-2-1365,-2626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8.4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1 142 24575,'0'-5'0,"5"-3"0,2-9 0,11-2 0,1-9 0,9 1 0,4 5 0,-3 6-8191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9.7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288 431 24575,'-1'-21'0,"-1"0"0,0 1 0,-2-1 0,0 0 0,-1 1 0,-1 0 0,-1 0 0,-11-21 0,11 26 0,-1 1 0,0 0 0,-1 0 0,-1 1 0,0 0 0,-1 0 0,0 2 0,-1-1 0,0 1 0,-23-15 0,28 22 0,0 0 0,0 1 0,-1-1 0,1 1 0,-11-2 0,16 4 0,0 1 0,1-1 0,-1 1 0,0 0 0,0-1 0,0 1 0,0 0 0,1 0 0,-1 0 0,0 0 0,0 1 0,0-1 0,0 0 0,1 1 0,-1-1 0,0 1 0,0 0 0,1-1 0,-1 1 0,0 0 0,1 0 0,-1 0 0,1 0 0,-1 1 0,1-1 0,0 0 0,-2 3 0,2-4 0,1 1 0,0-1 0,0 1 0,-1-1 0,1 1 0,0 0 0,0-1 0,0 1 0,0 0 0,0-1 0,0 1 0,0-1 0,0 1 0,0 0 0,0-1 0,0 1 0,0 0 0,0-1 0,1 1 0,-1-1 0,0 1 0,0-1 0,1 1 0,-1 0 0,0-1 0,1 1 0,-1-1 0,0 1 0,1-1 0,-1 0 0,2 2 0,17 9 0,-10-8 0,0 0 0,0 0 0,0-1 0,1-1 0,18 1 0,-20-2 0,0 1 0,0 0 0,1 0 0,-1 0 0,0 1 0,0 1 0,0-1 0,10 6 0,-6 0 0,0 1 0,-1 0 0,0 0 0,0 2 0,16 19 0,-18-19 0,0-1 0,0 0 0,1 0 0,1-1 0,0-1 0,12 9 0,-20-16 0,0 1 0,0-1 0,0 0 0,0 1 0,0-1 0,0-1 0,0 1 0,1 0 0,-1-1 0,0 1 0,0-1 0,0 0 0,1 0 0,-1-1 0,0 1 0,0 0 0,0-1 0,1 0 0,-1 0 0,0 0 0,0 0 0,0 0 0,0-1 0,-1 0 0,1 1 0,0-1 0,-1 0 0,1 0 0,-1 0 0,1 0 0,-1-1 0,4-4 0,-1-1 0,1 0 0,-1 0 0,-1 0 0,0-1 0,0 1 0,0-1 0,-1 0 0,-1 0 0,4-16 0,-5 13 0,-3 21 0,-3 21 0,5-17 0,0 1 0,0-1 0,1 0 0,4 15 0,-4-22 0,1 1 0,0-2 0,0 1 0,0 0 0,1 0 0,0-1 0,0 1 0,0-1 0,1 0 0,7 8 0,-10-12 0,0 1 0,0-1 0,0 0 0,1 0 0,-1 0 0,0 0 0,1 0 0,-1 0 0,1-1 0,-1 1 0,1 0 0,-1-1 0,1 1 0,0-1 0,-1 0 0,1 1 0,0-1 0,-1 0 0,1 0 0,0 0 0,-1 0 0,1 0 0,0 0 0,-1-1 0,1 1 0,-1-1 0,1 1 0,0-1 0,-1 1 0,1-1 0,-1 0 0,1 0 0,-1 0 0,0 0 0,1 0 0,-1 0 0,0 0 0,0 0 0,0 0 0,0-1 0,2-1 0,2-4 0,1 0 0,-1-1 0,-1 0 0,1 1 0,-1-2 0,5-14 0,-5 9 0,0-1 0,-1 1 0,-1-1 0,0 0 0,-1 0 0,-1-24 0,0 31 0,-1-1 0,0 1 0,0 0 0,-1 0 0,0 0 0,0 0 0,-1 1 0,0-1 0,-1 0 0,1 1 0,-1 0 0,-1 0 0,-8-11 0,13 17-29,-1 0-1,0 1 0,1-1 1,-1 0-1,0 0 0,0 1 0,1-1 1,-1 0-1,0 1 0,0-1 1,0 1-1,0-1 0,0 1 1,0-1-1,0 1 0,0 0 1,0-1-1,0 1 0,0 0 1,0 0-1,0 0 0,0 0 1,0 0-1,0 0 0,0 0 1,0 0-1,0 0 0,0 1 1,0-1-1,0 0 0,0 1 0,0-1 1,0 0-1,0 1 0,0-1 1,0 1-1,0 0 0,0-1 1,0 1-1,1 0 0,-1 0 1,0-1-1,1 1 0,-1 0 1,-1 2-1,-12 21-6796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0.2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14 24575,'0'-10'0,"0"6"0,0 21 0,0 22 0,0 16 0,0 8 0,0 10 0,0 3 0,0-1 0,0-3 0,0-3 0,0-2 0,0-3 0,0-22 0,0-29 0,-5-17 0,-2-8-8191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2.3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0 388 24575,'2'-5'0,"-1"0"0,1 1 0,0-1 0,0 0 0,0 1 0,0 0 0,1-1 0,0 1 0,0 0 0,0 0 0,0 1 0,1-1 0,3-3 0,4-4 0,-2 0 0,-1 0 0,0 0 0,-1-1 0,0 0 0,-1 0 0,0-1 0,-1 0 0,6-24 0,-9 29 0,0 0 0,-1 0 0,0 0 0,0 0 0,-1 0 0,0 0 0,0 0 0,-1 0 0,0 1 0,0-1 0,-1 0 0,0 0 0,-1 1 0,1-1 0,-1 1 0,-7-12 0,7 15 0,0 0 0,0 0 0,0 1 0,0-1 0,-1 1 0,1 0 0,-5-3 0,7 5 0,0 0 0,0 1 0,-1-1 0,1 0 0,0 1 0,0-1 0,0 1 0,0-1 0,-1 1 0,1 0 0,0-1 0,-1 1 0,1 0 0,0 0 0,0 0 0,-1 0 0,1 0 0,0 0 0,0 1 0,-1-1 0,1 0 0,0 0 0,0 1 0,-1-1 0,1 1 0,0-1 0,0 1 0,0 0 0,0-1 0,0 1 0,-1 1 0,-1 0 0,1 1 0,0-1 0,0 1 0,0 0 0,0-1 0,0 1 0,0 0 0,1 0 0,0 0 0,-1 0 0,1 0 0,0 1 0,1-1 0,-1 0 0,0 0 0,1 1 0,0-1 0,0 0 0,0 1 0,0-1 0,0 0 0,1 1 0,-1-1 0,3 6 0,-1-4 0,0-1 0,0 0 0,0 0 0,0 0 0,1 0 0,0 0 0,-1 0 0,1-1 0,1 1 0,-1-1 0,0 0 0,1 0 0,0 0 0,0-1 0,0 1 0,0-1 0,7 3 0,5 1 0,0 1 0,0 1 0,26 16 0,-36-19 0,0 0 0,-1 0 0,1 0 0,-1 0 0,0 1 0,-1 0 0,1 0 0,-1 0 0,0 1 0,-1-1 0,5 12 0,-4-6 18,-1 1 0,0-1 0,-1 1 0,-1 0 0,0 0 0,0 0 0,-3 15 0,3 23-1527,1-18-5317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4.0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14 24575,'-2'-14'0,"2"15"0,-1-1 0,0 1 0,1-1 0,-1 1 0,0-1 0,1 1 0,-1 0 0,1 0 0,-1-1 0,1 1 0,-1 0 0,1 0 0,-1-1 0,1 1 0,0 0 0,0 0 0,-1 1 0,-7 20 0,0 0 0,2 0 0,0 1 0,-3 32 0,-3 97 0,11-143 0,-1 162 0,3-151 0,1 0 0,1 0 0,1-1 0,1 1 0,1-1 0,11 28 0,-15-43 0,0 0 0,0 0 0,0-1 0,0 1 0,1-1 0,-1 1 0,1-1 0,0 0 0,0 0 0,0 0 0,0-1 0,1 1 0,-1-1 0,1 1 0,0-1 0,-1 0 0,1-1 0,6 3 0,-6-3 0,0-1 0,-1 1 0,1-1 0,0 0 0,0 0 0,0 0 0,0-1 0,0 1 0,-1-1 0,1 0 0,0 0 0,0 0 0,-1-1 0,1 1 0,-1-1 0,1 0 0,-1 0 0,0 0 0,0 0 0,4-4 0,-1 0 0,0 0 0,0-1 0,-1 0 0,0 0 0,0 0 0,-1-1 0,0 0 0,0 0 0,-1 0 0,0 0 0,0 0 0,-1-1 0,2-10 0,2-16 0,1-66 0,-6 94 0,-4-259-1365,2 259-5461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4.7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24575,'5'5'0,"-1"0"0,0 0 0,-1 0 0,1 0 0,-1 0 0,0 1 0,0 0 0,4 11 0,8 49 0,-9-34 0,-6-31 0,0-1 0,0 0 0,0 0 0,0 0 0,0 0 0,0 0 0,0 0 0,0 0 0,0 0 0,0 1 0,0-1 0,0 0 0,0 0 0,0 0 0,1 0 0,-1 0 0,0 0 0,0 0 0,0 0 0,0 0 0,0 1 0,0-1 0,0 0 0,0 0 0,0 0 0,0 0 0,0 0 0,0 0 0,1 0 0,-1 0 0,0 0 0,0 0 0,0 0 0,0 0 0,0 0 0,0 0 0,0 0 0,0 0 0,1 0 0,-1 0 0,0 0 0,0 0 0,0 0 0,0 0 0,0 0 0,0 0 0,0 0 0,1 0 0,-1 0 0,0 0 0,0 0 0,7-8 0,11-25 0,-11 21 0,-1 0 0,11-13 0,-15 22 0,0 0 0,1 0 0,-1 0 0,1 1 0,0-1 0,0 1 0,0 0 0,0 0 0,0 0 0,0 0 0,1 1 0,-1-1 0,1 1 0,-1 0 0,1 0 0,-1 0 0,1 1 0,0-1 0,-1 1 0,1 0 0,0 0 0,0 0 0,-1 0 0,1 0 0,0 1 0,-1 0 0,1 0 0,-1 0 0,1 0 0,-1 1 0,1-1 0,-1 1 0,0 0 0,0 0 0,0 0 0,0 0 0,0 0 0,0 1 0,-1-1 0,1 1 0,4 6 0,1 3 19,-1 0 0,0 1 0,-1 0 0,0 0 1,-1 0-1,-1 1 0,0 0 0,4 25 0,9 31-1556,-1-27-5289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5.0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24575,'0'5'0,"0"13"0,0 13 0,0 12 0,10-1 0,4-13 0,0-23 0,-4-11-8191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5.3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94 24575,'-5'0'0,"-1"-11"0,-1-13 0,-8-4 0,-3 9 0,2 8-8191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6.1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 23 24575,'0'-1'0,"0"0"0,0 0 0,0-1 0,0 1 0,0 0 0,0 0 0,-1-1 0,1 1 0,0 0 0,-1 0 0,1 0 0,-1 0 0,1 0 0,-1 0 0,1 0 0,-1-1 0,-1 0 0,2 2 0,-1 0 0,1 0 0,0 0 0,0 0 0,0 0 0,-1-1 0,1 1 0,0 0 0,0 0 0,0 0 0,-1 0 0,1 0 0,0 0 0,0 0 0,0 1 0,-1-1 0,1 0 0,0 0 0,0 0 0,0 0 0,-1 0 0,1 0 0,0 0 0,0 0 0,0 0 0,0 1 0,0-1 0,-1 0 0,1 0 0,0 0 0,0 0 0,0 0 0,0 1 0,0-1 0,-6 15 0,-1 33 0,2-1 0,3 97 0,2-82 0,-1 73 0,4 247 0,-3-374 0,1 0 0,0 0 0,1 0 0,-1 0 0,1 0 0,1 0 0,0-1 0,4 10 0,-6-14 0,1-1 0,-1 1 0,1-1 0,0 0 0,0 0 0,0 1 0,0-1 0,0 0 0,0-1 0,1 1 0,-1 0 0,0-1 0,1 1 0,0-1 0,-1 0 0,1 0 0,0 0 0,-1 0 0,1 0 0,0 0 0,0-1 0,0 1 0,0-1 0,0 0 0,5-1 0,-4 1 23,0-1 0,0 0 0,0 0-1,0 0 1,0 0 0,0-1 0,-1 0-1,1 0 1,-1 0 0,1 0 0,-1 0-1,1-1 1,-1 1 0,4-5 0,-1 0-308,0-1 1,0 1-1,-1-1 1,1 0-1,3-10 1,11-27-6542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6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73 24575,'5'0'0,"13"0"0,13 0 0,18-11 0,15-2 0,-2-11 0,-12-1-8191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1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24575,'11'0'0,"13"0"0,3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6.6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24575,'0'5'0,"0"13"0,0 18 0,0 20 0,0 10 0,0 11 0,0 11 0,0 4 0,0-5 0,5-17 0,3-15 0,9-27 0,2-35 0,-2-16-8191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7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82 24575,'0'-10'0,"0"-14"0,11-4 0,3 10 0,-1 17 0,-2 20 0,-4 17 0,8 2 0,2 5 0,-3 7 0,-3 4 0,-4 4 0,-3 3 0,9-9 0,1-19 0,-1-15-8191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8.3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22 144 24575,'-1'-10'0,"0"1"0,0-1 0,0 1 0,-1-1 0,-1 1 0,0 0 0,-4-10 0,7 18 0,-1 0 0,1 1 0,0-1 0,-1 0 0,1 0 0,0 0 0,0 1 0,-1-1 0,1 0 0,0 0 0,0 0 0,0 1 0,0-1 0,0 0 0,0 0 0,0 0 0,0 1 0,1-2 0,-1 2 0,1 0 0,-1 0 0,0-1 0,1 1 0,-1 0 0,0 0 0,1 0 0,-1 0 0,0 0 0,1 0 0,-1 0 0,1 0 0,-1 0 0,0 0 0,1 0 0,-1 0 0,0 1 0,1-1 0,-1 0 0,0 0 0,1 0 0,-1 0 0,0 1 0,1-1 0,0 0 0,26 22 0,77 81 0,-56-54 0,-43-44 0,0 0 0,0 0 0,0-1 0,0 0 0,1 0 0,0 0 0,0-1 0,7 3 0,-10-5 0,0 0 0,1 0 0,-1-1 0,1 1 0,-1-1 0,1 0 0,-1 0 0,1 0 0,-1 0 0,1 0 0,-1-1 0,1 0 0,-1 1 0,0-1 0,1-1 0,-1 1 0,6-3 0,3-4 49,0 0-1,0 0 0,-1-1 1,0 0-1,0-1 1,12-14-1,49-72-1357,-65 86 914,40-60-6431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2.2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0 24575,'-11'0'0,"-3"11"0,1 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7.1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224 160 24575,'0'-7'0,"0"0"0,-1 0 0,0 0 0,0 1 0,0-1 0,-1 0 0,0 1 0,-1-1 0,1 1 0,-1 0 0,-1 0 0,1 0 0,-1 0 0,-8-9 0,9 11 0,-1 1 0,0-1 0,0 1 0,0 0 0,-1 0 0,1 0 0,-1 0 0,1 1 0,-1 0 0,0 0 0,0 0 0,0 0 0,0 1 0,0 0 0,0 0 0,-1 0 0,1 1 0,0 0 0,-8 0 0,10 1 0,0-1 0,0 1 0,0-1 0,0 1 0,0 0 0,0 0 0,1 0 0,-1 0 0,1 1 0,-1-1 0,0 1 0,1 0 0,0 0 0,0-1 0,-4 5 0,3-2 0,0 0 0,-1 1 0,2-1 0,-1 1 0,0 0 0,1 0 0,-3 10 0,1-1 0,1 1 0,1 0 0,0 0 0,1 1 0,0 14 0,1-18 0,1-1 0,0 0 0,0 1 0,1-1 0,1 0 0,0 0 0,0 0 0,6 11 0,-7-17 0,1 0 0,0-1 0,0 1 0,0-1 0,1 0 0,-1 0 0,1 0 0,0 0 0,0 0 0,1-1 0,-1 0 0,1 0 0,-1 0 0,1-1 0,0 1 0,0-1 0,0 0 0,7 1 0,-6-1 0,0 0 0,0-1 0,0 0 0,0-1 0,0 1 0,0-1 0,1 0 0,-1-1 0,0 1 0,0-1 0,0 0 0,0-1 0,0 0 0,-1 0 0,1 0 0,0 0 0,-1-1 0,0 0 0,6-3 0,-6 1 0,0 1 0,0-1 0,-1 0 0,1 0 0,-1-1 0,0 1 0,-1-1 0,1 0 0,-1 0 0,0 0 0,-1 0 0,1 0 0,-1-1 0,-1 1 0,1-1 0,-1 0 0,1-7 0,-2 2-72,1 1 1,-1 0-1,-1 0 0,0-1 0,-1 1 0,0 0 0,-1 0 0,0 0 1,0 1-1,-1-1 0,-1 1 0,0 0 0,0 0 0,-1 0 0,0 1 1,-1-1-1,0 2 0,-15-16 0,-8-1-6754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8.2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24575,'1'12'0,"0"0"0,0-1 0,2 1 0,-1 0 0,9 22 0,1-6 0,16 30 0,-21-44 0,1-1 0,0-1 0,18 22 0,-23-30 0,1 0 0,-1-1 0,1 1 0,0-1 0,0 0 0,0-1 0,0 1 0,1-1 0,-1 1 0,1-1 0,-1-1 0,1 1 0,0-1 0,-1 1 0,8 0 0,-9-2 0,-1 0 0,0-1 0,0 1 0,1 0 0,-1-1 0,0 1 0,0-1 0,0 0 0,0 1 0,0-1 0,0 0 0,0 0 0,0-1 0,0 1 0,0 0 0,0-1 0,-1 1 0,1-1 0,0 1 0,-1-1 0,0 0 0,1 0 0,-1 0 0,0 0 0,0 0 0,0 0 0,1-3 0,3-6 0,-2 0 0,0 0 0,0 0 0,1-11 0,-3 16 0,-1 5 0,0-1 0,0 1 0,0-1 0,1 1 0,-1-1 0,1 1 0,-1-1 0,1 1 0,0-1 0,-1 1 0,1 0 0,2-3 0,-3 4 0,0 0 0,0 0 0,1 0 0,-1-1 0,0 1 0,1 0 0,-1 0 0,0 0 0,1 0 0,-1 0 0,0 0 0,1 0 0,-1 0 0,0 0 0,1 0 0,-1 0 0,0 0 0,1 0 0,-1 0 0,0 0 0,1 0 0,-1 1 0,0-1 0,1 0 0,-1 0 0,0 0 0,0 0 0,1 1 0,-1-1 0,0 0 0,0 0 0,1 1 0,-1-1 0,4 5 0,-1-1 0,1 1 0,-1 0 0,4 9 0,-6-12 0,3 6-170,1-1-1,0 0 0,0 0 1,0 0-1,1-1 0,0 1 1,7 5-1,19 12-6655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9.1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21 24575,'0'-11'0,"0"2"0,0 13 0,0 16 0,0 16 0,0 12 0,0 8 0,5 6 0,2 2 0,0 1 0,9-11 0,12-14 0,12-15 0,5-10 0,5-9 0,-6-10 0,-11-4-8191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9.8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 1 24575,'-10'0'0,"1"0"0,13 0 0,17 0 0,9 0 0,1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1.2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0 24575,'-10'0'0,"1"0"0,13 0 0,16 0 0,16 0 0,-4 0 0,-2 0 0,4 0 0,-9 0 0,-18 0 0,-12 6 0,-15 1 0,-4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4.9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24575,'2'52'0,"3"0"0,15 69 0,-9-61 0,2 29-1296,1 111 0,-14 90-2438,-2-182 3276,2-107 454,0-3 7,0-9-5,0-19-229,0-14-942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5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24575,'0'-2'0,"0"0"0,0 0 0,1 0 0,-1 0 0,1 0 0,0 0 0,-1 1 0,1-1 0,0 0 0,0 0 0,0 0 0,0 1 0,1-1 0,-1 0 0,0 1 0,1-1 0,-1 1 0,1 0 0,-1-1 0,1 1 0,0 0 0,-1 0 0,1 0 0,0 0 0,0 0 0,0 1 0,3-2 0,6-1 0,1 0 0,0 0 0,19-1 0,-22 3 0,197-5 0,-31 3 0,-128-3 0,58-15 0,35-4 0,-54 18 0,-44 5 0,-1-2 0,69-16 0,-63 8-1365,-5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6.4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3 255 24575,'-1'-40'0,"0"20"0,0 0 0,2-1 0,3-24 0,-3 40 0,0 0 0,0 0 0,1 1 0,-1-1 0,1 0 0,0 1 0,0 0 0,0-1 0,1 1 0,-1 0 0,1 0 0,0 1 0,0-1 0,1 0 0,-1 1 0,1 0 0,0 0 0,7-5 0,-2 4 0,1-1 0,-1 2 0,1-1 0,0 1 0,0 1 0,0 0 0,1 0 0,-1 1 0,0 0 0,1 1 0,-1 0 0,1 1 0,18 3 0,-23-2 0,0-1 0,0 1 0,0-1 0,0 2 0,0-1 0,0 1 0,0-1 0,-1 2 0,0-1 0,1 1 0,-1-1 0,-1 1 0,1 1 0,0-1 0,-1 1 0,0 0 0,0 0 0,-1 0 0,1 0 0,-1 1 0,0-1 0,0 1 0,2 8 0,-3-6 19,0-1 0,-1 1 0,0-1 0,0 1 0,-1-1 0,0 1 0,-1 0 0,1-1 0,-1 1 0,-1-1 0,1 1 0,-1-1 0,-1 0 0,1 0 0,-1 0 0,-1 0 0,-6 11 0,4-9-162,-1 0 1,0 0 0,0-1 0,-1 0-1,0-1 1,-1 0 0,1 0 0,-1-1 0,-1 0-1,1 0 1,-14 5 0,-2-1-6684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8.4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0 298 24575,'2'-6'0,"-1"0"0,1 1 0,1-1 0,-1 1 0,1-1 0,0 1 0,0 0 0,0 0 0,1 1 0,7-9 0,-10 12 0,-1 1 0,0 0 0,0 0 0,0-1 0,1 1 0,-1 0 0,0 0 0,0 0 0,1-1 0,-1 1 0,0 0 0,1 0 0,-1 0 0,0 0 0,0 0 0,1 0 0,-1-1 0,0 1 0,1 0 0,-1 0 0,0 0 0,1 0 0,-1 0 0,0 0 0,1 0 0,-1 0 0,0 0 0,1 1 0,-1-1 0,0 0 0,1 0 0,-1 0 0,0 0 0,1 0 0,-1 1 0,7 12 0,-2 20 0,-5-32 0,2 15 0,0 1 0,0-1 0,2 0 0,0 0 0,12 30 0,-14-42 0,0 1 0,0-1 0,1 0 0,-1 0 0,1 0 0,0-1 0,0 1 0,0 0 0,0-1 0,1 0 0,0 0 0,-1 0 0,1 0 0,0-1 0,0 0 0,1 1 0,-1-1 0,0-1 0,1 1 0,-1-1 0,1 1 0,-1-1 0,1-1 0,0 1 0,7 0 0,-7-2 0,0 1 0,-1-1 0,1 0 0,-1 0 0,1 0 0,-1 0 0,1-1 0,-1 0 0,0 0 0,1 0 0,-1 0 0,0-1 0,-1 1 0,1-1 0,0 0 0,-1 0 0,1-1 0,-1 1 0,0-1 0,0 1 0,-1-1 0,5-7 0,-2 1 0,0 0 0,-1 0 0,0 0 0,-1-1 0,0 0 0,0 1 0,-1-1 0,1-15 0,-4 46 0,1-1 0,1 0 0,0 1 0,2-1 0,1 0 0,0 0 0,10 29 0,-11-41 0,0 0 0,1 0 0,-1-1 0,1 1 0,0-1 0,1 0 0,0 0 0,0 0 0,11 9 0,-12-12 0,0 0 0,0-1 0,0 1 0,0-1 0,1 0 0,-1-1 0,1 1 0,-1-1 0,1 0 0,0 0 0,-1 0 0,1 0 0,0-1 0,0 0 0,-1 0 0,1 0 0,5-2 0,-3 1 0,-1 0 0,0 0 0,0-1 0,0 0 0,0 0 0,0 0 0,-1-1 0,1 0 0,-1 0 0,1-1 0,-1 1 0,0-1 0,-1 0 0,1-1 0,6-6 0,-6 4 0,0-1 0,0 0 0,-1 0 0,0-1 0,0 1 0,-1-1 0,0 0 0,0 0 0,2-13 0,-2-12 0,0-1 0,-3 1 0,0-1 0,-9-49 0,7 57 0,-2 1 0,-1 1 0,-1-1 0,-1 1 0,-14-32 0,20 55 0,0 0 0,0 0 0,0 0 0,0 0 0,0 0 0,0 0 0,-1 0 0,1 1 0,-1-1 0,1 0 0,-3-1 0,3 3 0,1 0 0,-1-1 0,1 1 0,0 0 0,-1 0 0,1 0 0,0 0 0,-1 0 0,1 0 0,-1 0 0,1 0 0,0 0 0,-1 0 0,1 0 0,0 0 0,-1 0 0,1 0 0,-1 0 0,1 1 0,0-1 0,-1 0 0,1 0 0,0 0 0,-1 1 0,1-1 0,0 0 0,-1 0 0,1 1 0,0-1 0,0 0 0,-1 1 0,1-1 0,0 0 0,0 0 0,0 1 0,-1 0 0,0 2 0,-1 1 0,1 0 0,0 1 0,0-1 0,0 0 0,0 0 0,1 0 0,0 0 0,0 1 0,0 3 0,29 250 0,-26-245 0,0 0 0,0 0 0,1 0 0,1 0 0,0 0 0,1-1 0,0 0 0,1 0 0,8 11 0,-12-19 0,1 1 0,0-1 0,-1 0 0,2 0 0,-1 0 0,0-1 0,1 0 0,-1 1 0,1-2 0,0 1 0,0 0 0,0-1 0,1 0 0,-1 0 0,0-1 0,1 1 0,-1-1 0,1-1 0,-1 1 0,1-1 0,0 0 0,-1 0 0,1 0 0,7-2 0,-5 0-114,1-1 1,-1 0-1,1 0 0,-1-1 0,0 0 1,-1 0-1,1-1 0,-1 0 0,0 0 1,0-1-1,10-9 0,8-14-6712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9.1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127 137 24575,'-10'0'0,"-14"0"0,-3-10 0,-8-4 0,8 0 0,24 4 0,23 2 0,18 3 0,14 3 0,9 1 0,-1 1 0,-11-10 0,-3-4 0,-10-10 0,-10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1:06:34.3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8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24575,'27'-1'0,"-11"1"0,0-1 0,0 2 0,0 0 0,0 1 0,17 5 0,-29-6 0,-1 0 0,1 0 0,0 1 0,-1 0 0,1-1 0,-1 2 0,1-1 0,-1 0 0,0 0 0,0 1 0,0 0 0,0 0 0,-1 0 0,1 0 0,-1 0 0,0 0 0,1 0 0,-2 1 0,1-1 0,0 1 0,-1 0 0,1 0 0,-1-1 0,0 1 0,1 7 0,-2-5 0,1 0 0,-1 1 0,0-1 0,0 1 0,-1-1 0,0 0 0,0 0 0,-1 1 0,1-1 0,-1 0 0,-1 0 0,-2 6 0,-6 8 0,-1-1 0,-16 21 0,16-24 0,2 0 0,-1 0 0,-9 23 0,12-18 0,2 1 0,0 0 0,1 1 0,2-1 0,-2 35 0,7 114 0,1-145 49,1 0 0,1 0 0,0-1-1,3 1 1,0-1 0,18 39 0,85 130-1756,-86-155-5119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F98383-3876-4111-93DE-4060F55D72F9}" type="datetimeFigureOut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 Gauri Kalnoor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5EBA6-F24B-47CC-8811-CA745AC8C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8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2FC158D-DA03-4827-8DFC-83F5DE2EFBD1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EE528A-4BEE-9658-DC5C-6EB4097CF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Gauri Kalnoor</a:t>
            </a:r>
          </a:p>
        </p:txBody>
      </p:sp>
    </p:spTree>
    <p:extLst>
      <p:ext uri="{BB962C8B-B14F-4D97-AF65-F5344CB8AC3E}">
        <p14:creationId xmlns:p14="http://schemas.microsoft.com/office/powerpoint/2010/main" val="82617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110920-53AD-4150-9571-2FA021291C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20C83-D92B-A230-9249-00F2A13D2F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Gauri Kalnoor</a:t>
            </a:r>
          </a:p>
        </p:txBody>
      </p:sp>
    </p:spTree>
    <p:extLst>
      <p:ext uri="{BB962C8B-B14F-4D97-AF65-F5344CB8AC3E}">
        <p14:creationId xmlns:p14="http://schemas.microsoft.com/office/powerpoint/2010/main" val="11449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D780D-C904-4072-8F2F-DFAED3CA2861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5013" y="63817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93FB6E0-D5C1-4426-97D9-2DD53B1B2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3B3E0-4031-41BF-992A-F98F4B037D27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D2F12-2EDA-4A45-B582-41742F15C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68BE-92F3-4E81-AB0A-74BD5CDE874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FB051-B1B9-4861-A678-08FB0FF48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5"/>
            <a:ext cx="78867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D5C4B8-8E8F-4686-BE45-E73AD45EB99F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200" y="64293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4BB0F3-89EC-4F77-A72E-E640CAAA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6703-E82D-4BE0-A655-0D40F4A183FE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7C54B-E853-4B2F-91AC-00424BB7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82F0A-99F3-4C83-B4CC-48C6A9A4850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7F100-3DC0-4B12-BA6B-3C20266A9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F50B-016B-493C-9C77-CB592D9987D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2DBCB-F9A1-48B2-860D-0E187C670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AE06-427E-4CBA-A2A6-28B98F9EF925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D98D-6E13-425A-9852-C0013FA07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93013-928B-4FC2-8E20-36829C4C8B7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33C42-F9F8-47F5-A3D6-841918DA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90C4-0CD7-4ED5-BD40-510B99FC6685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BFA6-4248-4B5D-959D-0C0048169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C0EA-65FE-46CA-AF83-4F3EC04B90DE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56B84-3216-4494-A9B2-22F16C529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9737CF-EF1A-42C5-9AC1-06D542FE1783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0C02A2-5771-4506-8BA1-E31668DCB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0.png"/><Relationship Id="rId42" Type="http://schemas.openxmlformats.org/officeDocument/2006/relationships/customXml" Target="../ink/ink21.xml"/><Relationship Id="rId63" Type="http://schemas.openxmlformats.org/officeDocument/2006/relationships/image" Target="../media/image4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9.png"/><Relationship Id="rId107" Type="http://schemas.openxmlformats.org/officeDocument/2006/relationships/image" Target="../media/image63.png"/><Relationship Id="rId11" Type="http://schemas.openxmlformats.org/officeDocument/2006/relationships/image" Target="../media/image15.png"/><Relationship Id="rId32" Type="http://schemas.openxmlformats.org/officeDocument/2006/relationships/customXml" Target="../ink/ink16.xml"/><Relationship Id="rId53" Type="http://schemas.openxmlformats.org/officeDocument/2006/relationships/image" Target="../media/image3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4.png"/><Relationship Id="rId5" Type="http://schemas.openxmlformats.org/officeDocument/2006/relationships/image" Target="../media/image12.png"/><Relationship Id="rId95" Type="http://schemas.openxmlformats.org/officeDocument/2006/relationships/image" Target="../media/image5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3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9.png"/><Relationship Id="rId85" Type="http://schemas.openxmlformats.org/officeDocument/2006/relationships/image" Target="../media/image5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customXml" Target="../ink/ink19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7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7.png"/><Relationship Id="rId91" Type="http://schemas.openxmlformats.org/officeDocument/2006/relationships/image" Target="../media/image5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82.png"/><Relationship Id="rId161" Type="http://schemas.openxmlformats.org/officeDocument/2006/relationships/image" Target="../media/image9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49" Type="http://schemas.openxmlformats.org/officeDocument/2006/relationships/image" Target="../media/image34.png"/><Relationship Id="rId114" Type="http://schemas.openxmlformats.org/officeDocument/2006/relationships/customXml" Target="../ink/ink57.xml"/><Relationship Id="rId119" Type="http://schemas.openxmlformats.org/officeDocument/2006/relationships/image" Target="../media/image6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2.png"/><Relationship Id="rId81" Type="http://schemas.openxmlformats.org/officeDocument/2006/relationships/image" Target="../media/image5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7.png"/><Relationship Id="rId151" Type="http://schemas.openxmlformats.org/officeDocument/2006/relationships/image" Target="../media/image85.png"/><Relationship Id="rId156" Type="http://schemas.openxmlformats.org/officeDocument/2006/relationships/customXml" Target="../ink/ink78.xml"/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39" Type="http://schemas.openxmlformats.org/officeDocument/2006/relationships/image" Target="../media/image29.png"/><Relationship Id="rId109" Type="http://schemas.openxmlformats.org/officeDocument/2006/relationships/image" Target="../media/image6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7.png"/><Relationship Id="rId76" Type="http://schemas.openxmlformats.org/officeDocument/2006/relationships/customXml" Target="../ink/ink38.xml"/><Relationship Id="rId97" Type="http://schemas.openxmlformats.org/officeDocument/2006/relationships/image" Target="../media/image5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2.png"/><Relationship Id="rId141" Type="http://schemas.openxmlformats.org/officeDocument/2006/relationships/image" Target="../media/image80.png"/><Relationship Id="rId146" Type="http://schemas.openxmlformats.org/officeDocument/2006/relationships/customXml" Target="../ink/ink73.xml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2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2.png"/><Relationship Id="rId66" Type="http://schemas.openxmlformats.org/officeDocument/2006/relationships/customXml" Target="../ink/ink33.xml"/><Relationship Id="rId87" Type="http://schemas.openxmlformats.org/officeDocument/2006/relationships/image" Target="../media/image53.png"/><Relationship Id="rId110" Type="http://schemas.openxmlformats.org/officeDocument/2006/relationships/customXml" Target="../ink/ink55.xml"/><Relationship Id="rId115" Type="http://schemas.openxmlformats.org/officeDocument/2006/relationships/image" Target="../media/image67.png"/><Relationship Id="rId131" Type="http://schemas.openxmlformats.org/officeDocument/2006/relationships/image" Target="../media/image75.png"/><Relationship Id="rId136" Type="http://schemas.openxmlformats.org/officeDocument/2006/relationships/customXml" Target="../ink/ink68.xml"/><Relationship Id="rId157" Type="http://schemas.openxmlformats.org/officeDocument/2006/relationships/image" Target="../media/image88.png"/><Relationship Id="rId61" Type="http://schemas.openxmlformats.org/officeDocument/2006/relationships/image" Target="../media/image4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1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56" Type="http://schemas.openxmlformats.org/officeDocument/2006/relationships/customXml" Target="../ink/ink28.xml"/><Relationship Id="rId77" Type="http://schemas.openxmlformats.org/officeDocument/2006/relationships/image" Target="../media/image48.png"/><Relationship Id="rId100" Type="http://schemas.openxmlformats.org/officeDocument/2006/relationships/customXml" Target="../ink/ink50.xml"/><Relationship Id="rId105" Type="http://schemas.openxmlformats.org/officeDocument/2006/relationships/image" Target="../media/image62.png"/><Relationship Id="rId126" Type="http://schemas.openxmlformats.org/officeDocument/2006/relationships/customXml" Target="../ink/ink63.xml"/><Relationship Id="rId147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72" Type="http://schemas.openxmlformats.org/officeDocument/2006/relationships/customXml" Target="../ink/ink36.xml"/><Relationship Id="rId93" Type="http://schemas.openxmlformats.org/officeDocument/2006/relationships/image" Target="../media/image56.png"/><Relationship Id="rId98" Type="http://schemas.openxmlformats.org/officeDocument/2006/relationships/customXml" Target="../ink/ink49.xml"/><Relationship Id="rId121" Type="http://schemas.openxmlformats.org/officeDocument/2006/relationships/image" Target="../media/image70.png"/><Relationship Id="rId142" Type="http://schemas.openxmlformats.org/officeDocument/2006/relationships/customXml" Target="../ink/ink71.xml"/><Relationship Id="rId163" Type="http://schemas.openxmlformats.org/officeDocument/2006/relationships/image" Target="../media/image91.png"/><Relationship Id="rId3" Type="http://schemas.openxmlformats.org/officeDocument/2006/relationships/image" Target="../media/image11.png"/><Relationship Id="rId25" Type="http://schemas.openxmlformats.org/officeDocument/2006/relationships/image" Target="../media/image22.png"/><Relationship Id="rId46" Type="http://schemas.openxmlformats.org/officeDocument/2006/relationships/customXml" Target="../ink/ink23.xml"/><Relationship Id="rId67" Type="http://schemas.openxmlformats.org/officeDocument/2006/relationships/image" Target="../media/image43.png"/><Relationship Id="rId116" Type="http://schemas.openxmlformats.org/officeDocument/2006/relationships/customXml" Target="../ink/ink58.xml"/><Relationship Id="rId137" Type="http://schemas.openxmlformats.org/officeDocument/2006/relationships/image" Target="../media/image7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30.png"/><Relationship Id="rId62" Type="http://schemas.openxmlformats.org/officeDocument/2006/relationships/customXml" Target="../ink/ink31.xml"/><Relationship Id="rId83" Type="http://schemas.openxmlformats.org/officeDocument/2006/relationships/image" Target="../media/image51.png"/><Relationship Id="rId88" Type="http://schemas.openxmlformats.org/officeDocument/2006/relationships/customXml" Target="../ink/ink44.xml"/><Relationship Id="rId111" Type="http://schemas.openxmlformats.org/officeDocument/2006/relationships/image" Target="../media/image65.png"/><Relationship Id="rId132" Type="http://schemas.openxmlformats.org/officeDocument/2006/relationships/customXml" Target="../ink/ink66.xml"/><Relationship Id="rId153" Type="http://schemas.openxmlformats.org/officeDocument/2006/relationships/image" Target="../media/image86.png"/><Relationship Id="rId15" Type="http://schemas.openxmlformats.org/officeDocument/2006/relationships/image" Target="../media/image17.png"/><Relationship Id="rId36" Type="http://schemas.openxmlformats.org/officeDocument/2006/relationships/customXml" Target="../ink/ink18.xml"/><Relationship Id="rId57" Type="http://schemas.openxmlformats.org/officeDocument/2006/relationships/image" Target="../media/image38.png"/><Relationship Id="rId106" Type="http://schemas.openxmlformats.org/officeDocument/2006/relationships/customXml" Target="../ink/ink53.xml"/><Relationship Id="rId127" Type="http://schemas.openxmlformats.org/officeDocument/2006/relationships/image" Target="../media/image73.png"/><Relationship Id="rId10" Type="http://schemas.openxmlformats.org/officeDocument/2006/relationships/customXml" Target="../ink/ink5.xml"/><Relationship Id="rId31" Type="http://schemas.openxmlformats.org/officeDocument/2006/relationships/image" Target="../media/image25.png"/><Relationship Id="rId52" Type="http://schemas.openxmlformats.org/officeDocument/2006/relationships/customXml" Target="../ink/ink26.xml"/><Relationship Id="rId73" Type="http://schemas.openxmlformats.org/officeDocument/2006/relationships/image" Target="../media/image4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61.xml"/><Relationship Id="rId143" Type="http://schemas.openxmlformats.org/officeDocument/2006/relationships/image" Target="../media/image8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26" Type="http://schemas.openxmlformats.org/officeDocument/2006/relationships/customXml" Target="../ink/ink13.xml"/><Relationship Id="rId47" Type="http://schemas.openxmlformats.org/officeDocument/2006/relationships/image" Target="../media/image33.png"/><Relationship Id="rId68" Type="http://schemas.openxmlformats.org/officeDocument/2006/relationships/customXml" Target="../ink/ink34.xml"/><Relationship Id="rId89" Type="http://schemas.openxmlformats.org/officeDocument/2006/relationships/image" Target="../media/image54.png"/><Relationship Id="rId112" Type="http://schemas.openxmlformats.org/officeDocument/2006/relationships/customXml" Target="../ink/ink56.xml"/><Relationship Id="rId133" Type="http://schemas.openxmlformats.org/officeDocument/2006/relationships/image" Target="../media/image7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28.png"/><Relationship Id="rId58" Type="http://schemas.openxmlformats.org/officeDocument/2006/relationships/customXml" Target="../ink/ink29.xml"/><Relationship Id="rId79" Type="http://schemas.openxmlformats.org/officeDocument/2006/relationships/image" Target="../media/image49.png"/><Relationship Id="rId102" Type="http://schemas.openxmlformats.org/officeDocument/2006/relationships/customXml" Target="../ink/ink51.xml"/><Relationship Id="rId123" Type="http://schemas.openxmlformats.org/officeDocument/2006/relationships/image" Target="../media/image7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2.png"/><Relationship Id="rId27" Type="http://schemas.openxmlformats.org/officeDocument/2006/relationships/image" Target="../media/image23.png"/><Relationship Id="rId48" Type="http://schemas.openxmlformats.org/officeDocument/2006/relationships/customXml" Target="../ink/ink24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9.wmf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3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23.wmf"/><Relationship Id="rId3" Type="http://schemas.openxmlformats.org/officeDocument/2006/relationships/image" Target="../media/image9.wmf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39.bin"/><Relationship Id="rId2" Type="http://schemas.openxmlformats.org/officeDocument/2006/relationships/oleObject" Target="../embeddings/oleObject31.bin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9.wmf"/><Relationship Id="rId1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26.wmf"/><Relationship Id="rId3" Type="http://schemas.openxmlformats.org/officeDocument/2006/relationships/image" Target="../media/image41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7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7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8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9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800" b="1">
                <a:solidFill>
                  <a:srgbClr val="0070C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Module-1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4800" b="1">
              <a:solidFill>
                <a:srgbClr val="0070C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400" b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Introduction to Automata Theory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86FC7F-5138-4787-B62F-C0687B30075A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Kalnoor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758D3D3-33AE-44E4-9638-2364C9A121F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9AB99B-276D-4F14-BD69-CB60BEF805F8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895600" y="-38100"/>
            <a:ext cx="306228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4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905000" y="10668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6248400" y="26670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1981200" y="11430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41148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1676400" y="26670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1812925" y="2206625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BD0B4-4E98-4E6E-9A3C-463857DD8F1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 animBg="1"/>
      <p:bldP spid="153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76E998F-15D0-4C3A-B2B7-10383C91ADAD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600200" y="0"/>
            <a:ext cx="66690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Different Kinds of Automata</a:t>
            </a:r>
            <a:endParaRPr lang="en-US" b="1">
              <a:solidFill>
                <a:schemeClr val="accent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0325" y="835025"/>
            <a:ext cx="9159875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 are distinguished by the temporary memory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endParaRPr lang="en-US" sz="28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Comic Sans MS" panose="030F0702030302020204" pitchFamily="66" charset="0"/>
                <a:cs typeface="Arial" panose="020B0604020202020204" pitchFamily="34" charset="0"/>
              </a:rPr>
              <a:t>Finite Automata</a:t>
            </a: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no temporary memory</a:t>
            </a:r>
          </a:p>
          <a:p>
            <a:pPr lvl="3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sz="28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Comic Sans MS" panose="030F0702030302020204" pitchFamily="66" charset="0"/>
                <a:cs typeface="Arial" panose="020B0604020202020204" pitchFamily="34" charset="0"/>
              </a:rPr>
              <a:t>Pushdown Automata</a:t>
            </a: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stack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sz="28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Comic Sans MS" panose="030F0702030302020204" pitchFamily="66" charset="0"/>
                <a:cs typeface="Arial" panose="020B0604020202020204" pitchFamily="34" charset="0"/>
              </a:rPr>
              <a:t>Turing Machines</a:t>
            </a: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random access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BA8F3-DA24-4F0C-9A9A-B01A044FBBE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10B49AF-4E97-4740-A799-60907CD75B83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362200" y="12954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96000" y="28194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134100" y="377983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248400" y="28956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191250" y="3854450"/>
            <a:ext cx="27813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590800" y="13716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4114800" y="1905000"/>
            <a:ext cx="19050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V="1">
            <a:off x="5372100" y="3124200"/>
            <a:ext cx="7239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5372100" y="3916363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857500" y="2649538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3103563" y="2881313"/>
            <a:ext cx="19843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Finite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133600" y="0"/>
            <a:ext cx="40005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 Automaton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209800" y="990600"/>
            <a:ext cx="3810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V="1">
            <a:off x="2286000" y="914400"/>
            <a:ext cx="36576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96838" y="4603750"/>
            <a:ext cx="8856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Example: Vending Machines (small computing power)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75BE6E-55ED-4E72-8390-F5B19674DCE4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FBBA37E-151F-4663-8678-62B21F75ECE1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096000" y="28956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76950" y="3675063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248400" y="29718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249988" y="3690938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241550" y="8382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>
            <a:off x="4133850" y="226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5334000" y="3987800"/>
            <a:ext cx="74295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819400" y="2803525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043238" y="2951163"/>
            <a:ext cx="19843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Pushdown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2362200" y="0"/>
            <a:ext cx="4787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Pushdown Automaton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677863" y="4465638"/>
            <a:ext cx="84661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Example: Compilers for Programming Languages 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    (medium computing power)</a:t>
            </a:r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3581400" y="812800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3581400" y="19018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3543300" y="15509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4648200" y="10969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3581400" y="11731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5562600" y="9144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Push, Pop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A2CA4-A964-4752-B34C-81F73048323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5" grpId="0"/>
      <p:bldP spid="18446" grpId="0"/>
      <p:bldP spid="18450" grpId="0" animBg="1"/>
      <p:bldP spid="184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31103DF-EFE8-4602-9433-154E01A7C3DC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362200" y="1371600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096000" y="28956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096000" y="3738563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153150" y="3805238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438400" y="144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Random Access Memory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H="1">
            <a:off x="4114800" y="1981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321300" y="4005263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819400" y="29718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048000" y="3200400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Turing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2628900" y="252413"/>
            <a:ext cx="3581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Turing Machine</a:t>
            </a:r>
            <a:endParaRPr lang="en-US" b="1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106363" y="4660900"/>
            <a:ext cx="9037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Examples: Any Algorithm (highest computing power)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BB2B48-6AE3-4456-AB1B-1621161CA74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70" grpId="0"/>
      <p:bldP spid="194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0CE3E5-15E2-4597-BCBA-3F0C6C7AAF0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25450" y="1546225"/>
            <a:ext cx="182562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644900" y="1549400"/>
            <a:ext cx="17938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Pushdown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965950" y="1616075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Turing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H="1">
            <a:off x="2590800" y="154622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2590800" y="213042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5867400" y="153352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5867400" y="214947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590800" y="228600"/>
            <a:ext cx="4471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Power of Automata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2971800" y="3221038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425450" y="2962275"/>
            <a:ext cx="2014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Less power</a:t>
            </a: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6457950" y="310515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More power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3124200" y="3211513"/>
            <a:ext cx="27146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Solve more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computational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9339D9-066F-4F91-A3C1-E0FC6CA05953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E916F4-3EDD-408E-A0C9-22487F174B58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44475" y="463550"/>
            <a:ext cx="87963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Applications of finite automata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32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the designing of lexical analysis of a compiler which breaks the input text into logical units like identifiers, keywords etc.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recognizing the pattern using regular expressions.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the designing of the combination and sequential circuits.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Software for designing and checking the behavior of digital circuits.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Used in text editors.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the implementation of spell checkers.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Software for scanning large bodies of text like web pages to find occurrence of words, phrases and other patterns.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Software to verify all types that have finite number of distinct states such as communications protocols for secure exchange of information.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dirty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dirty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CBF565-B3C8-4E0A-B783-7AADDB1566E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177D7B7-7FC9-475F-B132-13798DD526E0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338" y="992188"/>
            <a:ext cx="8705850" cy="2984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Applications of Push Down Automata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For designing the parsing phase of a compiler (Syntax Analysis).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For implementation of stack applications.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For evaluating the arithmetic expressions.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For solving the Tower of Hanoi Problem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B7795C-D4CD-4C69-B42C-341D2F0ECFC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555AAA-7409-4EBE-97D3-266EE50224D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423988" y="1125538"/>
            <a:ext cx="86217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Applications of Turing machine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32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solving any recursively enumerable problem.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understanding complexity theory.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implementation of neural networks.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implementation of Robotics Applications.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implementation of artificial intelligence.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080857-84EE-4811-97E6-3EE3232E4716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895C0E-BB96-84FA-4934-FCDC5B2D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Basic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5C5F1-B9C1-EED6-7CFC-3377D933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Three fundamental concepts used in Automata theory are:</a:t>
            </a:r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Languages</a:t>
            </a:r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Grammars</a:t>
            </a:r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Automata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E0CB-0E51-5FB7-C1B9-E15AE073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3013-928B-4FC2-8E20-36829C4C8B72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F4DC5-FF7C-B936-3207-1925AB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09DE-3B5E-7168-F845-76B2C262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33C42-F9F8-47F5-A3D6-841918DAD9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4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C5423C-550F-4C46-9C0C-B744FA9FD774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Models of Computation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ACBF4D-B09D-492F-9121-7D7EC40D9DD1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E6F4-331B-C326-7C4B-3B92650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5A8E8-7851-F8F7-FB20-A559C82B7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Finite, non empty set ∑ of symbols, is called the alphabet. 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From the individual symbols, strings can be constructed which are finite sequences of symbols from the alphabet. 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Thus, a language L is defined as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  <a:latin typeface="Comic Sans MS" panose="030F0702030302020204" pitchFamily="66" charset="0"/>
                          </a:rPr>
                          <m:t>∑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string in a language L is called as a sentence of 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5A8E8-7851-F8F7-FB20-A559C82B7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9" b="-5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B529-C80A-CC60-C958-8B4E8C92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67A3-CE22-541D-C31C-1B449228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081F-7E61-EFEB-6B8B-49996E2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9B1C-E750-21FA-8BB2-62A59736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60E0C-D038-79A8-E424-61B905B9B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Language for the string in the set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{a, aa, </a:t>
                </a:r>
                <a:r>
                  <a:rPr lang="en-IN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aab</a:t>
                </a: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: n≥0}</a:t>
                </a:r>
              </a:p>
              <a:p>
                <a:endParaRPr lang="en-IN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reverse of a language is the set of all string reversals is: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: w </a:t>
                </a:r>
                <a:r>
                  <a:rPr lang="el-GR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ϵ</a:t>
                </a: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L}</a:t>
                </a:r>
                <a:endParaRPr lang="en-IN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60E0C-D038-79A8-E424-61B905B9B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FA1C-E09F-3DDB-5A62-703C74EE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702-9986-6702-77C0-2469659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0C5-A116-6402-4F1B-807D7C1D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2E8A-4E0F-1462-14DA-C0B5916B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EEA4-E476-6F13-CB8B-5E1698AE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 grammar G is defined as a quadruple that consists of finite set of variables, terminal symbols, start variable and finite set of productions.</a:t>
            </a:r>
          </a:p>
          <a:p>
            <a:pPr algn="just"/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Example: S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aAb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| λ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FDFA-A607-0F51-1C1D-32299234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152D-78A6-51AB-42AE-E6F34A14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2975-C9D7-70AF-CBB8-2E78208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4BB2-D9D4-7C41-274D-87E8D04C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C367-A89A-8BCB-C6F6-611ECE94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An automata is an abstract model of a digital computer and has the mechanism for reading input. It also has input as a string over a given alphabet written in an input file.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8ED2-8421-6503-7752-56B3BA3F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99BD-DBBB-5EF8-F5CB-24B15467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31C9-76BE-E769-A263-6077A668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94B652-998D-36DE-17D5-6C8EB4CCA218}"/>
                  </a:ext>
                </a:extLst>
              </p14:cNvPr>
              <p14:cNvContentPartPr/>
              <p14:nvPr/>
            </p14:nvContentPartPr>
            <p14:xfrm>
              <a:off x="3099705" y="3808185"/>
              <a:ext cx="360" cy="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94B652-998D-36DE-17D5-6C8EB4CCA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1065" y="379954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E0ADF9F-889A-804D-20AC-40D45215BEB4}"/>
                  </a:ext>
                </a:extLst>
              </p14:cNvPr>
              <p14:cNvContentPartPr/>
              <p14:nvPr/>
            </p14:nvContentPartPr>
            <p14:xfrm>
              <a:off x="7114425" y="3955065"/>
              <a:ext cx="179640" cy="101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E0ADF9F-889A-804D-20AC-40D45215BE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0105" y="3950745"/>
                <a:ext cx="1882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6A07352-1651-28DF-7526-7DB744842B21}"/>
                  </a:ext>
                </a:extLst>
              </p14:cNvPr>
              <p14:cNvContentPartPr/>
              <p14:nvPr/>
            </p14:nvContentPartPr>
            <p14:xfrm>
              <a:off x="5085105" y="4266105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6A07352-1651-28DF-7526-7DB744842B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0785" y="4261785"/>
                <a:ext cx="90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C69281-3B67-CEA0-8ED7-365D8915C41C}"/>
                  </a:ext>
                </a:extLst>
              </p14:cNvPr>
              <p14:cNvContentPartPr/>
              <p14:nvPr/>
            </p14:nvContentPartPr>
            <p14:xfrm>
              <a:off x="3032745" y="3165945"/>
              <a:ext cx="1962360" cy="34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C69281-3B67-CEA0-8ED7-365D8915C4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4105" y="3156945"/>
                <a:ext cx="1980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7F77C2-2043-EF92-22E6-2C47EDC8AF4B}"/>
                  </a:ext>
                </a:extLst>
              </p14:cNvPr>
              <p14:cNvContentPartPr/>
              <p14:nvPr/>
            </p14:nvContentPartPr>
            <p14:xfrm>
              <a:off x="4948665" y="3177465"/>
              <a:ext cx="6984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7F77C2-2043-EF92-22E6-2C47EDC8AF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9665" y="3168825"/>
                <a:ext cx="87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00D230-9910-4D8C-F346-78F7C657291D}"/>
                  </a:ext>
                </a:extLst>
              </p14:cNvPr>
              <p14:cNvContentPartPr/>
              <p14:nvPr/>
            </p14:nvContentPartPr>
            <p14:xfrm>
              <a:off x="2985945" y="3177465"/>
              <a:ext cx="1729800" cy="451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00D230-9910-4D8C-F346-78F7C65729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7305" y="3168825"/>
                <a:ext cx="17474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33EF122-E9AD-06E6-0D90-7F88D77430D1}"/>
                  </a:ext>
                </a:extLst>
              </p14:cNvPr>
              <p14:cNvContentPartPr/>
              <p14:nvPr/>
            </p14:nvContentPartPr>
            <p14:xfrm>
              <a:off x="4493985" y="3623865"/>
              <a:ext cx="2268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33EF122-E9AD-06E6-0D90-7F88D77430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4985" y="3614865"/>
                <a:ext cx="4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A8284C-9DFB-5925-2B26-8E095FAC42D9}"/>
                  </a:ext>
                </a:extLst>
              </p14:cNvPr>
              <p14:cNvContentPartPr/>
              <p14:nvPr/>
            </p14:nvContentPartPr>
            <p14:xfrm>
              <a:off x="4660665" y="3561225"/>
              <a:ext cx="415080" cy="63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A8284C-9DFB-5925-2B26-8E095FAC42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2025" y="3552225"/>
                <a:ext cx="4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5CF470-1420-0A6C-0BA7-611F471CB9F4}"/>
                  </a:ext>
                </a:extLst>
              </p14:cNvPr>
              <p14:cNvContentPartPr/>
              <p14:nvPr/>
            </p14:nvContentPartPr>
            <p14:xfrm>
              <a:off x="4973145" y="3166305"/>
              <a:ext cx="91440" cy="40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5CF470-1420-0A6C-0BA7-611F471CB9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4145" y="3157305"/>
                <a:ext cx="1090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0CD85E-B35F-3C58-ED23-D1A1B98E96AF}"/>
                  </a:ext>
                </a:extLst>
              </p14:cNvPr>
              <p14:cNvContentPartPr/>
              <p14:nvPr/>
            </p14:nvContentPartPr>
            <p14:xfrm>
              <a:off x="3422985" y="3183945"/>
              <a:ext cx="51840" cy="428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A0CD85E-B35F-3C58-ED23-D1A1B98E96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3985" y="3174945"/>
                <a:ext cx="694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9A90482-1104-0E56-393C-37C7B9D29ABF}"/>
                  </a:ext>
                </a:extLst>
              </p14:cNvPr>
              <p14:cNvContentPartPr/>
              <p14:nvPr/>
            </p14:nvContentPartPr>
            <p14:xfrm>
              <a:off x="3723945" y="3203025"/>
              <a:ext cx="45720" cy="362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9A90482-1104-0E56-393C-37C7B9D29A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15305" y="3194385"/>
                <a:ext cx="63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A34396-CA82-B03C-D6CE-A446FFF92FAC}"/>
                  </a:ext>
                </a:extLst>
              </p14:cNvPr>
              <p14:cNvContentPartPr/>
              <p14:nvPr/>
            </p14:nvContentPartPr>
            <p14:xfrm>
              <a:off x="4069545" y="3184665"/>
              <a:ext cx="111600" cy="438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A34396-CA82-B03C-D6CE-A446FFF92F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60905" y="3175665"/>
                <a:ext cx="129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AC3E91-269F-C73C-AAD0-888CAD12EB4A}"/>
                  </a:ext>
                </a:extLst>
              </p14:cNvPr>
              <p14:cNvContentPartPr/>
              <p14:nvPr/>
            </p14:nvContentPartPr>
            <p14:xfrm>
              <a:off x="4415505" y="3205185"/>
              <a:ext cx="72720" cy="415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AC3E91-269F-C73C-AAD0-888CAD12EB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6505" y="3196545"/>
                <a:ext cx="903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2C6247-8BAD-323D-49F0-0BAB3F67D221}"/>
                  </a:ext>
                </a:extLst>
              </p14:cNvPr>
              <p14:cNvContentPartPr/>
              <p14:nvPr/>
            </p14:nvContentPartPr>
            <p14:xfrm>
              <a:off x="4738785" y="3234705"/>
              <a:ext cx="11520" cy="305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2C6247-8BAD-323D-49F0-0BAB3F67D2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29785" y="3226065"/>
                <a:ext cx="291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FCA043-1D53-F7BB-D790-7C427F3E20AC}"/>
                  </a:ext>
                </a:extLst>
              </p14:cNvPr>
              <p14:cNvContentPartPr/>
              <p14:nvPr/>
            </p14:nvContentPartPr>
            <p14:xfrm>
              <a:off x="5240985" y="3092505"/>
              <a:ext cx="360" cy="64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4FCA043-1D53-F7BB-D790-7C427F3E20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2345" y="3083865"/>
                <a:ext cx="18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042F96A-DB39-30EC-430F-DBF933C00664}"/>
                  </a:ext>
                </a:extLst>
              </p14:cNvPr>
              <p14:cNvContentPartPr/>
              <p14:nvPr/>
            </p14:nvContentPartPr>
            <p14:xfrm>
              <a:off x="5233425" y="2976225"/>
              <a:ext cx="30240" cy="12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042F96A-DB39-30EC-430F-DBF933C006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24425" y="2967585"/>
                <a:ext cx="47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3A0061-9F4D-2C10-3C28-642FDC28EBAF}"/>
                  </a:ext>
                </a:extLst>
              </p14:cNvPr>
              <p14:cNvContentPartPr/>
              <p14:nvPr/>
            </p14:nvContentPartPr>
            <p14:xfrm>
              <a:off x="5274105" y="3077025"/>
              <a:ext cx="161280" cy="8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3A0061-9F4D-2C10-3C28-642FDC28EB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5105" y="3068025"/>
                <a:ext cx="1789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BA4895-076D-6F0D-E15B-EEB2044E6D5A}"/>
                  </a:ext>
                </a:extLst>
              </p14:cNvPr>
              <p14:cNvContentPartPr/>
              <p14:nvPr/>
            </p14:nvContentPartPr>
            <p14:xfrm>
              <a:off x="5519985" y="3083505"/>
              <a:ext cx="360" cy="205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BA4895-076D-6F0D-E15B-EEB2044E6D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10985" y="3074505"/>
                <a:ext cx="18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03E73A-31FE-E778-9BE1-C8F4E7489EA3}"/>
                  </a:ext>
                </a:extLst>
              </p14:cNvPr>
              <p14:cNvContentPartPr/>
              <p14:nvPr/>
            </p14:nvContentPartPr>
            <p14:xfrm>
              <a:off x="5519985" y="3067665"/>
              <a:ext cx="100800" cy="77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F03E73A-31FE-E778-9BE1-C8F4E7489E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10985" y="3059025"/>
                <a:ext cx="118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FFB084-DB32-251F-978F-BF8F4F5752E6}"/>
                  </a:ext>
                </a:extLst>
              </p14:cNvPr>
              <p14:cNvContentPartPr/>
              <p14:nvPr/>
            </p14:nvContentPartPr>
            <p14:xfrm>
              <a:off x="5664345" y="2979825"/>
              <a:ext cx="242640" cy="229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FFB084-DB32-251F-978F-BF8F4F5752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55345" y="2970825"/>
                <a:ext cx="260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7BAC09-0FBD-C698-E6E5-43B6459BBB2E}"/>
                  </a:ext>
                </a:extLst>
              </p14:cNvPr>
              <p14:cNvContentPartPr/>
              <p14:nvPr/>
            </p14:nvContentPartPr>
            <p14:xfrm>
              <a:off x="5787465" y="3029505"/>
              <a:ext cx="100800" cy="59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7BAC09-0FBD-C698-E6E5-43B6459BBB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8465" y="3020865"/>
                <a:ext cx="1184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DA0CFE-0CA3-35AD-4B5F-F56F0267E0EA}"/>
                  </a:ext>
                </a:extLst>
              </p14:cNvPr>
              <p14:cNvContentPartPr/>
              <p14:nvPr/>
            </p14:nvContentPartPr>
            <p14:xfrm>
              <a:off x="6064305" y="2960025"/>
              <a:ext cx="45000" cy="259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DA0CFE-0CA3-35AD-4B5F-F56F0267E0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55305" y="2951385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71E844-99AC-9A41-872F-490ACA2EF331}"/>
                  </a:ext>
                </a:extLst>
              </p14:cNvPr>
              <p14:cNvContentPartPr/>
              <p14:nvPr/>
            </p14:nvContentPartPr>
            <p14:xfrm>
              <a:off x="6044145" y="3118785"/>
              <a:ext cx="117000" cy="59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71E844-99AC-9A41-872F-490ACA2EF3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35145" y="3109785"/>
                <a:ext cx="134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01226B-1D4C-8BC9-8269-170BE928C896}"/>
                  </a:ext>
                </a:extLst>
              </p14:cNvPr>
              <p14:cNvContentPartPr/>
              <p14:nvPr/>
            </p14:nvContentPartPr>
            <p14:xfrm>
              <a:off x="6188865" y="3110505"/>
              <a:ext cx="14040" cy="67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01226B-1D4C-8BC9-8269-170BE928C8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79865" y="3101505"/>
                <a:ext cx="31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DECC4C-B18D-8C39-54EF-2357C4896CC3}"/>
                  </a:ext>
                </a:extLst>
              </p14:cNvPr>
              <p14:cNvContentPartPr/>
              <p14:nvPr/>
            </p14:nvContentPartPr>
            <p14:xfrm>
              <a:off x="6199665" y="3029505"/>
              <a:ext cx="5400" cy="2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DECC4C-B18D-8C39-54EF-2357C4896C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90665" y="3020865"/>
                <a:ext cx="230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8F6F9A-0AF3-C6A1-C12B-6B4B6CB6F9AE}"/>
                  </a:ext>
                </a:extLst>
              </p14:cNvPr>
              <p14:cNvContentPartPr/>
              <p14:nvPr/>
            </p14:nvContentPartPr>
            <p14:xfrm>
              <a:off x="6288945" y="2958945"/>
              <a:ext cx="11520" cy="216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8F6F9A-0AF3-C6A1-C12B-6B4B6CB6F9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9945" y="2949945"/>
                <a:ext cx="29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7161CA-8445-A86E-37E7-4517DD757E0A}"/>
                  </a:ext>
                </a:extLst>
              </p14:cNvPr>
              <p14:cNvContentPartPr/>
              <p14:nvPr/>
            </p14:nvContentPartPr>
            <p14:xfrm>
              <a:off x="6367065" y="3055425"/>
              <a:ext cx="137160" cy="145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A7161CA-8445-A86E-37E7-4517DD757E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8425" y="3046785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8CD0D6-26C1-B075-373C-86C756B8ABB1}"/>
                  </a:ext>
                </a:extLst>
              </p14:cNvPr>
              <p14:cNvContentPartPr/>
              <p14:nvPr/>
            </p14:nvContentPartPr>
            <p14:xfrm>
              <a:off x="3936345" y="3663105"/>
              <a:ext cx="6840" cy="153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8CD0D6-26C1-B075-373C-86C756B8AB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27345" y="3654105"/>
                <a:ext cx="24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986064D-6A90-FCA8-796A-09D806C8309B}"/>
                  </a:ext>
                </a:extLst>
              </p14:cNvPr>
              <p14:cNvContentPartPr/>
              <p14:nvPr/>
            </p14:nvContentPartPr>
            <p14:xfrm>
              <a:off x="3969825" y="3683625"/>
              <a:ext cx="49680" cy="143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986064D-6A90-FCA8-796A-09D806C830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60825" y="3674625"/>
                <a:ext cx="67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94D2F4-3B56-D745-A895-2106E838E2A7}"/>
                  </a:ext>
                </a:extLst>
              </p14:cNvPr>
              <p14:cNvContentPartPr/>
              <p14:nvPr/>
            </p14:nvContentPartPr>
            <p14:xfrm>
              <a:off x="3902865" y="3788385"/>
              <a:ext cx="173160" cy="113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994D2F4-3B56-D745-A895-2106E838E2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93865" y="3779745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7D4C60-9CA0-032A-A088-1DDE19054344}"/>
                  </a:ext>
                </a:extLst>
              </p14:cNvPr>
              <p14:cNvContentPartPr/>
              <p14:nvPr/>
            </p14:nvContentPartPr>
            <p14:xfrm>
              <a:off x="2965785" y="4029585"/>
              <a:ext cx="9000" cy="6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7D4C60-9CA0-032A-A088-1DDE190543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7145" y="4020585"/>
                <a:ext cx="26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D6951CE-217E-81C1-38D6-BBFC4CBC7A8E}"/>
                  </a:ext>
                </a:extLst>
              </p14:cNvPr>
              <p14:cNvContentPartPr/>
              <p14:nvPr/>
            </p14:nvContentPartPr>
            <p14:xfrm>
              <a:off x="3032745" y="3891345"/>
              <a:ext cx="1806120" cy="46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D6951CE-217E-81C1-38D6-BBFC4CBC7A8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28425" y="3887025"/>
                <a:ext cx="1814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A27E42-CDB0-59FE-707E-651F89E48883}"/>
                  </a:ext>
                </a:extLst>
              </p14:cNvPr>
              <p14:cNvContentPartPr/>
              <p14:nvPr/>
            </p14:nvContentPartPr>
            <p14:xfrm>
              <a:off x="4799265" y="3876945"/>
              <a:ext cx="236160" cy="81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A27E42-CDB0-59FE-707E-651F89E488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4945" y="3872625"/>
                <a:ext cx="244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DACE4DD-A4DD-7175-0959-8E4B0C4D5B7B}"/>
                  </a:ext>
                </a:extLst>
              </p14:cNvPr>
              <p14:cNvContentPartPr/>
              <p14:nvPr/>
            </p14:nvContentPartPr>
            <p14:xfrm>
              <a:off x="3032745" y="3914025"/>
              <a:ext cx="2005920" cy="1131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DACE4DD-A4DD-7175-0959-8E4B0C4D5B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28425" y="3909705"/>
                <a:ext cx="20145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4C8D50-9B4E-13DA-D8E8-4117EC176006}"/>
                  </a:ext>
                </a:extLst>
              </p14:cNvPr>
              <p14:cNvContentPartPr/>
              <p14:nvPr/>
            </p14:nvContentPartPr>
            <p14:xfrm>
              <a:off x="4984305" y="3890625"/>
              <a:ext cx="23760" cy="1089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4C8D50-9B4E-13DA-D8E8-4117EC1760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79985" y="3886305"/>
                <a:ext cx="3240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365B23-F25B-2D07-D845-71879CD5787F}"/>
                  </a:ext>
                </a:extLst>
              </p14:cNvPr>
              <p14:cNvContentPartPr/>
              <p14:nvPr/>
            </p14:nvContentPartPr>
            <p14:xfrm>
              <a:off x="5062065" y="4333065"/>
              <a:ext cx="360" cy="5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F365B23-F25B-2D07-D845-71879CD5787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57745" y="4328745"/>
                <a:ext cx="90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F197256-1AB3-69E0-AF65-63E825F6059A}"/>
                  </a:ext>
                </a:extLst>
              </p14:cNvPr>
              <p14:cNvContentPartPr/>
              <p14:nvPr/>
            </p14:nvContentPartPr>
            <p14:xfrm>
              <a:off x="5017785" y="4326225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F197256-1AB3-69E0-AF65-63E825F6059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13465" y="43219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3B7CDD-45D4-62E4-51C5-93300282A933}"/>
                  </a:ext>
                </a:extLst>
              </p14:cNvPr>
              <p14:cNvContentPartPr/>
              <p14:nvPr/>
            </p14:nvContentPartPr>
            <p14:xfrm>
              <a:off x="5050185" y="4220025"/>
              <a:ext cx="69120" cy="176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23B7CDD-45D4-62E4-51C5-93300282A9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45865" y="4215705"/>
                <a:ext cx="77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C9C5583-87AA-E2C9-3505-C567A5F4C16E}"/>
                  </a:ext>
                </a:extLst>
              </p14:cNvPr>
              <p14:cNvContentPartPr/>
              <p14:nvPr/>
            </p14:nvContentPartPr>
            <p14:xfrm>
              <a:off x="5093745" y="4321545"/>
              <a:ext cx="14040" cy="5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C9C5583-87AA-E2C9-3505-C567A5F4C1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9425" y="4317225"/>
                <a:ext cx="226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EABEDE5-609E-1733-158B-4E44C4697793}"/>
                  </a:ext>
                </a:extLst>
              </p14:cNvPr>
              <p14:cNvContentPartPr/>
              <p14:nvPr/>
            </p14:nvContentPartPr>
            <p14:xfrm>
              <a:off x="5953425" y="3584625"/>
              <a:ext cx="12960" cy="1555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EABEDE5-609E-1733-158B-4E44C46977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49105" y="3580305"/>
                <a:ext cx="2160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3E0EEF-AE23-C768-6EE2-5E987BD2195A}"/>
                  </a:ext>
                </a:extLst>
              </p14:cNvPr>
              <p14:cNvContentPartPr/>
              <p14:nvPr/>
            </p14:nvContentPartPr>
            <p14:xfrm>
              <a:off x="6266625" y="3586065"/>
              <a:ext cx="79920" cy="1528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83E0EEF-AE23-C768-6EE2-5E987BD219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62305" y="3581745"/>
                <a:ext cx="8856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14839CF-E1DA-155B-B2C0-9C66E5433541}"/>
                  </a:ext>
                </a:extLst>
              </p14:cNvPr>
              <p14:cNvContentPartPr/>
              <p14:nvPr/>
            </p14:nvContentPartPr>
            <p14:xfrm>
              <a:off x="5954145" y="3835545"/>
              <a:ext cx="309600" cy="23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14839CF-E1DA-155B-B2C0-9C66E543354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49825" y="3831225"/>
                <a:ext cx="318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97A118F-A308-55B7-C679-5E691ADCEC05}"/>
                  </a:ext>
                </a:extLst>
              </p14:cNvPr>
              <p14:cNvContentPartPr/>
              <p14:nvPr/>
            </p14:nvContentPartPr>
            <p14:xfrm>
              <a:off x="5988345" y="4081065"/>
              <a:ext cx="320040" cy="34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97A118F-A308-55B7-C679-5E691ADCEC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84025" y="4076745"/>
                <a:ext cx="328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184B037-EF38-F8D0-FE72-D4B14B7C79D7}"/>
                  </a:ext>
                </a:extLst>
              </p14:cNvPr>
              <p14:cNvContentPartPr/>
              <p14:nvPr/>
            </p14:nvContentPartPr>
            <p14:xfrm>
              <a:off x="5963145" y="4492905"/>
              <a:ext cx="322560" cy="45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184B037-EF38-F8D0-FE72-D4B14B7C79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58825" y="4488585"/>
                <a:ext cx="331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F8283F8-4D35-58F0-F8DD-EE34280F25DD}"/>
                  </a:ext>
                </a:extLst>
              </p14:cNvPr>
              <p14:cNvContentPartPr/>
              <p14:nvPr/>
            </p14:nvContentPartPr>
            <p14:xfrm>
              <a:off x="5943345" y="4776945"/>
              <a:ext cx="347760" cy="28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8283F8-4D35-58F0-F8DD-EE34280F25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39025" y="4772625"/>
                <a:ext cx="356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A85CDCC-DF5E-ED53-075B-D3216FA95809}"/>
                  </a:ext>
                </a:extLst>
              </p14:cNvPr>
              <p14:cNvContentPartPr/>
              <p14:nvPr/>
            </p14:nvContentPartPr>
            <p14:xfrm>
              <a:off x="5111745" y="4155945"/>
              <a:ext cx="847800" cy="115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A85CDCC-DF5E-ED53-075B-D3216FA958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7425" y="4151625"/>
                <a:ext cx="856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5FA205A-8AC8-9580-A648-9BBB7022D05D}"/>
                  </a:ext>
                </a:extLst>
              </p14:cNvPr>
              <p14:cNvContentPartPr/>
              <p14:nvPr/>
            </p14:nvContentPartPr>
            <p14:xfrm>
              <a:off x="5085105" y="4229385"/>
              <a:ext cx="858960" cy="130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5FA205A-8AC8-9580-A648-9BBB7022D0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80785" y="4225065"/>
                <a:ext cx="867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BD11C99-C731-D654-3090-C3D5574BDD23}"/>
                  </a:ext>
                </a:extLst>
              </p14:cNvPr>
              <p14:cNvContentPartPr/>
              <p14:nvPr/>
            </p14:nvContentPartPr>
            <p14:xfrm>
              <a:off x="5854425" y="4103025"/>
              <a:ext cx="119520" cy="229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BD11C99-C731-D654-3090-C3D5574BDD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50105" y="4098705"/>
                <a:ext cx="128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6188545-9D14-16BB-2B9B-EF41343489F7}"/>
                  </a:ext>
                </a:extLst>
              </p14:cNvPr>
              <p14:cNvContentPartPr/>
              <p14:nvPr/>
            </p14:nvContentPartPr>
            <p14:xfrm>
              <a:off x="6401265" y="3961185"/>
              <a:ext cx="120600" cy="195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6188545-9D14-16BB-2B9B-EF41343489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96945" y="3956865"/>
                <a:ext cx="129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9D99EFD-5D27-BA25-B148-6F4CA3CF1183}"/>
                  </a:ext>
                </a:extLst>
              </p14:cNvPr>
              <p14:cNvContentPartPr/>
              <p14:nvPr/>
            </p14:nvContentPartPr>
            <p14:xfrm>
              <a:off x="6511785" y="3896025"/>
              <a:ext cx="203400" cy="229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9D99EFD-5D27-BA25-B148-6F4CA3CF11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07465" y="3891705"/>
                <a:ext cx="2120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E712201-1B33-722C-FABE-6C168E5304E0}"/>
                  </a:ext>
                </a:extLst>
              </p14:cNvPr>
              <p14:cNvContentPartPr/>
              <p14:nvPr/>
            </p14:nvContentPartPr>
            <p14:xfrm>
              <a:off x="6578745" y="4006905"/>
              <a:ext cx="54360" cy="41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E712201-1B33-722C-FABE-6C168E5304E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74425" y="4002585"/>
                <a:ext cx="63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D8CCC2A-70CF-AF54-E75D-48CB68DCE03E}"/>
                  </a:ext>
                </a:extLst>
              </p14:cNvPr>
              <p14:cNvContentPartPr/>
              <p14:nvPr/>
            </p14:nvContentPartPr>
            <p14:xfrm>
              <a:off x="6815625" y="3992505"/>
              <a:ext cx="75960" cy="101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D8CCC2A-70CF-AF54-E75D-48CB68DCE0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11305" y="3988185"/>
                <a:ext cx="84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90A5C09-E707-2BC3-29AE-2D4F53AECDF6}"/>
                  </a:ext>
                </a:extLst>
              </p14:cNvPr>
              <p14:cNvContentPartPr/>
              <p14:nvPr/>
            </p14:nvContentPartPr>
            <p14:xfrm>
              <a:off x="6868905" y="3892785"/>
              <a:ext cx="175320" cy="175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90A5C09-E707-2BC3-29AE-2D4F53AECDF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64585" y="3888465"/>
                <a:ext cx="183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F04C392-9A52-9D17-FDA0-BEE99EC28573}"/>
                  </a:ext>
                </a:extLst>
              </p14:cNvPr>
              <p14:cNvContentPartPr/>
              <p14:nvPr/>
            </p14:nvContentPartPr>
            <p14:xfrm>
              <a:off x="7114425" y="3884505"/>
              <a:ext cx="410040" cy="411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F04C392-9A52-9D17-FDA0-BEE99EC285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10105" y="3880185"/>
                <a:ext cx="41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5A24F7B-8FFB-F5CA-1CC2-4A3303DE1110}"/>
                  </a:ext>
                </a:extLst>
              </p14:cNvPr>
              <p14:cNvContentPartPr/>
              <p14:nvPr/>
            </p14:nvContentPartPr>
            <p14:xfrm>
              <a:off x="7560105" y="3913665"/>
              <a:ext cx="125280" cy="136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5A24F7B-8FFB-F5CA-1CC2-4A3303DE11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55785" y="3909345"/>
                <a:ext cx="13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014FB58-85CB-84DB-AD43-29ABDA9C0CEF}"/>
                  </a:ext>
                </a:extLst>
              </p14:cNvPr>
              <p14:cNvContentPartPr/>
              <p14:nvPr/>
            </p14:nvContentPartPr>
            <p14:xfrm>
              <a:off x="3309585" y="4141545"/>
              <a:ext cx="102960" cy="17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014FB58-85CB-84DB-AD43-29ABDA9C0CE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05265" y="4137225"/>
                <a:ext cx="1116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00AE44-E7F3-E43A-DE97-CBE991EAAFE4}"/>
                  </a:ext>
                </a:extLst>
              </p14:cNvPr>
              <p14:cNvContentPartPr/>
              <p14:nvPr/>
            </p14:nvContentPartPr>
            <p14:xfrm>
              <a:off x="3461505" y="4216785"/>
              <a:ext cx="94320" cy="103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00AE44-E7F3-E43A-DE97-CBE991EAAFE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7185" y="4212465"/>
                <a:ext cx="102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54BDB12-1234-9093-BFC9-0D55C8DADEEE}"/>
                  </a:ext>
                </a:extLst>
              </p14:cNvPr>
              <p14:cNvContentPartPr/>
              <p14:nvPr/>
            </p14:nvContentPartPr>
            <p14:xfrm>
              <a:off x="3601905" y="4163865"/>
              <a:ext cx="104760" cy="1195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54BDB12-1234-9093-BFC9-0D55C8DADE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97585" y="4159545"/>
                <a:ext cx="113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D86D462-EC09-2892-626D-D08771D90930}"/>
                  </a:ext>
                </a:extLst>
              </p14:cNvPr>
              <p14:cNvContentPartPr/>
              <p14:nvPr/>
            </p14:nvContentPartPr>
            <p14:xfrm>
              <a:off x="3757785" y="4096185"/>
              <a:ext cx="83520" cy="230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D86D462-EC09-2892-626D-D08771D9093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53465" y="4091865"/>
                <a:ext cx="92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84C16A3-FC5F-3C63-8ECC-133B5850762E}"/>
                  </a:ext>
                </a:extLst>
              </p14:cNvPr>
              <p14:cNvContentPartPr/>
              <p14:nvPr/>
            </p14:nvContentPartPr>
            <p14:xfrm>
              <a:off x="3735105" y="4219665"/>
              <a:ext cx="50040" cy="514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84C16A3-FC5F-3C63-8ECC-133B5850762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30785" y="4215345"/>
                <a:ext cx="58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92F1DF4-3B09-7826-EB09-ADF874FC65CC}"/>
                  </a:ext>
                </a:extLst>
              </p14:cNvPr>
              <p14:cNvContentPartPr/>
              <p14:nvPr/>
            </p14:nvContentPartPr>
            <p14:xfrm>
              <a:off x="3821505" y="4182585"/>
              <a:ext cx="232200" cy="155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92F1DF4-3B09-7826-EB09-ADF874FC65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17185" y="4178265"/>
                <a:ext cx="240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329ED18-64E1-B934-B962-E3C78E20F2CE}"/>
                  </a:ext>
                </a:extLst>
              </p14:cNvPr>
              <p14:cNvContentPartPr/>
              <p14:nvPr/>
            </p14:nvContentPartPr>
            <p14:xfrm>
              <a:off x="4132545" y="4076025"/>
              <a:ext cx="4680" cy="261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329ED18-64E1-B934-B962-E3C78E20F2C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28225" y="4071705"/>
                <a:ext cx="133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EFBCF67-2D27-7BE8-E0F1-545CBE0AC36F}"/>
                  </a:ext>
                </a:extLst>
              </p14:cNvPr>
              <p14:cNvContentPartPr/>
              <p14:nvPr/>
            </p14:nvContentPartPr>
            <p14:xfrm>
              <a:off x="3857865" y="4175385"/>
              <a:ext cx="86040" cy="1731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EFBCF67-2D27-7BE8-E0F1-545CBE0AC36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53545" y="4171065"/>
                <a:ext cx="9468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3D42D0D-261F-9BFC-4E5A-12A395597196}"/>
              </a:ext>
            </a:extLst>
          </p:cNvPr>
          <p:cNvGrpSpPr/>
          <p:nvPr/>
        </p:nvGrpSpPr>
        <p:grpSpPr>
          <a:xfrm>
            <a:off x="3688305" y="4551945"/>
            <a:ext cx="656280" cy="742320"/>
            <a:chOff x="3688305" y="4551945"/>
            <a:chExt cx="65628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653C23-D334-57F3-7533-DBDC20624A25}"/>
                    </a:ext>
                  </a:extLst>
                </p14:cNvPr>
                <p14:cNvContentPartPr/>
                <p14:nvPr/>
              </p14:nvContentPartPr>
              <p14:xfrm>
                <a:off x="3880185" y="4588665"/>
                <a:ext cx="91440" cy="257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653C23-D334-57F3-7533-DBDC20624A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75865" y="4584345"/>
                  <a:ext cx="100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AFBA27F-C22B-6C24-C050-03161E16E009}"/>
                    </a:ext>
                  </a:extLst>
                </p14:cNvPr>
                <p14:cNvContentPartPr/>
                <p14:nvPr/>
              </p14:nvContentPartPr>
              <p14:xfrm>
                <a:off x="4014105" y="4705665"/>
                <a:ext cx="123840" cy="118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AFBA27F-C22B-6C24-C050-03161E16E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09785" y="4701345"/>
                  <a:ext cx="132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A27EFF-B6F5-143B-38FC-ED67E1FFA0EC}"/>
                    </a:ext>
                  </a:extLst>
                </p14:cNvPr>
                <p14:cNvContentPartPr/>
                <p14:nvPr/>
              </p14:nvContentPartPr>
              <p14:xfrm>
                <a:off x="4170345" y="4739145"/>
                <a:ext cx="17640" cy="63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A27EFF-B6F5-143B-38FC-ED67E1FFA0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6025" y="4734825"/>
                  <a:ext cx="26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C63B0A-9A9D-E43F-664D-452A4C9BA2BC}"/>
                    </a:ext>
                  </a:extLst>
                </p14:cNvPr>
                <p14:cNvContentPartPr/>
                <p14:nvPr/>
              </p14:nvContentPartPr>
              <p14:xfrm>
                <a:off x="4168185" y="4671825"/>
                <a:ext cx="24480" cy="33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C63B0A-9A9D-E43F-664D-452A4C9BA2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63865" y="4667505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E86CDC-7ECF-7191-5FBD-3CAE0E1BA385}"/>
                    </a:ext>
                  </a:extLst>
                </p14:cNvPr>
                <p14:cNvContentPartPr/>
                <p14:nvPr/>
              </p14:nvContentPartPr>
              <p14:xfrm>
                <a:off x="4269705" y="4551945"/>
                <a:ext cx="74880" cy="34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E86CDC-7ECF-7191-5FBD-3CAE0E1BA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5385" y="4547625"/>
                  <a:ext cx="83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E9BF64-9E77-54C7-2A2C-8190FC11396C}"/>
                    </a:ext>
                  </a:extLst>
                </p14:cNvPr>
                <p14:cNvContentPartPr/>
                <p14:nvPr/>
              </p14:nvContentPartPr>
              <p14:xfrm>
                <a:off x="4203825" y="4656705"/>
                <a:ext cx="100800" cy="2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E9BF64-9E77-54C7-2A2C-8190FC1139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99505" y="4652385"/>
                  <a:ext cx="109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ED2F20E-FF5C-0776-A7D2-AD0030800EDB}"/>
                    </a:ext>
                  </a:extLst>
                </p14:cNvPr>
                <p14:cNvContentPartPr/>
                <p14:nvPr/>
              </p14:nvContentPartPr>
              <p14:xfrm>
                <a:off x="3947145" y="4917345"/>
                <a:ext cx="24120" cy="244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ED2F20E-FF5C-0776-A7D2-AD0030800E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42825" y="4913025"/>
                  <a:ext cx="32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BB76E75-781A-34E2-208E-A5BA3F35C039}"/>
                    </a:ext>
                  </a:extLst>
                </p14:cNvPr>
                <p14:cNvContentPartPr/>
                <p14:nvPr/>
              </p14:nvContentPartPr>
              <p14:xfrm>
                <a:off x="4003305" y="4999065"/>
                <a:ext cx="59040" cy="167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BB76E75-781A-34E2-208E-A5BA3F35C0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98985" y="4994745"/>
                  <a:ext cx="6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E63544-69DC-45A4-1F14-050ED8CC77B2}"/>
                    </a:ext>
                  </a:extLst>
                </p14:cNvPr>
                <p14:cNvContentPartPr/>
                <p14:nvPr/>
              </p14:nvContentPartPr>
              <p14:xfrm>
                <a:off x="3917265" y="5111025"/>
                <a:ext cx="191520" cy="94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6E63544-69DC-45A4-1F14-050ED8CC77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12945" y="5106705"/>
                  <a:ext cx="200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923B30-2BFC-438C-FC9A-742B5F14978D}"/>
                    </a:ext>
                  </a:extLst>
                </p14:cNvPr>
                <p14:cNvContentPartPr/>
                <p14:nvPr/>
              </p14:nvContentPartPr>
              <p14:xfrm>
                <a:off x="3688305" y="5285265"/>
                <a:ext cx="14040" cy="9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923B30-2BFC-438C-FC9A-742B5F1497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83985" y="5280945"/>
                  <a:ext cx="226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43D1526-211B-9528-D155-D16A7479FDE5}"/>
              </a:ext>
            </a:extLst>
          </p:cNvPr>
          <p:cNvGrpSpPr/>
          <p:nvPr/>
        </p:nvGrpSpPr>
        <p:grpSpPr>
          <a:xfrm>
            <a:off x="3665985" y="5312265"/>
            <a:ext cx="887040" cy="446400"/>
            <a:chOff x="3665985" y="5312265"/>
            <a:chExt cx="88704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1BA1E44-673E-B373-6C03-EFFFAD6DFCB3}"/>
                    </a:ext>
                  </a:extLst>
                </p14:cNvPr>
                <p14:cNvContentPartPr/>
                <p14:nvPr/>
              </p14:nvContentPartPr>
              <p14:xfrm>
                <a:off x="3665985" y="5361945"/>
                <a:ext cx="10404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1BA1E44-673E-B373-6C03-EFFFAD6DFC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61665" y="5357625"/>
                  <a:ext cx="112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8841330-2821-51A2-7FC3-02825BAEB1FD}"/>
                    </a:ext>
                  </a:extLst>
                </p14:cNvPr>
                <p14:cNvContentPartPr/>
                <p14:nvPr/>
              </p14:nvContentPartPr>
              <p14:xfrm>
                <a:off x="3802065" y="5385705"/>
                <a:ext cx="134640" cy="105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8841330-2821-51A2-7FC3-02825BAEB1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97745" y="5381385"/>
                  <a:ext cx="143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11EAB89-D508-932D-1015-07BEFA2C5ED3}"/>
                    </a:ext>
                  </a:extLst>
                </p14:cNvPr>
                <p14:cNvContentPartPr/>
                <p14:nvPr/>
              </p14:nvContentPartPr>
              <p14:xfrm>
                <a:off x="3969825" y="5345025"/>
                <a:ext cx="99360" cy="178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11EAB89-D508-932D-1015-07BEFA2C5ED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65505" y="5340705"/>
                  <a:ext cx="10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4804B3D-B16D-6F02-065B-D9A4A6203A81}"/>
                    </a:ext>
                  </a:extLst>
                </p14:cNvPr>
                <p14:cNvContentPartPr/>
                <p14:nvPr/>
              </p14:nvContentPartPr>
              <p14:xfrm>
                <a:off x="3940305" y="5419185"/>
                <a:ext cx="3132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4804B3D-B16D-6F02-065B-D9A4A6203A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35985" y="5414865"/>
                  <a:ext cx="39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B0E8086-1939-9A53-8B8F-0119C7C167F5}"/>
                    </a:ext>
                  </a:extLst>
                </p14:cNvPr>
                <p14:cNvContentPartPr/>
                <p14:nvPr/>
              </p14:nvContentPartPr>
              <p14:xfrm>
                <a:off x="3962625" y="5396505"/>
                <a:ext cx="68040" cy="7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B0E8086-1939-9A53-8B8F-0119C7C167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58305" y="5392185"/>
                  <a:ext cx="766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70988E-2FDC-CC9A-97C9-C5EA6731D571}"/>
                    </a:ext>
                  </a:extLst>
                </p14:cNvPr>
                <p14:cNvContentPartPr/>
                <p14:nvPr/>
              </p14:nvContentPartPr>
              <p14:xfrm>
                <a:off x="4103025" y="5408025"/>
                <a:ext cx="23760" cy="350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70988E-2FDC-CC9A-97C9-C5EA6731D5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98705" y="5403705"/>
                  <a:ext cx="324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FD4F5E3-5E84-84E6-1166-E1FBCF988B7E}"/>
                    </a:ext>
                  </a:extLst>
                </p14:cNvPr>
                <p14:cNvContentPartPr/>
                <p14:nvPr/>
              </p14:nvContentPartPr>
              <p14:xfrm>
                <a:off x="4091505" y="5416665"/>
                <a:ext cx="123480" cy="126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FD4F5E3-5E84-84E6-1166-E1FBCF988B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87185" y="5412345"/>
                  <a:ext cx="132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15185C-1A85-EE95-53E6-B9888E9AA8B2}"/>
                    </a:ext>
                  </a:extLst>
                </p14:cNvPr>
                <p14:cNvContentPartPr/>
                <p14:nvPr/>
              </p14:nvContentPartPr>
              <p14:xfrm>
                <a:off x="4237305" y="5312265"/>
                <a:ext cx="315720" cy="210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15185C-1A85-EE95-53E6-B9888E9AA8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32985" y="5307945"/>
                  <a:ext cx="324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6FFFC5D-0325-F49F-BEE0-7F33DB50F9C4}"/>
                    </a:ext>
                  </a:extLst>
                </p14:cNvPr>
                <p14:cNvContentPartPr/>
                <p14:nvPr/>
              </p14:nvContentPartPr>
              <p14:xfrm>
                <a:off x="4403265" y="5325225"/>
                <a:ext cx="140040" cy="49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6FFFC5D-0325-F49F-BEE0-7F33DB50F9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98945" y="5320905"/>
                  <a:ext cx="14868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F007F63-83AB-51F9-EC02-1B876D0BADEE}"/>
                  </a:ext>
                </a:extLst>
              </p14:cNvPr>
              <p14:cNvContentPartPr/>
              <p14:nvPr/>
            </p14:nvContentPartPr>
            <p14:xfrm>
              <a:off x="-2460855" y="2720625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F007F63-83AB-51F9-EC02-1B876D0BADE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2465175" y="271630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7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General Concepts of Automata Theory 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2111375" y="1306513"/>
            <a:ext cx="6403975" cy="387985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Symbol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Alphabet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Strings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Empty Strings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Length of the string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Power of an Alphabet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Concatenation of two strings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Languages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BED1DE-F973-4420-8009-CB9F5DCCEAF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95AA0D-2A00-481B-B636-92CE2E68AC7F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6AE35F4-E9E3-4D50-A351-AA98B32F0B8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7" y="-27013"/>
            <a:ext cx="7883525" cy="847725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Alphabets and Strings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763985"/>
            <a:ext cx="7886700" cy="40401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Symbol: </a:t>
            </a:r>
            <a:r>
              <a:rPr lang="en-US" dirty="0">
                <a:latin typeface="Comic Sans MS" panose="030F0702030302020204" pitchFamily="66" charset="0"/>
              </a:rPr>
              <a:t>a, b, 1 ,2, 3, 0, etc.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We will use small alphabets: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Strings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69696" progId="Equation.3">
                  <p:embed/>
                </p:oleObj>
              </mc:Choice>
              <mc:Fallback>
                <p:oleObj name="Equation" r:id="rId2" imgW="203112" imgH="469696" progId="Equation.3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12" imgH="469696" progId="Equation.3">
                  <p:embed/>
                </p:oleObj>
              </mc:Choice>
              <mc:Fallback>
                <p:oleObj name="Equation" r:id="rId4" imgW="203112" imgH="469696" progId="Equation.3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5988050" y="3276600"/>
          <a:ext cx="2273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300" imgH="1955800" progId="Equation.3">
                  <p:embed/>
                </p:oleObj>
              </mc:Choice>
              <mc:Fallback>
                <p:oleObj name="Equation" r:id="rId5" imgW="2273300" imgH="1955800" progId="Equation.3">
                  <p:embed/>
                  <p:pic>
                    <p:nvPicPr>
                      <p:cNvPr id="286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276600"/>
                        <a:ext cx="2273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39510"/>
              </p:ext>
            </p:extLst>
          </p:nvPr>
        </p:nvGraphicFramePr>
        <p:xfrm>
          <a:off x="5750820" y="1732757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41500" imgH="558800" progId="Equation.3">
                  <p:embed/>
                </p:oleObj>
              </mc:Choice>
              <mc:Fallback>
                <p:oleObj name="Equation" r:id="rId7" imgW="1841500" imgH="558800" progId="Equation.3">
                  <p:embed/>
                  <p:pic>
                    <p:nvPicPr>
                      <p:cNvPr id="286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820" y="1732757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05587"/>
              </p:ext>
            </p:extLst>
          </p:nvPr>
        </p:nvGraphicFramePr>
        <p:xfrm>
          <a:off x="2497932" y="2935646"/>
          <a:ext cx="2832100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32100" imgH="3352800" progId="Equation.3">
                  <p:embed/>
                </p:oleObj>
              </mc:Choice>
              <mc:Fallback>
                <p:oleObj name="Equation" r:id="rId9" imgW="2832100" imgH="3352800" progId="Equation.3">
                  <p:embed/>
                  <p:pic>
                    <p:nvPicPr>
                      <p:cNvPr id="2868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932" y="2935646"/>
                        <a:ext cx="2832100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9A70F0-4190-4BA7-8ACA-CCB59692662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4CDAD35-0547-474B-BBFB-D537B6F35BAF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98425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String Operations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228600" y="1143000"/>
          <a:ext cx="2755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1371600" progId="Equation.3">
                  <p:embed/>
                </p:oleObj>
              </mc:Choice>
              <mc:Fallback>
                <p:oleObj name="Equation" r:id="rId2" imgW="2755900" imgH="1371600" progId="Equation.3">
                  <p:embed/>
                  <p:pic>
                    <p:nvPicPr>
                      <p:cNvPr id="297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2755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6540500" y="1220788"/>
          <a:ext cx="1549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400" imgH="1193800" progId="Equation.3">
                  <p:embed/>
                </p:oleObj>
              </mc:Choice>
              <mc:Fallback>
                <p:oleObj name="Equation" r:id="rId4" imgW="1549400" imgH="1193800" progId="Equation.3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220788"/>
                        <a:ext cx="1549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12" imgH="469696" progId="Equation.3">
                  <p:embed/>
                </p:oleObj>
              </mc:Choice>
              <mc:Fallback>
                <p:oleObj name="Equation" r:id="rId6" imgW="203112" imgH="469696" progId="Equation.3">
                  <p:embed/>
                  <p:pic>
                    <p:nvPicPr>
                      <p:cNvPr id="276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228600" y="4437063"/>
          <a:ext cx="487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76800" imgH="584200" progId="Equation.3">
                  <p:embed/>
                </p:oleObj>
              </mc:Choice>
              <mc:Fallback>
                <p:oleObj name="Equation" r:id="rId8" imgW="4876800" imgH="584200" progId="Equation.3">
                  <p:embed/>
                  <p:pic>
                    <p:nvPicPr>
                      <p:cNvPr id="297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37063"/>
                        <a:ext cx="4876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525463" y="3429000"/>
            <a:ext cx="35210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 b="1">
                <a:solidFill>
                  <a:srgbClr val="ED7D3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1. Concatenation</a:t>
            </a:r>
          </a:p>
        </p:txBody>
      </p:sp>
      <p:graphicFrame>
        <p:nvGraphicFramePr>
          <p:cNvPr id="29705" name="Object 8"/>
          <p:cNvGraphicFramePr>
            <a:graphicFrameLocks noChangeAspect="1"/>
          </p:cNvGraphicFramePr>
          <p:nvPr/>
        </p:nvGraphicFramePr>
        <p:xfrm>
          <a:off x="5929313" y="4589463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78100" imgH="431800" progId="Equation.3">
                  <p:embed/>
                </p:oleObj>
              </mc:Choice>
              <mc:Fallback>
                <p:oleObj name="Equation" r:id="rId10" imgW="2578100" imgH="431800" progId="Equation.3">
                  <p:embed/>
                  <p:pic>
                    <p:nvPicPr>
                      <p:cNvPr id="2970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589463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F2BDF0-6F49-4E4D-A6D0-D17F1D07C4AE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D43EEEA-0A3C-4597-A485-BD5B5D770BE3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69696" progId="Equation.3">
                  <p:embed/>
                </p:oleObj>
              </mc:Choice>
              <mc:Fallback>
                <p:oleObj name="Equation" r:id="rId2" imgW="203112" imgH="469696" progId="Equation.3">
                  <p:embed/>
                  <p:pic>
                    <p:nvPicPr>
                      <p:cNvPr id="28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554038" y="1981200"/>
          <a:ext cx="309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736600" progId="Equation.3">
                  <p:embed/>
                </p:oleObj>
              </mc:Choice>
              <mc:Fallback>
                <p:oleObj name="Equation" r:id="rId4" imgW="3098800" imgH="736600" progId="Equation.3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981200"/>
                        <a:ext cx="309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554038" y="1016000"/>
          <a:ext cx="2976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55900" imgH="584200" progId="Equation.3">
                  <p:embed/>
                </p:oleObj>
              </mc:Choice>
              <mc:Fallback>
                <p:oleObj name="Equation" r:id="rId6" imgW="2755900" imgH="584200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016000"/>
                        <a:ext cx="29765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5392738" y="11684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78100" imgH="431800" progId="Equation.3">
                  <p:embed/>
                </p:oleObj>
              </mc:Choice>
              <mc:Fallback>
                <p:oleObj name="Equation" r:id="rId8" imgW="2578100" imgH="431800" progId="Equation.3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11684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112" imgH="469696" progId="Equation.3">
                  <p:embed/>
                </p:oleObj>
              </mc:Choice>
              <mc:Fallback>
                <p:oleObj name="Equation" r:id="rId10" imgW="203112" imgH="469696" progId="Equation.3">
                  <p:embed/>
                  <p:pic>
                    <p:nvPicPr>
                      <p:cNvPr id="286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406400" y="230188"/>
            <a:ext cx="21621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 b="1">
                <a:solidFill>
                  <a:srgbClr val="ED7D3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2.Reverse</a:t>
            </a:r>
          </a:p>
        </p:txBody>
      </p:sp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5575300" y="1981200"/>
          <a:ext cx="30527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65400" imgH="431800" progId="Equation.3">
                  <p:embed/>
                </p:oleObj>
              </mc:Choice>
              <mc:Fallback>
                <p:oleObj name="Equation" r:id="rId11" imgW="2565400" imgH="431800" progId="Equation.3">
                  <p:embed/>
                  <p:pic>
                    <p:nvPicPr>
                      <p:cNvPr id="307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981200"/>
                        <a:ext cx="30527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06400" y="2867025"/>
            <a:ext cx="8007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3. String Length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120775" y="3522663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55900" imgH="584200" progId="Equation.3">
                  <p:embed/>
                </p:oleObj>
              </mc:Choice>
              <mc:Fallback>
                <p:oleObj name="Equation" r:id="rId13" imgW="2755900" imgH="5842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522663"/>
                        <a:ext cx="2755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"/>
          <p:cNvSpPr>
            <a:spLocks noChangeArrowheads="1"/>
          </p:cNvSpPr>
          <p:nvPr/>
        </p:nvSpPr>
        <p:spPr bwMode="auto">
          <a:xfrm>
            <a:off x="844550" y="4354513"/>
            <a:ext cx="165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>
                <a:latin typeface="Comic Sans MS" panose="030F0702030302020204" pitchFamily="66" charset="0"/>
              </a:rPr>
              <a:t>Length: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498725" y="4354513"/>
          <a:ext cx="123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31366" imgH="609336" progId="Equation.3">
                  <p:embed/>
                </p:oleObj>
              </mc:Choice>
              <mc:Fallback>
                <p:oleObj name="Equation" r:id="rId15" imgW="1231366" imgH="609336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354513"/>
                        <a:ext cx="1231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729288" y="4148138"/>
          <a:ext cx="1905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5000" imgH="2209800" progId="Equation.3">
                  <p:embed/>
                </p:oleObj>
              </mc:Choice>
              <mc:Fallback>
                <p:oleObj name="Equation" r:id="rId17" imgW="1905000" imgH="2209800" progId="Equation.3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4148138"/>
                        <a:ext cx="19050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2"/>
          <p:cNvSpPr>
            <a:spLocks noChangeArrowheads="1"/>
          </p:cNvSpPr>
          <p:nvPr/>
        </p:nvSpPr>
        <p:spPr bwMode="auto">
          <a:xfrm>
            <a:off x="5575300" y="3522663"/>
            <a:ext cx="2244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>
                <a:latin typeface="Comic Sans MS" panose="030F0702030302020204" pitchFamily="66" charset="0"/>
              </a:rPr>
              <a:t>Examples:</a:t>
            </a:r>
          </a:p>
          <a:p>
            <a:endParaRPr lang="en-US" sz="280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3FC544-7CF7-4CB1-9FA3-9D0162952BFE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98E6622-E311-4163-BD29-0FA35A29A6E5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4. Length of Concatenation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4346575"/>
          </a:xfrm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Example: 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3276600" y="11430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609600" progId="Equation.3">
                  <p:embed/>
                </p:oleObj>
              </mc:Choice>
              <mc:Fallback>
                <p:oleObj name="Equation" r:id="rId2" imgW="2247900" imgH="609600" progId="Equation.3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224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2679700" y="2081213"/>
          <a:ext cx="4013200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81500" imgH="3784600" progId="Equation.3">
                  <p:embed/>
                </p:oleObj>
              </mc:Choice>
              <mc:Fallback>
                <p:oleObj name="Equation" r:id="rId4" imgW="4381500" imgH="3784600" progId="Equation.3">
                  <p:embed/>
                  <p:pic>
                    <p:nvPicPr>
                      <p:cNvPr id="327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81213"/>
                        <a:ext cx="4013200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7BC175-37A8-406E-9C06-B7E95ECA0E7E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B73860-C217-42BA-B53E-244D059D9EDF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5. Empty String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A string with no letters:      or </a:t>
            </a:r>
            <a:r>
              <a:rPr lang="el-GR">
                <a:latin typeface="Comic Sans MS" panose="030F0702030302020204" pitchFamily="66" charset="0"/>
                <a:ea typeface="Cambria Math" panose="02040503050406030204" pitchFamily="18" charset="0"/>
                <a:cs typeface="Cambria Math" panose="02040503050406030204" pitchFamily="18" charset="0"/>
              </a:rPr>
              <a:t>ϵ</a:t>
            </a:r>
            <a:r>
              <a:rPr lang="en-US">
                <a:latin typeface="Comic Sans MS" panose="030F0702030302020204" pitchFamily="66" charset="0"/>
              </a:rPr>
              <a:t> 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Observations: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5106988" y="1374775"/>
          <a:ext cx="2508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" imgH="419100" progId="Equation.3">
                  <p:embed/>
                </p:oleObj>
              </mc:Choice>
              <mc:Fallback>
                <p:oleObj name="Equation" r:id="rId2" imgW="330200" imgH="419100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1374775"/>
                        <a:ext cx="2508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3352800" y="2667000"/>
          <a:ext cx="4686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300" imgH="3543300" progId="Equation.3">
                  <p:embed/>
                </p:oleObj>
              </mc:Choice>
              <mc:Fallback>
                <p:oleObj name="Equation" r:id="rId4" imgW="4686300" imgH="3543300" progId="Equation.3">
                  <p:embed/>
                  <p:pic>
                    <p:nvPicPr>
                      <p:cNvPr id="337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46863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703154-95B6-4F4E-B15D-E733A7E58FC8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581E3-7468-4048-B174-5357A7B72669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895600" y="228600"/>
            <a:ext cx="345916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4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Computation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096000" y="2895600"/>
            <a:ext cx="2819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748463" y="3284538"/>
            <a:ext cx="15097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768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F7CF1D-987C-467E-9259-A7CAE53C0C7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1A6FEC0-66EB-46D1-AC2F-ED0FF98502B5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6. Substring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35063"/>
            <a:ext cx="8990012" cy="341788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Substring of string: </a:t>
            </a:r>
          </a:p>
          <a:p>
            <a:pPr lvl="1">
              <a:defRPr/>
            </a:pPr>
            <a:r>
              <a:rPr lang="en-US" sz="3200" dirty="0">
                <a:latin typeface="Comic Sans MS" panose="030F0702030302020204" pitchFamily="66" charset="0"/>
              </a:rPr>
              <a:t>a subsequence of consecutive characters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</a:rPr>
              <a:t>               String            Substring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6142038" y="2668588"/>
          <a:ext cx="105410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717800" progId="Equation.3">
                  <p:embed/>
                </p:oleObj>
              </mc:Choice>
              <mc:Fallback>
                <p:oleObj name="Equation" r:id="rId2" imgW="1054100" imgH="2717800" progId="Equation.3">
                  <p:embed/>
                  <p:pic>
                    <p:nvPicPr>
                      <p:cNvPr id="317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668588"/>
                        <a:ext cx="105410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2378075" y="2698750"/>
          <a:ext cx="147637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8100" imgH="2717800" progId="Equation.3">
                  <p:embed/>
                </p:oleObj>
              </mc:Choice>
              <mc:Fallback>
                <p:oleObj name="Equation" r:id="rId4" imgW="1308100" imgH="2717800" progId="Equation.3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698750"/>
                        <a:ext cx="147637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24384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438400" y="4724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895600" y="5486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3C8A38-260D-440D-8106-AF730462F901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17C1E8-581A-4EB3-A254-8834CF4D0C53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7. Prefix and Suffix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36675"/>
            <a:ext cx="7886700" cy="3879850"/>
          </a:xfrm>
        </p:spPr>
        <p:txBody>
          <a:bodyPr/>
          <a:lstStyle/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</a:rPr>
              <a:t>Prefixes        Suffixes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068513" y="1214438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532" imgH="431613" progId="Equation.3">
                  <p:embed/>
                </p:oleObj>
              </mc:Choice>
              <mc:Fallback>
                <p:oleObj name="Equation" r:id="rId2" imgW="1307532" imgH="431613" progId="Equation.3">
                  <p:embed/>
                  <p:pic>
                    <p:nvPicPr>
                      <p:cNvPr id="358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214438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1308100" y="2438400"/>
          <a:ext cx="13081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8100" imgH="4241800" progId="Equation.3">
                  <p:embed/>
                </p:oleObj>
              </mc:Choice>
              <mc:Fallback>
                <p:oleObj name="Equation" r:id="rId4" imgW="1308100" imgH="4241800" progId="Equation.3">
                  <p:embed/>
                  <p:pic>
                    <p:nvPicPr>
                      <p:cNvPr id="358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438400"/>
                        <a:ext cx="13081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3724275" y="2362200"/>
          <a:ext cx="13081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8100" imgH="4241800" progId="Equation.3">
                  <p:embed/>
                </p:oleObj>
              </mc:Choice>
              <mc:Fallback>
                <p:oleObj name="Equation" r:id="rId6" imgW="1308100" imgH="4241800" progId="Equation.3">
                  <p:embed/>
                  <p:pic>
                    <p:nvPicPr>
                      <p:cNvPr id="358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2362200"/>
                        <a:ext cx="13081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7"/>
          <p:cNvGraphicFramePr>
            <a:graphicFrameLocks noChangeAspect="1"/>
          </p:cNvGraphicFramePr>
          <p:nvPr/>
        </p:nvGraphicFramePr>
        <p:xfrm>
          <a:off x="6934200" y="2209800"/>
          <a:ext cx="1346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5616" imgH="304668" progId="Equation.3">
                  <p:embed/>
                </p:oleObj>
              </mc:Choice>
              <mc:Fallback>
                <p:oleObj name="Equation" r:id="rId8" imgW="1345616" imgH="304668" progId="Equation.3">
                  <p:embed/>
                  <p:pic>
                    <p:nvPicPr>
                      <p:cNvPr id="358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09800"/>
                        <a:ext cx="1346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7162800" y="2514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 flipV="1">
            <a:off x="8153400" y="25146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5943600" y="320040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rgbClr val="ED7D3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prefix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7783513" y="3886200"/>
            <a:ext cx="136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rgbClr val="ED7D3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236E06-1FE7-423B-A6C2-06182DBF6991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9" grpId="0" animBg="1"/>
      <p:bldP spid="35850" grpId="0" animBg="1"/>
      <p:bldP spid="35851" grpId="0"/>
      <p:bldP spid="358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4E2DA32-7CFF-43A9-8AF9-F04D646BDEA7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8. Another Operation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087687"/>
          </a:xfrm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Example: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Definition:              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3124200" y="914400"/>
          <a:ext cx="2679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700" imgH="1231900" progId="Equation.3">
                  <p:embed/>
                </p:oleObj>
              </mc:Choice>
              <mc:Fallback>
                <p:oleObj name="Equation" r:id="rId2" imgW="2679700" imgH="1231900" progId="Equation.3">
                  <p:embed/>
                  <p:pic>
                    <p:nvPicPr>
                      <p:cNvPr id="368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14400"/>
                        <a:ext cx="2679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2708275" y="2554288"/>
          <a:ext cx="419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723900" progId="Equation.3">
                  <p:embed/>
                </p:oleObj>
              </mc:Choice>
              <mc:Fallback>
                <p:oleObj name="Equation" r:id="rId4" imgW="4191000" imgH="723900" progId="Equation.3">
                  <p:embed/>
                  <p:pic>
                    <p:nvPicPr>
                      <p:cNvPr id="368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554288"/>
                        <a:ext cx="419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6"/>
          <p:cNvGraphicFramePr>
            <a:graphicFrameLocks noChangeAspect="1"/>
          </p:cNvGraphicFramePr>
          <p:nvPr/>
        </p:nvGraphicFramePr>
        <p:xfrm>
          <a:off x="2900363" y="43942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5100" imgH="609600" progId="Equation.3">
                  <p:embed/>
                </p:oleObj>
              </mc:Choice>
              <mc:Fallback>
                <p:oleObj name="Equation" r:id="rId6" imgW="1435100" imgH="609600" progId="Equation.3">
                  <p:embed/>
                  <p:pic>
                    <p:nvPicPr>
                      <p:cNvPr id="368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439420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2590800" y="5022850"/>
          <a:ext cx="2438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400" imgH="723900" progId="Equation.3">
                  <p:embed/>
                </p:oleObj>
              </mc:Choice>
              <mc:Fallback>
                <p:oleObj name="Equation" r:id="rId8" imgW="2438400" imgH="723900" progId="Equation.3">
                  <p:embed/>
                  <p:pic>
                    <p:nvPicPr>
                      <p:cNvPr id="368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2850"/>
                        <a:ext cx="2438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790340-8327-4DA3-90E4-9837B9ED4C5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32C9A3E-C484-4F5B-A204-3BB3172554E5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9. The * Operation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8" y="1154113"/>
            <a:ext cx="8307387" cy="40417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the set of all possible strings from        alphabet 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465138" y="1611313"/>
          <a:ext cx="609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419100" progId="Equation.3">
                  <p:embed/>
                </p:oleObj>
              </mc:Choice>
              <mc:Fallback>
                <p:oleObj name="Equation" r:id="rId2" imgW="609600" imgH="419100" progId="Equation.3">
                  <p:embed/>
                  <p:pic>
                    <p:nvPicPr>
                      <p:cNvPr id="378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611313"/>
                        <a:ext cx="609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/>
          <p:cNvGraphicFramePr>
            <a:graphicFrameLocks noChangeAspect="1"/>
          </p:cNvGraphicFramePr>
          <p:nvPr/>
        </p:nvGraphicFramePr>
        <p:xfrm>
          <a:off x="449263" y="2279650"/>
          <a:ext cx="773588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34300" imgH="1320800" progId="Equation.3">
                  <p:embed/>
                </p:oleObj>
              </mc:Choice>
              <mc:Fallback>
                <p:oleObj name="Equation" r:id="rId4" imgW="7734300" imgH="1320800" progId="Equation.3">
                  <p:embed/>
                  <p:pic>
                    <p:nvPicPr>
                      <p:cNvPr id="378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279650"/>
                        <a:ext cx="773588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7162800" y="1724025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393529" progId="Equation.3">
                  <p:embed/>
                </p:oleObj>
              </mc:Choice>
              <mc:Fallback>
                <p:oleObj name="Equation" r:id="rId6" imgW="330057" imgH="393529" progId="Equation.3">
                  <p:embed/>
                  <p:pic>
                    <p:nvPicPr>
                      <p:cNvPr id="348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24025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E171FC-0D91-44BE-9791-E24FAF461413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F612748-039C-4264-AB0C-7FA31BE57731}" type="slidenum"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10. The + Operation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rgbClr val="ED7D3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: </a:t>
            </a:r>
            <a:r>
              <a:rPr lang="en-US" sz="3200">
                <a:latin typeface="Comic Sans MS" panose="030F0702030302020204" pitchFamily="66" charset="0"/>
                <a:cs typeface="Arial" panose="020B0604020202020204" pitchFamily="34" charset="0"/>
              </a:rPr>
              <a:t>the set of all possible strings from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latin typeface="Comic Sans MS" panose="030F0702030302020204" pitchFamily="66" charset="0"/>
                <a:cs typeface="Arial" panose="020B0604020202020204" pitchFamily="34" charset="0"/>
              </a:rPr>
              <a:t>        alphabet      except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rgbClr val="ED7D3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rgbClr val="ED7D3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311150" y="779463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596641" progId="Equation.3">
                  <p:embed/>
                </p:oleObj>
              </mc:Choice>
              <mc:Fallback>
                <p:oleObj name="Equation" r:id="rId2" imgW="583947" imgH="596641" progId="Equation.3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779463"/>
                        <a:ext cx="584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358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257175" y="2309813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34300" imgH="1320800" progId="Equation.3">
                  <p:embed/>
                </p:oleObj>
              </mc:Choice>
              <mc:Fallback>
                <p:oleObj name="Equation" r:id="rId6" imgW="7734300" imgH="1320800" progId="Equation.3">
                  <p:embed/>
                  <p:pic>
                    <p:nvPicPr>
                      <p:cNvPr id="389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309813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511175" y="4005263"/>
          <a:ext cx="2387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609600" progId="Equation.3">
                  <p:embed/>
                </p:oleObj>
              </mc:Choice>
              <mc:Fallback>
                <p:oleObj name="Equation" r:id="rId8" imgW="2387600" imgH="609600" progId="Equation.3">
                  <p:embed/>
                  <p:pic>
                    <p:nvPicPr>
                      <p:cNvPr id="389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005263"/>
                        <a:ext cx="2387600" cy="538162"/>
                      </a:xfrm>
                      <a:prstGeom prst="rect">
                        <a:avLst/>
                      </a:prstGeom>
                      <a:noFill/>
                      <a:ln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228600" y="4576763"/>
          <a:ext cx="73548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53300" imgH="711200" progId="Equation.3">
                  <p:embed/>
                </p:oleObj>
              </mc:Choice>
              <mc:Fallback>
                <p:oleObj name="Equation" r:id="rId10" imgW="7353300" imgH="711200" progId="Equation.3">
                  <p:embed/>
                  <p:pic>
                    <p:nvPicPr>
                      <p:cNvPr id="389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6763"/>
                        <a:ext cx="73548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9"/>
          <p:cNvGraphicFramePr>
            <a:graphicFrameLocks noChangeAspect="1"/>
          </p:cNvGraphicFramePr>
          <p:nvPr/>
        </p:nvGraphicFramePr>
        <p:xfrm>
          <a:off x="5181600" y="15240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200" imgH="419100" progId="Equation.3">
                  <p:embed/>
                </p:oleObj>
              </mc:Choice>
              <mc:Fallback>
                <p:oleObj name="Equation" r:id="rId12" imgW="330200" imgH="419100" progId="Equation.3">
                  <p:embed/>
                  <p:pic>
                    <p:nvPicPr>
                      <p:cNvPr id="358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4005263"/>
            <a:ext cx="2463800" cy="571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FB747F-B645-478C-B646-1E8FDB70AFE9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2E2892-D283-43C0-8909-64C8B3503945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A language is a set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strings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String:</a:t>
            </a:r>
            <a:r>
              <a:rPr lang="en-US" sz="3600" dirty="0">
                <a:latin typeface="Comic Sans MS" panose="030F0702030302020204" pitchFamily="66" charset="0"/>
              </a:rPr>
              <a:t>  </a:t>
            </a:r>
            <a:r>
              <a:rPr lang="en-US" dirty="0">
                <a:latin typeface="Comic Sans MS" panose="030F0702030302020204" pitchFamily="66" charset="0"/>
              </a:rPr>
              <a:t>A sequence of letters</a:t>
            </a:r>
          </a:p>
          <a:p>
            <a:pPr lvl="1">
              <a:defRPr/>
            </a:pPr>
            <a:r>
              <a:rPr lang="en-US" sz="3200" dirty="0">
                <a:latin typeface="Comic Sans MS" panose="030F0702030302020204" pitchFamily="66" charset="0"/>
              </a:rPr>
              <a:t>     Examples: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“cat”, “dog”, “house”,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…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sz="3200" dirty="0">
                <a:latin typeface="Comic Sans MS" panose="030F0702030302020204" pitchFamily="66" charset="0"/>
              </a:rPr>
              <a:t>          Defined over an alphabet:</a:t>
            </a:r>
          </a:p>
          <a:p>
            <a:pPr lvl="2">
              <a:defRPr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2835275" y="4486275"/>
          <a:ext cx="330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0" imgH="558800" progId="Equation.3">
                  <p:embed/>
                </p:oleObj>
              </mc:Choice>
              <mc:Fallback>
                <p:oleObj name="Equation" r:id="rId2" imgW="3302000" imgH="558800" progId="Equation.3">
                  <p:embed/>
                  <p:pic>
                    <p:nvPicPr>
                      <p:cNvPr id="276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486275"/>
                        <a:ext cx="3302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0075" y="163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r>
              <a:rPr lang="en-US" sz="3200" b="1">
                <a:solidFill>
                  <a:schemeClr val="accent1"/>
                </a:solidFill>
                <a:latin typeface="Comic Sans MS" panose="030F0702030302020204" pitchFamily="66" charset="0"/>
              </a:rPr>
              <a:t>Languages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1E838F-C6AA-44E1-B5A7-E02ED638E9CC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2E29EF-34C8-474F-B42A-85B1C7E062D3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333375"/>
            <a:ext cx="8839200" cy="5713413"/>
          </a:xfrm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A language is any subset of 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Languages:</a:t>
            </a:r>
          </a:p>
          <a:p>
            <a:endParaRPr lang="en-US">
              <a:latin typeface="Comic Sans MS" panose="030F0702030302020204" pitchFamily="66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5135563" y="423863"/>
          <a:ext cx="609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419100" progId="Equation.3">
                  <p:embed/>
                </p:oleObj>
              </mc:Choice>
              <mc:Fallback>
                <p:oleObj name="Equation" r:id="rId2" imgW="609600" imgH="419100" progId="Equation.3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423863"/>
                        <a:ext cx="6096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2043113" y="1816100"/>
          <a:ext cx="679608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94500" imgH="1320800" progId="Equation.3">
                  <p:embed/>
                </p:oleObj>
              </mc:Choice>
              <mc:Fallback>
                <p:oleObj name="Equation" r:id="rId4" imgW="6794500" imgH="1320800" progId="Equation.3">
                  <p:embed/>
                  <p:pic>
                    <p:nvPicPr>
                      <p:cNvPr id="399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816100"/>
                        <a:ext cx="679608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2317750" y="3863975"/>
          <a:ext cx="65214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72200" imgH="2082800" progId="Equation.3">
                  <p:embed/>
                </p:oleObj>
              </mc:Choice>
              <mc:Fallback>
                <p:oleObj name="Equation" r:id="rId6" imgW="6172200" imgH="2082800" progId="Equation.3">
                  <p:embed/>
                  <p:pic>
                    <p:nvPicPr>
                      <p:cNvPr id="399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863975"/>
                        <a:ext cx="65214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CC52B0-1EEA-496F-9934-3F26A49D43D8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7FE061-1C77-40E4-BEC3-BDE6B56C5AA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3403600" y="163513"/>
            <a:ext cx="21875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Note that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3403600" y="1096963"/>
          <a:ext cx="3257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444500" progId="Equation.3">
                  <p:embed/>
                </p:oleObj>
              </mc:Choice>
              <mc:Fallback>
                <p:oleObj name="Equation" r:id="rId2" imgW="2070100" imgH="444500" progId="Equation.3">
                  <p:embed/>
                  <p:pic>
                    <p:nvPicPr>
                      <p:cNvPr id="409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096963"/>
                        <a:ext cx="32575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3403600" y="2078038"/>
          <a:ext cx="29575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508000" progId="Equation.3">
                  <p:embed/>
                </p:oleObj>
              </mc:Choice>
              <mc:Fallback>
                <p:oleObj name="Equation" r:id="rId4" imgW="1879600" imgH="508000" progId="Equation.3">
                  <p:embed/>
                  <p:pic>
                    <p:nvPicPr>
                      <p:cNvPr id="409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078038"/>
                        <a:ext cx="29575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3403600" y="3182938"/>
          <a:ext cx="18573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1100" imgH="508000" progId="Equation.3">
                  <p:embed/>
                </p:oleObj>
              </mc:Choice>
              <mc:Fallback>
                <p:oleObj name="Equation" r:id="rId6" imgW="1181100" imgH="508000" progId="Equation.3">
                  <p:embed/>
                  <p:pic>
                    <p:nvPicPr>
                      <p:cNvPr id="409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182938"/>
                        <a:ext cx="18573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/>
          <p:cNvGraphicFramePr>
            <a:graphicFrameLocks noChangeAspect="1"/>
          </p:cNvGraphicFramePr>
          <p:nvPr/>
        </p:nvGraphicFramePr>
        <p:xfrm>
          <a:off x="3403600" y="4286250"/>
          <a:ext cx="18573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087" imgH="507780" progId="Equation.3">
                  <p:embed/>
                </p:oleObj>
              </mc:Choice>
              <mc:Fallback>
                <p:oleObj name="Equation" r:id="rId8" imgW="952087" imgH="507780" progId="Equation.3">
                  <p:embed/>
                  <p:pic>
                    <p:nvPicPr>
                      <p:cNvPr id="409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4286250"/>
                        <a:ext cx="18573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960438" y="1096963"/>
            <a:ext cx="107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Sets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790575" y="2139950"/>
            <a:ext cx="175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Set size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90575" y="3182938"/>
            <a:ext cx="2084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Set size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685800" y="4224338"/>
            <a:ext cx="2708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String length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0744E-2216-41B5-B716-03DA02E1FA2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FE3A22-72CF-4033-86DE-95E61B13E3D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Another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238250"/>
            <a:ext cx="7886700" cy="4210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mic Sans MS" panose="030F0702030302020204" pitchFamily="66" charset="0"/>
              </a:rPr>
              <a:t>An infinite language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4419600" y="12954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" imgH="711200" progId="Equation.3">
                  <p:embed/>
                </p:oleObj>
              </mc:Choice>
              <mc:Fallback>
                <p:oleObj name="Equation" r:id="rId2" imgW="3505200" imgH="711200" progId="Equation.3">
                  <p:embed/>
                  <p:pic>
                    <p:nvPicPr>
                      <p:cNvPr id="41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4191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927100" y="2252663"/>
          <a:ext cx="25781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717800" progId="Equation.3">
                  <p:embed/>
                </p:oleObj>
              </mc:Choice>
              <mc:Fallback>
                <p:oleObj name="Equation" r:id="rId4" imgW="2578100" imgH="2717800" progId="Equation.3">
                  <p:embed/>
                  <p:pic>
                    <p:nvPicPr>
                      <p:cNvPr id="419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252663"/>
                        <a:ext cx="25781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4195763" y="335915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197" imgH="393529" progId="Equation.3">
                  <p:embed/>
                </p:oleObj>
              </mc:Choice>
              <mc:Fallback>
                <p:oleObj name="Equation" r:id="rId6" imgW="698197" imgH="393529" progId="Equation.3">
                  <p:embed/>
                  <p:pic>
                    <p:nvPicPr>
                      <p:cNvPr id="419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335915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7"/>
          <p:cNvGraphicFramePr>
            <a:graphicFrameLocks noChangeAspect="1"/>
          </p:cNvGraphicFramePr>
          <p:nvPr/>
        </p:nvGraphicFramePr>
        <p:xfrm>
          <a:off x="5907088" y="3359150"/>
          <a:ext cx="157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419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3359150"/>
                        <a:ext cx="1574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AutoShape 8"/>
          <p:cNvSpPr>
            <a:spLocks/>
          </p:cNvSpPr>
          <p:nvPr/>
        </p:nvSpPr>
        <p:spPr bwMode="auto">
          <a:xfrm>
            <a:off x="3479800" y="2201863"/>
            <a:ext cx="381000" cy="2654300"/>
          </a:xfrm>
          <a:prstGeom prst="rightBrace">
            <a:avLst>
              <a:gd name="adj1" fmla="val 600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3948DA-4721-4EAF-AB86-2D37A85DB637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95D0A9B-1C39-46A4-B783-F36B8CAD074A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2738"/>
            <a:ext cx="8134350" cy="831850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Operations on Languages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4588"/>
            <a:ext cx="8134350" cy="38814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1. The usual set operations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Complement: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381000" y="1752600"/>
          <a:ext cx="82311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29600" imgH="2082800" progId="Equation.3">
                  <p:embed/>
                </p:oleObj>
              </mc:Choice>
              <mc:Fallback>
                <p:oleObj name="Equation" r:id="rId2" imgW="8229600" imgH="2082800" progId="Equation.3">
                  <p:embed/>
                  <p:pic>
                    <p:nvPicPr>
                      <p:cNvPr id="43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2311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 noChangeAspect="1"/>
          </p:cNvGraphicFramePr>
          <p:nvPr/>
        </p:nvGraphicFramePr>
        <p:xfrm>
          <a:off x="3160713" y="4206875"/>
          <a:ext cx="2146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431800" progId="Equation.3">
                  <p:embed/>
                </p:oleObj>
              </mc:Choice>
              <mc:Fallback>
                <p:oleObj name="Equation" r:id="rId4" imgW="2146300" imgH="431800" progId="Equation.3">
                  <p:embed/>
                  <p:pic>
                    <p:nvPicPr>
                      <p:cNvPr id="430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206875"/>
                        <a:ext cx="21463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6"/>
          <p:cNvGraphicFramePr>
            <a:graphicFrameLocks noChangeAspect="1"/>
          </p:cNvGraphicFramePr>
          <p:nvPr/>
        </p:nvGraphicFramePr>
        <p:xfrm>
          <a:off x="1220788" y="4813300"/>
          <a:ext cx="6454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51600" imgH="584200" progId="Equation.3">
                  <p:embed/>
                </p:oleObj>
              </mc:Choice>
              <mc:Fallback>
                <p:oleObj name="Equation" r:id="rId6" imgW="6451600" imgH="584200" progId="Equation.3">
                  <p:embed/>
                  <p:pic>
                    <p:nvPicPr>
                      <p:cNvPr id="430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813300"/>
                        <a:ext cx="64547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D1D875-06B0-4447-AFB1-CA10F62716E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F94334-1B68-4A4A-9C84-B81E6568EB6D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609430-5801-4975-9A0D-634CBF5C4BF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7" grpId="0"/>
      <p:bldP spid="92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180BA09-DBD7-4F09-9429-7412B9F0029D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2. Reverse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306513"/>
            <a:ext cx="8193087" cy="3879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Definition: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Examples: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2227263" y="1528763"/>
          <a:ext cx="355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711200" progId="Equation.3">
                  <p:embed/>
                </p:oleObj>
              </mc:Choice>
              <mc:Fallback>
                <p:oleObj name="Equation" r:id="rId2" imgW="3556000" imgH="711200" progId="Equation.3">
                  <p:embed/>
                  <p:pic>
                    <p:nvPicPr>
                      <p:cNvPr id="440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1528763"/>
                        <a:ext cx="3556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2127250" y="2803525"/>
          <a:ext cx="6797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94500" imgH="723900" progId="Equation.3">
                  <p:embed/>
                </p:oleObj>
              </mc:Choice>
              <mc:Fallback>
                <p:oleObj name="Equation" r:id="rId4" imgW="6794500" imgH="723900" progId="Equation.3">
                  <p:embed/>
                  <p:pic>
                    <p:nvPicPr>
                      <p:cNvPr id="440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803525"/>
                        <a:ext cx="6797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/>
        </p:nvGraphicFramePr>
        <p:xfrm>
          <a:off x="2473325" y="3689350"/>
          <a:ext cx="37719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900" imgH="2387600" progId="Equation.3">
                  <p:embed/>
                </p:oleObj>
              </mc:Choice>
              <mc:Fallback>
                <p:oleObj name="Equation" r:id="rId6" imgW="3771900" imgH="2387600" progId="Equation.3">
                  <p:embed/>
                  <p:pic>
                    <p:nvPicPr>
                      <p:cNvPr id="440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3689350"/>
                        <a:ext cx="37719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C3D9BB-7C78-482C-A988-B501BD78DEAA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4CBCD39-4CBE-4C44-8C88-5D74B2BF49BC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3.Concatenation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Definition: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Example: </a:t>
            </a: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2787650" y="1703388"/>
          <a:ext cx="5302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571500" progId="Equation.3">
                  <p:embed/>
                </p:oleObj>
              </mc:Choice>
              <mc:Fallback>
                <p:oleObj name="Equation" r:id="rId2" imgW="5245100" imgH="571500" progId="Equation.3">
                  <p:embed/>
                  <p:pic>
                    <p:nvPicPr>
                      <p:cNvPr id="450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703388"/>
                        <a:ext cx="5302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2703513" y="3798888"/>
          <a:ext cx="581183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64300" imgH="2082800" progId="Equation.3">
                  <p:embed/>
                </p:oleObj>
              </mc:Choice>
              <mc:Fallback>
                <p:oleObj name="Equation" r:id="rId4" imgW="6464300" imgH="2082800" progId="Equation.3">
                  <p:embed/>
                  <p:pic>
                    <p:nvPicPr>
                      <p:cNvPr id="450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798888"/>
                        <a:ext cx="581183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1EEA27-1684-478A-8E78-446F6B5F04E2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D39FF-F874-4ABE-9D66-5E51A6814996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738"/>
            <a:ext cx="8210550" cy="831850"/>
          </a:xfrm>
        </p:spPr>
        <p:txBody>
          <a:bodyPr/>
          <a:lstStyle/>
          <a:p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</a:rPr>
              <a:t>4. Another Operation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6513"/>
            <a:ext cx="9118600" cy="4184650"/>
          </a:xfrm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Definition:</a:t>
            </a: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endParaRPr lang="en-US">
              <a:latin typeface="Comic Sans MS" panose="030F0702030302020204" pitchFamily="66" charset="0"/>
            </a:endParaRPr>
          </a:p>
          <a:p>
            <a:r>
              <a:rPr lang="en-US">
                <a:latin typeface="Comic Sans MS" panose="030F0702030302020204" pitchFamily="66" charset="0"/>
              </a:rPr>
              <a:t>Special case: 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69696" progId="Equation.3">
                  <p:embed/>
                </p:oleObj>
              </mc:Choice>
              <mc:Fallback>
                <p:oleObj name="Equation" r:id="rId2" imgW="203112" imgH="469696" progId="Equation.3">
                  <p:embed/>
                  <p:pic>
                    <p:nvPicPr>
                      <p:cNvPr id="440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2819400" y="1144588"/>
          <a:ext cx="24765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1219200" progId="Equation.3">
                  <p:embed/>
                </p:oleObj>
              </mc:Choice>
              <mc:Fallback>
                <p:oleObj name="Equation" r:id="rId4" imgW="2476500" imgH="1219200" progId="Equation.3">
                  <p:embed/>
                  <p:pic>
                    <p:nvPicPr>
                      <p:cNvPr id="460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4588"/>
                        <a:ext cx="24765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6"/>
          <p:cNvGraphicFramePr>
            <a:graphicFrameLocks noChangeAspect="1"/>
          </p:cNvGraphicFramePr>
          <p:nvPr/>
        </p:nvGraphicFramePr>
        <p:xfrm>
          <a:off x="304800" y="2368550"/>
          <a:ext cx="76723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70800" imgH="1473200" progId="Equation.3">
                  <p:embed/>
                </p:oleObj>
              </mc:Choice>
              <mc:Fallback>
                <p:oleObj name="Equation" r:id="rId6" imgW="7670800" imgH="1473200" progId="Equation.3">
                  <p:embed/>
                  <p:pic>
                    <p:nvPicPr>
                      <p:cNvPr id="460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8550"/>
                        <a:ext cx="767238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7"/>
          <p:cNvGraphicFramePr>
            <a:graphicFrameLocks noChangeAspect="1"/>
          </p:cNvGraphicFramePr>
          <p:nvPr/>
        </p:nvGraphicFramePr>
        <p:xfrm>
          <a:off x="3048000" y="4043363"/>
          <a:ext cx="3441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41700" imgH="1917700" progId="Equation.3">
                  <p:embed/>
                </p:oleObj>
              </mc:Choice>
              <mc:Fallback>
                <p:oleObj name="Equation" r:id="rId8" imgW="3441700" imgH="1917700" progId="Equation.3">
                  <p:embed/>
                  <p:pic>
                    <p:nvPicPr>
                      <p:cNvPr id="460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43363"/>
                        <a:ext cx="34417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C13456-2C2E-4BBA-9E1B-D295182FC520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CD42D1E-B317-4FCB-BEAD-D295CFF934F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More Examples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44588"/>
            <a:ext cx="7886700" cy="3879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1822450" y="1519238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" imgH="711200" progId="Equation.3">
                  <p:embed/>
                </p:oleObj>
              </mc:Choice>
              <mc:Fallback>
                <p:oleObj name="Equation" r:id="rId2" imgW="3505200" imgH="711200" progId="Equation.3">
                  <p:embed/>
                  <p:pic>
                    <p:nvPicPr>
                      <p:cNvPr id="471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519238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1638300" y="2779713"/>
          <a:ext cx="542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22900" imgH="711200" progId="Equation.3">
                  <p:embed/>
                </p:oleObj>
              </mc:Choice>
              <mc:Fallback>
                <p:oleObj name="Equation" r:id="rId4" imgW="5422900" imgH="711200" progId="Equation.3">
                  <p:embed/>
                  <p:pic>
                    <p:nvPicPr>
                      <p:cNvPr id="471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779713"/>
                        <a:ext cx="542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/>
          <p:cNvGraphicFramePr>
            <a:graphicFrameLocks noChangeAspect="1"/>
          </p:cNvGraphicFramePr>
          <p:nvPr/>
        </p:nvGraphicFramePr>
        <p:xfrm>
          <a:off x="2444750" y="3954463"/>
          <a:ext cx="35179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900" imgH="609600" progId="Equation.3">
                  <p:embed/>
                </p:oleObj>
              </mc:Choice>
              <mc:Fallback>
                <p:oleObj name="Equation" r:id="rId6" imgW="3517900" imgH="609600" progId="Equation.3">
                  <p:embed/>
                  <p:pic>
                    <p:nvPicPr>
                      <p:cNvPr id="471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954463"/>
                        <a:ext cx="35179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14141F-82F2-491A-903F-047B653CE65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E3246E-8318-4A19-B2F5-5E11C1003A55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5. Star-Closure (Kleene *)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312863"/>
            <a:ext cx="7923212" cy="38735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Definition: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Example: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5081588" y="3460750"/>
          <a:ext cx="201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69696" progId="Equation.3">
                  <p:embed/>
                </p:oleObj>
              </mc:Choice>
              <mc:Fallback>
                <p:oleObj name="Equation" r:id="rId2" imgW="203112" imgH="469696" progId="Equation.3">
                  <p:embed/>
                  <p:pic>
                    <p:nvPicPr>
                      <p:cNvPr id="460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460750"/>
                        <a:ext cx="201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2514600" y="12954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660400" progId="Equation.3">
                  <p:embed/>
                </p:oleObj>
              </mc:Choice>
              <mc:Fallback>
                <p:oleObj name="Equation" r:id="rId4" imgW="3962400" imgH="660400" progId="Equation.3">
                  <p:embed/>
                  <p:pic>
                    <p:nvPicPr>
                      <p:cNvPr id="481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396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647700" y="2389188"/>
          <a:ext cx="7735888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34300" imgH="2870200" progId="Equation.3">
                  <p:embed/>
                </p:oleObj>
              </mc:Choice>
              <mc:Fallback>
                <p:oleObj name="Equation" r:id="rId6" imgW="7734300" imgH="2870200" progId="Equation.3">
                  <p:embed/>
                  <p:pic>
                    <p:nvPicPr>
                      <p:cNvPr id="481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89188"/>
                        <a:ext cx="7735888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BDB3B1-3EE4-4118-ADD6-2E20219B4C1F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A9DE24-772D-4116-9CD4-D41489A280A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6. Positive Closure (Kleene Plus)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Definition:</a:t>
            </a: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/>
        </p:nvGraphicFramePr>
        <p:xfrm>
          <a:off x="2667000" y="1371600"/>
          <a:ext cx="3429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1473200" progId="Equation.3">
                  <p:embed/>
                </p:oleObj>
              </mc:Choice>
              <mc:Fallback>
                <p:oleObj name="Equation" r:id="rId2" imgW="3429000" imgH="1473200" progId="Equation.3">
                  <p:embed/>
                  <p:pic>
                    <p:nvPicPr>
                      <p:cNvPr id="491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3429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/>
          <p:cNvGraphicFramePr>
            <a:graphicFrameLocks noChangeAspect="1"/>
          </p:cNvGraphicFramePr>
          <p:nvPr/>
        </p:nvGraphicFramePr>
        <p:xfrm>
          <a:off x="628650" y="3063875"/>
          <a:ext cx="80518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23200" imgH="2133600" progId="Equation.3">
                  <p:embed/>
                </p:oleObj>
              </mc:Choice>
              <mc:Fallback>
                <p:oleObj name="Equation" r:id="rId4" imgW="7823200" imgH="2133600" progId="Equation.3">
                  <p:embed/>
                  <p:pic>
                    <p:nvPicPr>
                      <p:cNvPr id="491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063875"/>
                        <a:ext cx="8051800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A280F8-6AAC-40D0-BF24-52BE26728A2C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97AD5C-8852-48E1-994F-2EA12075216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286000" y="4897438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7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711200" progId="Equation.3">
                  <p:embed/>
                </p:oleObj>
              </mc:Choice>
              <mc:Fallback>
                <p:oleObj name="Equation" r:id="rId2" imgW="1955800" imgH="711200" progId="Equation.3">
                  <p:embed/>
                  <p:pic>
                    <p:nvPicPr>
                      <p:cNvPr id="1025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0259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342751" progId="Equation.3">
                  <p:embed/>
                </p:oleObj>
              </mc:Choice>
              <mc:Fallback>
                <p:oleObj name="Equation" r:id="rId4" imgW="926698" imgH="342751" progId="Equation.3">
                  <p:embed/>
                  <p:pic>
                    <p:nvPicPr>
                      <p:cNvPr id="1025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0261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609600" progId="Equation.3">
                  <p:embed/>
                </p:oleObj>
              </mc:Choice>
              <mc:Fallback>
                <p:oleObj name="Equation" r:id="rId6" imgW="1193800" imgH="609600" progId="Equation.3">
                  <p:embed/>
                  <p:pic>
                    <p:nvPicPr>
                      <p:cNvPr id="1026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4267200" y="152400"/>
            <a:ext cx="208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>
                <a:latin typeface="Comic Sans MS" panose="030F0702030302020204" pitchFamily="66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9E1493-9676-46E1-8A38-B20A5164475B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FF8704-CE6C-40EB-BBE4-FA1F7537732E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1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711200" progId="Equation.3">
                  <p:embed/>
                </p:oleObj>
              </mc:Choice>
              <mc:Fallback>
                <p:oleObj name="Equation" r:id="rId2" imgW="1955800" imgH="711200" progId="Equation.3">
                  <p:embed/>
                  <p:pic>
                    <p:nvPicPr>
                      <p:cNvPr id="1128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1283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342751" progId="Equation.3">
                  <p:embed/>
                </p:oleObj>
              </mc:Choice>
              <mc:Fallback>
                <p:oleObj name="Equation" r:id="rId4" imgW="926698" imgH="342751" progId="Equation.3">
                  <p:embed/>
                  <p:pic>
                    <p:nvPicPr>
                      <p:cNvPr id="1128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1285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609600" progId="Equation.3">
                  <p:embed/>
                </p:oleObj>
              </mc:Choice>
              <mc:Fallback>
                <p:oleObj name="Equation" r:id="rId6" imgW="1193800" imgH="609600" progId="Equation.3">
                  <p:embed/>
                  <p:pic>
                    <p:nvPicPr>
                      <p:cNvPr id="1128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1"/>
          <p:cNvGraphicFramePr>
            <a:graphicFrameLocks noChangeAspect="1"/>
          </p:cNvGraphicFramePr>
          <p:nvPr/>
        </p:nvGraphicFramePr>
        <p:xfrm>
          <a:off x="6858000" y="268605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0948" imgH="418918" progId="Equation.3">
                  <p:embed/>
                </p:oleObj>
              </mc:Choice>
              <mc:Fallback>
                <p:oleObj name="Equation" r:id="rId8" imgW="1040948" imgH="418918" progId="Equation.3">
                  <p:embed/>
                  <p:pic>
                    <p:nvPicPr>
                      <p:cNvPr id="1128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68605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04DB10-FD67-478B-9518-71D3E03473C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1EFF94-16AE-4479-A52C-691F606A8460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905000" y="6858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1981200" y="152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5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711200" progId="Equation.3">
                  <p:embed/>
                </p:oleObj>
              </mc:Choice>
              <mc:Fallback>
                <p:oleObj name="Equation" r:id="rId2" imgW="1955800" imgH="711200" progId="Equation.3">
                  <p:embed/>
                  <p:pic>
                    <p:nvPicPr>
                      <p:cNvPr id="1230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2307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342751" progId="Equation.3">
                  <p:embed/>
                </p:oleObj>
              </mc:Choice>
              <mc:Fallback>
                <p:oleObj name="Equation" r:id="rId4" imgW="926698" imgH="342751" progId="Equation.3">
                  <p:embed/>
                  <p:pic>
                    <p:nvPicPr>
                      <p:cNvPr id="1230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2309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609600" progId="Equation.3">
                  <p:embed/>
                </p:oleObj>
              </mc:Choice>
              <mc:Fallback>
                <p:oleObj name="Equation" r:id="rId6" imgW="1193800" imgH="609600" progId="Equation.3">
                  <p:embed/>
                  <p:pic>
                    <p:nvPicPr>
                      <p:cNvPr id="1230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1"/>
          <p:cNvGraphicFramePr>
            <a:graphicFrameLocks noChangeAspect="1"/>
          </p:cNvGraphicFramePr>
          <p:nvPr/>
        </p:nvGraphicFramePr>
        <p:xfrm>
          <a:off x="68580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0948" imgH="418918" progId="Equation.3">
                  <p:embed/>
                </p:oleObj>
              </mc:Choice>
              <mc:Fallback>
                <p:oleObj name="Equation" r:id="rId8" imgW="1040948" imgH="418918" progId="Equation.3">
                  <p:embed/>
                  <p:pic>
                    <p:nvPicPr>
                      <p:cNvPr id="123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2"/>
          <p:cNvGraphicFramePr>
            <a:graphicFrameLocks noChangeAspect="1"/>
          </p:cNvGraphicFramePr>
          <p:nvPr/>
        </p:nvGraphicFramePr>
        <p:xfrm>
          <a:off x="2463800" y="7112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419100" progId="Equation.3">
                  <p:embed/>
                </p:oleObj>
              </mc:Choice>
              <mc:Fallback>
                <p:oleObj name="Equation" r:id="rId10" imgW="2387600" imgH="419100" progId="Equation.3">
                  <p:embed/>
                  <p:pic>
                    <p:nvPicPr>
                      <p:cNvPr id="123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711200"/>
                        <a:ext cx="238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3"/>
          <p:cNvGraphicFramePr>
            <a:graphicFrameLocks noChangeAspect="1"/>
          </p:cNvGraphicFramePr>
          <p:nvPr/>
        </p:nvGraphicFramePr>
        <p:xfrm>
          <a:off x="2133600" y="1447800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6100" imgH="533400" progId="Equation.3">
                  <p:embed/>
                </p:oleObj>
              </mc:Choice>
              <mc:Fallback>
                <p:oleObj name="Equation" r:id="rId12" imgW="3086100" imgH="533400" progId="Equation.3">
                  <p:embed/>
                  <p:pic>
                    <p:nvPicPr>
                      <p:cNvPr id="1231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B06860-2A92-4753-97F0-A0E5DCEE220D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64E8EBB-70A8-4084-9B51-ED4F57E7EC3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5000" y="6858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 dirty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6019800" y="44958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1981200" y="152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9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711200" progId="Equation.3">
                  <p:embed/>
                </p:oleObj>
              </mc:Choice>
              <mc:Fallback>
                <p:oleObj name="Equation" r:id="rId2" imgW="1955800" imgH="711200" progId="Equation.3">
                  <p:embed/>
                  <p:pic>
                    <p:nvPicPr>
                      <p:cNvPr id="133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3331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342751" progId="Equation.3">
                  <p:embed/>
                </p:oleObj>
              </mc:Choice>
              <mc:Fallback>
                <p:oleObj name="Equation" r:id="rId4" imgW="926698" imgH="342751" progId="Equation.3">
                  <p:embed/>
                  <p:pic>
                    <p:nvPicPr>
                      <p:cNvPr id="1333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compute</a:t>
            </a:r>
          </a:p>
        </p:txBody>
      </p:sp>
      <p:graphicFrame>
        <p:nvGraphicFramePr>
          <p:cNvPr id="13333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609600" progId="Equation.3">
                  <p:embed/>
                </p:oleObj>
              </mc:Choice>
              <mc:Fallback>
                <p:oleObj name="Equation" r:id="rId6" imgW="1193800" imgH="609600" progId="Equation.3">
                  <p:embed/>
                  <p:pic>
                    <p:nvPicPr>
                      <p:cNvPr id="1333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1"/>
          <p:cNvGraphicFramePr>
            <a:graphicFrameLocks noChangeAspect="1"/>
          </p:cNvGraphicFramePr>
          <p:nvPr/>
        </p:nvGraphicFramePr>
        <p:xfrm>
          <a:off x="68580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0948" imgH="418918" progId="Equation.3">
                  <p:embed/>
                </p:oleObj>
              </mc:Choice>
              <mc:Fallback>
                <p:oleObj name="Equation" r:id="rId8" imgW="1040948" imgH="418918" progId="Equation.3">
                  <p:embed/>
                  <p:pic>
                    <p:nvPicPr>
                      <p:cNvPr id="1333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2"/>
          <p:cNvGraphicFramePr>
            <a:graphicFrameLocks noChangeAspect="1"/>
          </p:cNvGraphicFramePr>
          <p:nvPr/>
        </p:nvGraphicFramePr>
        <p:xfrm>
          <a:off x="2444750" y="7620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419100" progId="Equation.3">
                  <p:embed/>
                </p:oleObj>
              </mc:Choice>
              <mc:Fallback>
                <p:oleObj name="Equation" r:id="rId10" imgW="2387600" imgH="419100" progId="Equation.3">
                  <p:embed/>
                  <p:pic>
                    <p:nvPicPr>
                      <p:cNvPr id="133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238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3"/>
          <p:cNvGraphicFramePr>
            <a:graphicFrameLocks noChangeAspect="1"/>
          </p:cNvGraphicFramePr>
          <p:nvPr/>
        </p:nvGraphicFramePr>
        <p:xfrm>
          <a:off x="2133600" y="1447800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6100" imgH="533400" progId="Equation.3">
                  <p:embed/>
                </p:oleObj>
              </mc:Choice>
              <mc:Fallback>
                <p:oleObj name="Equation" r:id="rId12" imgW="3086100" imgH="533400" progId="Equation.3">
                  <p:embed/>
                  <p:pic>
                    <p:nvPicPr>
                      <p:cNvPr id="1333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4"/>
          <p:cNvGraphicFramePr>
            <a:graphicFrameLocks noChangeAspect="1"/>
          </p:cNvGraphicFramePr>
          <p:nvPr/>
        </p:nvGraphicFramePr>
        <p:xfrm>
          <a:off x="6553200" y="38862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6451" imgH="533169" progId="Equation.3">
                  <p:embed/>
                </p:oleObj>
              </mc:Choice>
              <mc:Fallback>
                <p:oleObj name="Equation" r:id="rId14" imgW="1726451" imgH="533169" progId="Equation.3">
                  <p:embed/>
                  <p:pic>
                    <p:nvPicPr>
                      <p:cNvPr id="1333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862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A0905D-ACC8-4350-B367-D682D162BB3E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8670946-A9D6-492A-A8B4-7F3241BB237C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068388" y="2274888"/>
            <a:ext cx="611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865188" y="1065213"/>
            <a:ext cx="7650162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 theory </a:t>
            </a: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the study of abstract machines and automata. </a:t>
            </a:r>
          </a:p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computational problems can be solved using them. </a:t>
            </a:r>
          </a:p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 is a theory in theoretical computer science and discrete mathematics</a:t>
            </a:r>
            <a:endParaRPr lang="en-US" sz="3200">
              <a:solidFill>
                <a:srgbClr val="FF0000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C8B596-FB22-4356-BB11-54A7BE747895}" type="datetime1">
              <a:rPr lang="en-US"/>
              <a:pPr>
                <a:defRPr/>
              </a:pPr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5D568D1BE644EB353EEECCF79BC04" ma:contentTypeVersion="4" ma:contentTypeDescription="Create a new document." ma:contentTypeScope="" ma:versionID="4fc4f49fadefd3bf659ad0bbfc4d36fa">
  <xsd:schema xmlns:xsd="http://www.w3.org/2001/XMLSchema" xmlns:xs="http://www.w3.org/2001/XMLSchema" xmlns:p="http://schemas.microsoft.com/office/2006/metadata/properties" xmlns:ns2="43204bce-41e0-45bd-9649-fdf2553f0fcc" targetNamespace="http://schemas.microsoft.com/office/2006/metadata/properties" ma:root="true" ma:fieldsID="4943040c7ec8c6d6001961c89d2013b0" ns2:_="">
    <xsd:import namespace="43204bce-41e0-45bd-9649-fdf2553f0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04bce-41e0-45bd-9649-fdf2553f0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0C3AEC-8D9D-4191-A375-5FFC113FC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04bce-41e0-45bd-9649-fdf2553f0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68627B-5625-4821-B6F4-758718E891F6}">
  <ds:schemaRefs>
    <ds:schemaRef ds:uri="http://schemas.microsoft.com/office/infopath/2007/PartnerControls"/>
    <ds:schemaRef ds:uri="http://schemas.microsoft.com/office/2006/metadata/properties"/>
    <ds:schemaRef ds:uri="6aef3fba-21f0-4319-8b84-e9eb757b945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6235D07-6179-4E5D-98FD-B1B3662673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12301</TotalTime>
  <Words>1137</Words>
  <Application>Microsoft Office PowerPoint</Application>
  <PresentationFormat>On-screen Show (4:3)</PresentationFormat>
  <Paragraphs>403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</vt:lpstr>
      <vt:lpstr>Cambria Math</vt:lpstr>
      <vt:lpstr>Comic Sans MS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Definitions</vt:lpstr>
      <vt:lpstr>Languages</vt:lpstr>
      <vt:lpstr>Example:</vt:lpstr>
      <vt:lpstr>Grammars</vt:lpstr>
      <vt:lpstr>Automata</vt:lpstr>
      <vt:lpstr>General Concepts of Automata Theory </vt:lpstr>
      <vt:lpstr>Alphabets and Strings</vt:lpstr>
      <vt:lpstr>String Operations</vt:lpstr>
      <vt:lpstr>PowerPoint Presentation</vt:lpstr>
      <vt:lpstr>4. Length of Concatenation</vt:lpstr>
      <vt:lpstr>5. Empty String</vt:lpstr>
      <vt:lpstr>6. Substring</vt:lpstr>
      <vt:lpstr>7. Prefix and Suffix</vt:lpstr>
      <vt:lpstr>8. Another Operation</vt:lpstr>
      <vt:lpstr>9. The * Operation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Operations on Languages</vt:lpstr>
      <vt:lpstr>2. Reverse</vt:lpstr>
      <vt:lpstr>3.Concatenation</vt:lpstr>
      <vt:lpstr>4. Another Operation</vt:lpstr>
      <vt:lpstr>More Examples</vt:lpstr>
      <vt:lpstr>5. Star-Closure (Kleene *)</vt:lpstr>
      <vt:lpstr>6. Positive Closure (Kleene Plus)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Asad Khan</cp:lastModifiedBy>
  <cp:revision>832</cp:revision>
  <cp:lastPrinted>2018-07-24T06:37:20Z</cp:lastPrinted>
  <dcterms:created xsi:type="dcterms:W3CDTF">2018-06-07T04:06:17Z</dcterms:created>
  <dcterms:modified xsi:type="dcterms:W3CDTF">2023-02-21T03:58:22Z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0x01010056C5D568D1BE644EB353EEECCF79BC04</vt:lpwstr>
  </property>
</Properties>
</file>