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0"/>
  </p:notesMasterIdLst>
  <p:sldIdLst>
    <p:sldId id="361" r:id="rId5"/>
    <p:sldId id="435" r:id="rId6"/>
    <p:sldId id="405" r:id="rId7"/>
    <p:sldId id="456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48" r:id="rId55"/>
    <p:sldId id="507" r:id="rId56"/>
    <p:sldId id="509" r:id="rId57"/>
    <p:sldId id="510" r:id="rId58"/>
    <p:sldId id="512" r:id="rId59"/>
    <p:sldId id="513" r:id="rId60"/>
    <p:sldId id="514" r:id="rId61"/>
    <p:sldId id="515" r:id="rId62"/>
    <p:sldId id="516" r:id="rId63"/>
    <p:sldId id="549" r:id="rId64"/>
    <p:sldId id="550" r:id="rId65"/>
    <p:sldId id="551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0" r:id="rId75"/>
    <p:sldId id="561" r:id="rId76"/>
    <p:sldId id="520" r:id="rId77"/>
    <p:sldId id="521" r:id="rId78"/>
    <p:sldId id="522" r:id="rId79"/>
    <p:sldId id="523" r:id="rId80"/>
    <p:sldId id="524" r:id="rId81"/>
    <p:sldId id="525" r:id="rId82"/>
    <p:sldId id="526" r:id="rId83"/>
    <p:sldId id="527" r:id="rId84"/>
    <p:sldId id="528" r:id="rId85"/>
    <p:sldId id="529" r:id="rId86"/>
    <p:sldId id="530" r:id="rId87"/>
    <p:sldId id="531" r:id="rId88"/>
    <p:sldId id="532" r:id="rId89"/>
    <p:sldId id="533" r:id="rId90"/>
    <p:sldId id="534" r:id="rId91"/>
    <p:sldId id="535" r:id="rId92"/>
    <p:sldId id="536" r:id="rId93"/>
    <p:sldId id="537" r:id="rId94"/>
    <p:sldId id="538" r:id="rId95"/>
    <p:sldId id="539" r:id="rId96"/>
    <p:sldId id="540" r:id="rId97"/>
    <p:sldId id="541" r:id="rId98"/>
    <p:sldId id="544" r:id="rId99"/>
    <p:sldId id="545" r:id="rId100"/>
    <p:sldId id="546" r:id="rId101"/>
    <p:sldId id="547" r:id="rId102"/>
    <p:sldId id="562" r:id="rId103"/>
    <p:sldId id="563" r:id="rId104"/>
    <p:sldId id="564" r:id="rId105"/>
    <p:sldId id="565" r:id="rId106"/>
    <p:sldId id="566" r:id="rId107"/>
    <p:sldId id="567" r:id="rId108"/>
    <p:sldId id="568" r:id="rId109"/>
    <p:sldId id="569" r:id="rId110"/>
    <p:sldId id="580" r:id="rId111"/>
    <p:sldId id="581" r:id="rId112"/>
    <p:sldId id="582" r:id="rId113"/>
    <p:sldId id="585" r:id="rId114"/>
    <p:sldId id="586" r:id="rId115"/>
    <p:sldId id="587" r:id="rId116"/>
    <p:sldId id="588" r:id="rId117"/>
    <p:sldId id="589" r:id="rId118"/>
    <p:sldId id="590" r:id="rId119"/>
    <p:sldId id="591" r:id="rId120"/>
    <p:sldId id="592" r:id="rId121"/>
    <p:sldId id="593" r:id="rId122"/>
    <p:sldId id="594" r:id="rId123"/>
    <p:sldId id="595" r:id="rId124"/>
    <p:sldId id="596" r:id="rId125"/>
    <p:sldId id="597" r:id="rId126"/>
    <p:sldId id="598" r:id="rId127"/>
    <p:sldId id="599" r:id="rId128"/>
    <p:sldId id="600" r:id="rId129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12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2T03:25:37.96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1176 4429 0,'-39'0'31,"-1"0"0,1 0 47,0 0-31,39 39 16,0 0-48,0 0 1,0 1 15,39-40-31,0 39 16,-39 0 15,40-39-15,-40 39-1,0 0 1,39-39-1,-39 40-15,0-1 16,0 0 0,0 0 15,0 0 0,0 1-15,0-1-1,-39-39 1,39 39 0,-40-39-1,1 39 17,0-39-17,0 0 1,0 0-1,-1 0 17,1 0-17,0 0 32,39-39-31,0 0 31,0 0-16,0-1 0,39 40 16,0 0-31,1 0 31,-40 40-16,39-40-16,-39 39 1,39 0 0,-39 0 15,39 0-31,-39 1 31,0-1-15,0 0-1,0 0 17,0 0-1,0 1 0,0-1-31,-39 0 31,0 0-15,39 0 0,0 0 15,0 1 0,0-1 0,0 0 16,39-39 31,0 0-46,0 0-1,1 0 0,-40-39-15,39 39-16,0 0 31,-39-39 32,39 39-48</inkml:trace>
  <inkml:trace contextRef="#ctx0" brushRef="#br0" timeOffset="7211.4">1725 4664 0,'0'0'0,"0"-39"16,0 78 62,0 0-62,0 0-16,0 1 15,0-1 1,0 0-16,-40-39 16,40 78-16,0-38 31,0 38-31,-39-39 16,39 0-1,0 1-15,-39-40 16,39 78-1,0-39 1,0 0 15,0 1 1,0-1-17</inkml:trace>
  <inkml:trace contextRef="#ctx0" brushRef="#br0" timeOffset="8201.06">1685 4703 0,'40'0'31,"-1"0"16,0 0-16,0 0-15,0 39 15,1 1-31,-40 38 16,39-78 0,-39 39-16,0 0 15,0 1 1,39-1-16,-39 0 15,39 0 1,-39 0 0,0 1-1,0-1 17,39 0-17,-39 0 32,0 0 0,0 1 15</inkml:trace>
  <inkml:trace contextRef="#ctx0" brushRef="#br0" timeOffset="8899.44">1489 5134 0,'0'-39'15,"0"0"48,40 39-48,-1 0-15,0 0 16,0 0 0,40 0 15,-40 0-15,0 0-1,0 0-15,0 0 31,1 0-31,-1 0 32,0 0-17,0 0 17,0 0-1,1 0-16</inkml:trace>
  <inkml:trace contextRef="#ctx0" brushRef="#br0" timeOffset="9398.43">2391 5291 0,'0'0'0,"0"39"0,0 1 31,0-1-31,0 0 16,0 0-1,0 0 1,0 0 0,0 1 15,0-1 0,-39-39-31</inkml:trace>
  <inkml:trace contextRef="#ctx0" brushRef="#br0" timeOffset="10216.93">2626 4703 0,'0'-39'16,"39"39"-1,-39 39 48,0 0-63,40-39 16,-40 40-16,0 38 31,0 0-16,0-38 1,0-1 0,0 0-16,0 0 15,0 0 1,0 1-16,0-1 31,0 0 0</inkml:trace>
  <inkml:trace contextRef="#ctx0" brushRef="#br0" timeOffset="11895.39">2665 4782 0,'0'-40'16,"0"1"-16,0 0 47,40 39-16,-40-39-15,39 39-1,0 0 1,0 0 31,0 0-16,0 0-15,1 0 15,-1 0-15,-39 39 31,39-39-32,-39 39 16,0 0-31,0 1 16,0-1 15,-39 39-15,0-78 0,-1 79-16,40-40 31,-39-39-31,0 0 15,39 39 17,-39-39 30,78 0 94,0 0-156,0 0 16,1 0 0,-1 0-1,0 0 1,0 0 0,40 0-1,-40 0 16,0 0-15,0 39 15,-39 0-15,39-39 0,-39 40-1,0-1 32,0 0-31,0 0-1,0 0 1,-39-39 0,0 40-16,0-40 15,0 0 1,39 39-1,-40-39 1,1 0-16,0 0 31,0 0-15,0 0 0,-1 0-1,1 0 16,39-39 1,-39-1-1,0 40 0,39-39-15,-39 39-1</inkml:trace>
  <inkml:trace contextRef="#ctx0" brushRef="#br0" timeOffset="12611.83">3724 5565 0,'0'40'78,"0"-1"-47,0 0 16,0 0-31</inkml:trace>
  <inkml:trace contextRef="#ctx0" brushRef="#br0" timeOffset="13708.54">4312 4703 0,'0'-39'78,"-40"39"-31,1 0-31,0 0-1,0 0 1,0 39 0,-1-39-16,40 39 15,-39 1-15,0-1 31,0 0-15,39 0 0,0 0-1,0 1 1,0-1 0,39 39-1,0-39 1,-39 1 15,39-1-31,1-39 16,-1 0 15,-39 39-15,39-39-1,0 0 16,0 0-15,1-39 0,-1 39 15</inkml:trace>
  <inkml:trace contextRef="#ctx0" brushRef="#br0" timeOffset="14168.52">4664 5291 0,'0'0'0,"0"39"15,0 40 1,0-40 15,0 39-15,-39-78-16,39 39 16,0 1-1</inkml:trace>
  <inkml:trace contextRef="#ctx0" brushRef="#br0" timeOffset="16135.84">5017 4821 0,'39'0'47,"-39"39"-32,0 0 1,0 0 0,0 1-16,0 38 15,0-39 1,0 0 0,0 1-1,0-1 1,0 0-1,0 0 17,0 0 30,0 1-15,40-40 16,-1 0-48,0 0 1,0 0 15,0 0-15,1 0 15,-1 0 0,0 0 0,0 0 16,0 0 31,1 0-62,-40-40 0,39 40-16,-39-39 31,0 0-15,39 0-1,-39 0 16,0-1-15,0 1-16,0-39 31,0 39-15,0-1 0,-39 1-16,39 0 15,-39 0 1,-1 0-1,40-1 1,-39 1 0,0 39-1,39-39 1,0 0-16,-39 39 16,0 0-1,39-39 1,-40 39-1,1 0 17,0 0 15,0 0-47,0 0 31,-1 0-16,1 39 17,0 0-32,39 0 31,-39 0-15,39 1-1,0-1-15,0 0 16,0 0 15,0 0 0,0 1-15,39-40 31,-39 39-32,39-39-15,0 0 16,1 0 0,-1 0-1,0 0 1,0 0 31</inkml:trace>
  <inkml:trace contextRef="#ctx0" brushRef="#br0" timeOffset="18251.05">5840 4468 0,'0'0'0,"0"-39"15,40 39 16,-1 0 1,0 0 15,-39 39-32,39 0 1,-39 0-16,0 40 31,0-40-31,0 0 16,0 0-1,0 1-15,-39-1 16,39 0-16,0 0 31,0 0-15,0 1 31,0-1 0,0 0 15,39-39-31,0 0-15,0 0 15,1 0 47,-40-39-46,39 39 30,-39-39-62,-39 39 141,-1 0-110,1 0 0,39 39-15,-39-39-1,39 39 1,0 0-16,0 0 31,0 1-15,0-1 15,0 0 0,0 0-31,0 0 32,39-39-1,-39 40-15,0-1 15,0 0-16,39-39 1,-39 39 0,0 0 15,0 0-15,0 1-1,0-1 16,0 0 32,-39 0-47,0-39-1,0 0 16,0 0 1,0 0 30</inkml:trace>
  <inkml:trace contextRef="#ctx0" brushRef="#br0" timeOffset="29142.19">7291 4390 0,'0'0'0,"-40"0"110,1 0-79,0 0-31,0 0 47,39 39-32,-39-39 17,39 39-1,0 0 0,0 0 16,0 1-31,39-1 31,0 0-16,0-39-16,-39 78 1,39-38 31,-39-1-31,0 0 15,0 39-16,0-38 17,-39-1 15,0-39-32,39 39 1,-39-39 15,0 0 16,-1 0 0,1 0-32,39-39 17,0 0 30,39 39 1,-39-40-48,40 40 17,-1 0-17,0 0 1,-39 40-1,39-40-15,-39 39 16,0 0 0,39 0-1,-39 0 17,0 1-32,0-1 15,0 0 1,0 0-1,0 0 1,0 1-16,0-1 31,0 0-15,0 0-16,-39-39 16,39 39-1,0 0 32,0 1-16,0-1 1,0 0 30,39 0-15,1-39-16,-1 0-15,0 0-1,0 0 17,-39-39-17,39 39 1</inkml:trace>
  <inkml:trace contextRef="#ctx0" brushRef="#br0" timeOffset="37006.33">7722 4625 0,'0'39'94,"0"0"-94,0 0 16,0 40-1,0-40 1,0 0 0,0 0-1,0 1-15,0-1 32,0 0-32,0 0 15,0 0 1,0 40-1,0-40 1,39-39-16,-39 78 16,0-38-1,0-1 17,0 0-17,0 0 16,0 0 79</inkml:trace>
  <inkml:trace contextRef="#ctx0" brushRef="#br0" timeOffset="37795.25">7722 4664 0,'0'-39'47,"39"39"0,0 0-16,0 0 0,1 0-15,-1 0-16,0 0 31,0 0 0,0 0 1,1 0-17,-40 39-15,0 0 47,39-39-31</inkml:trace>
  <inkml:trace contextRef="#ctx0" brushRef="#br0" timeOffset="38543.64">7722 4978 0,'39'0'93,"0"0"-61,0 0-32,1 0 15,-1 0 1,0 0-1,0 0 1,0 0 0,1 0-1,-1 0 17,0 0-1,0 0-16,-39 39 17</inkml:trace>
  <inkml:trace contextRef="#ctx0" brushRef="#br0" timeOffset="39383.3">7761 5370 0,'78'0'157,"-38"0"-142,-1 0 16,0 0-15,0 0 0,0 0 15,1 0 0</inkml:trace>
  <inkml:trace contextRef="#ctx0" brushRef="#br0" timeOffset="41749.11">8427 4507 0,'0'-39'16,"0"0"46,40 39-46,-1 0 15,0 0 0,0 0-15,0 0-1,-39 39 17,0 0-17,0 0 1,0 1 0,0-1-16,0 39 15,-39 1 1,39-40-16,-39 0 15,39 0-15,0 0 16,-39 1 15,39-1-15,0 0 15,0 0 16,39-39-16,0 0-31,0 0 16,1 0 0,-1 0 15,0 0 0,0 0 47,-39-39-47,-39 39 126,0 0-157,0 0 31,39 39-15,0 0-1,-40-39 1,40 40 15,0-1 0,0 0 1,0 0-32,0 0 15,0 1 32,40-40-31,-40 39 15,0 0-15,39-39 15,-39 39 0,39-39 0,-39 39-15,0 0 46,0 1-30,0-1-1,-39-39-15,39 39 15,-39-39-31,-1 0 62,40 39-30,-78-39-1,39 0 78</inkml:trace>
  <inkml:trace contextRef="#ctx0" brushRef="#br0" timeOffset="43532.03">9250 5056 0,'40'0'141,"-1"0"-126,0 0 1,39 0 15,-38 0-31,-1 0 16,0 0-16,39 0 16,-38 0-1,-1 0-15,0 0 16,0 0-1,0 0-15,40 0 16,-40 0 0,39 0-1,-38 0-15,-1 0 16,0 0 0,0 0-16,0 0 15,1 0 1,-1 0-1,0 0 1,0 0 15,0 0 32</inkml:trace>
  <inkml:trace contextRef="#ctx0" brushRef="#br0" timeOffset="44699.77">10113 4860 0,'0'-39'78,"39"39"-47,0 0-15,0 0-1,1 39-15,38-39 32,-39 39-17,0-39 1,-39 39-1,40-39 1,-1 0 0,0 0 31,-39 40-32,39-40 63,-39 39-15,0 39-48,-78-39 17,78 1-32,-39 38 15,-1-78 1,1 78-16,0-38 31,0-1-31,39 0 16,-39-39-1,39 39 1,-40-39 47,40 39-63,-39-39 62</inkml:trace>
  <inkml:trace contextRef="#ctx0" brushRef="#br0" timeOffset="46926.21">11289 4703 0,'0'-39'31,"-39"0"16,-1 39-15,1 0-17,0 0 32,0 0 0,0 0 0,-1 0-32,1 0 1,39 39 0,0 0-1,-39-39 1,39 39-16,0 1 16,0-1-1,0 0 16,0 0 1,0 0-32,0 1 15,0-1 17,0 0-32,0 0 15,0 0 32,0 1-31,39-40-1,-39 39 17,39 0-17,1-39 16,-1 39 16,0-39-15,0 0 14,0 0-14,1 0 15,-1 0-1,0-39-30,-39 0 0,39 39-1,-39-39-15,39 39 16,-39-40 0,0 1-16,0 0 15,40 0 1,-40 0-1,0-1 17,0 1-17,0 0 32,0 0 0,0 0-16,-40 39-31,1-40 16,0 40 15,39-39-15,-39 39-1,0-39 1,-1 39 31,1 0-31,39-39 30,-39 39-14</inkml:trace>
  <inkml:trace contextRef="#ctx0" brushRef="#br0" timeOffset="47594.17">11524 4350 0,'39'40'125,"-39"38"-109,0-39-1,0 0 17,0 1-32,0-1 31</inkml:trace>
  <inkml:trace contextRef="#ctx0" brushRef="#br0" timeOffset="49261.81">11994 4703 0,'0'-39'15,"0"0"17,0 0 14,-39-1 1,0 40 0,0 0-16,39 40-15,-39-40 0,-1 0-1,40 39-15,-39-39 47,39 39-31,0 0 15,0 0 0,0 1-15,0-1 31,0 0 15,39-39-30,1 0-1,-1 0 0,0 0 0,0 0 16,-39 39-47,39-39 31,-39 39 1,40-39 15,-40 40-16,0-1 0,0 0 0,0 0-15,0 0 15,-40 1 16,1-40-47,0 0 16,39 39-1,-39-39-15,0 39 32,-1-39-17,1 0 1,0 0 15,0 0-15,39-39-16,-39 39 15,39-39 1,-40 39 15,40-40 0</inkml:trace>
  <inkml:trace contextRef="#ctx0" brushRef="#br0" timeOffset="51395.6">12386 4821 0,'39'0'78,"1"0"-78,38 0 16,40 0 0,-79 0-1,0 0 17,0 0-32,0 0 31,1 0 31,-40-39-15,39-40-16,-39 40-15,0 0 0,-39 39 15,39-39-31,0-1 16,-40 40-1,1 0 16,39-39-15,-39 39 0,0 0 15,0 0 0,-1 0-15,1 0-1,39 39-15,-39 1 16,0-1 0,39 0-1,-39-39 17,39 78-32,0-38 31,0-1-16,0 0 1,0 0-16,0 0 31,0 1-31,39-1 16,-39 0 0,39-39-1,0 39 1,0-39-1,1 39 1,-1-39 0,0 0-1,0 0 17,0 0-1,1 0-16,-1 0 1,-39-39 0,39 39-16,-39-39 15,39 39 1,-39-39-16,39 0 31,1 39 0</inkml:trace>
  <inkml:trace contextRef="#ctx0" brushRef="#br0" timeOffset="53053.58">13288 4586 0,'0'0'0,"0"-40"46,-39 40 1,-1 0-31,1 0 0,0 0-1,0 0 1,-40 118 15,79-79 0,0 0 1,0 1-1,0-1-31,0 0 15,40-39 17,-40 39-32,78-39 31,-78 39 0,39-39-15,0 0 15,1 0-15,-40-39-1,39 0 1,0 0 15,-39 0-31,0-1 31,0 1 32,0 0-32,0 0-15,39 39 93,0 39-78,-39 39-31,0 1 16,0-1 0,0-39-16,0 79 15,0-40 1,0-38 0,0-1-16,0 0 15,0 0 1,0 0 15,0 1-15,0-1 15,0 0 31</inkml:trace>
  <inkml:trace contextRef="#ctx0" brushRef="#br0" timeOffset="55100.12">13680 4468 0,'0'39'110,"0"0"-110,0 40 15,0-40 1,0 39 0,0-38-16,0 38 15,0-39 1,0 0 15,0 1-15,39-40 15,-39 39 0,39-39-15,0 0 15,1 0 0,-40-39-15,0-1 0,39 40-16,-39-39 15,39 39 1,-39-39-1,0 0 1,0 0 0,39-1-16,-39 1 31,0 0-31,0 0 16,0 0-1,0-1 32,0 1-16,0 78 63,0 1-94,0 38 16,0-39-1,0 0 1,39 40-16,1-40 31,-40 0-31,0 0 16,39 1 15,-39-1 32,39-39-1,0 0-46,0 0 15,1-39 0,-1-1 0,-39 1-31,39 39 16,-39-39-16,0 0 31,0 0-15,0-1 0,0 1-1,0 0 1,0 0 15,0 0-15,0 78 156,0 0-157,0 39-15,0-38 31,0-1-31,0 0 16,39 0 0,-39 0 15,39 1 16,-39-1-16</inkml:trace>
  <inkml:trace contextRef="#ctx0" brushRef="#br0" timeOffset="55597.21">14346 4311 0,'-39'0'15</inkml:trace>
  <inkml:trace contextRef="#ctx0" brushRef="#br0" timeOffset="56537.28">14621 4664 0,'0'-39'31,"39"39"47,-39 39-78,0 0 16,39-39-1,-39 79-15,39-40 16,-39 0-16,0 0 31,39 0-15,-39 1 15,0-1 16,40-39 47,-40-39-63,0-1-31,39-38 31,-39 39-31,0 0 16,0-1-1,39 1 32,-39 0 31</inkml:trace>
  <inkml:trace contextRef="#ctx0" brushRef="#br0" timeOffset="57945.02">15209 4664 0,'0'-39'31,"0"0"0,0-1 0,-40 40 16,1 0-15,0 40-32,0-40 15,39 39-15,-39 0 16,39 0-1,0 0-15,0 1 32,0-1-17,0 0 1,0 0 15,0 0 0,39-39-15,0 0-16,0 0 31,0 0 16,1 0-16,-1-39 1,-39 0-32,0 0 15,0 0 1,0-40 0,0 40-1,0 0 1,0 0 15,0-1 32,39 40-32,0 79-16,-39 38 1,39-38 0,-39-40-16,0 39 15,40-38 1,-40-1 15,0 0 0,0 0-15</inkml:trace>
  <inkml:trace contextRef="#ctx0" brushRef="#br0" timeOffset="58583.73">15522 4429 0,'39'0'63,"-39"39"-32,0 0-31,39 40 16,-39-40-1,0 0 1,0 39-16,0-38 15,0-1 1,0 39-16,40 1 16,-40-40-1,0 0 1,0 0 15</inkml:trace>
  <inkml:trace contextRef="#ctx0" brushRef="#br0" timeOffset="59611.62">15992 4860 0,'0'0'0,"40"0"31,-40-39-15,39 39 15,0 0-31,-39-39 31,39 39-31,-39-40 16,39 40-1,-39-39 17,0 0-1,0 0 0,0 0-15,-39 39-1,0 0 32,0 0-31,0 0 0,-1 0-1,1 0 16,39 39-31,-39 0 16,39 0 0,0 0-16,0 1 15,0-1 17,0 0-32,0 0 15,0 40 1,0-40 15,39 0 32,0-39-17,1 0-30,-1 0 0,-39-39-1,39 39-15,-39-39 16,39-1 0,0 40-16</inkml:trace>
  <inkml:trace contextRef="#ctx0" brushRef="#br0" timeOffset="60689.93">16384 4507 0,'40'0'16,"-40"39"-1,0 1 1,0-1-16,0 39 16,0-39-1,0 40-15,0-40 16,0 0-1,0 0 1,0 1 15,0-80 110,39 1-141,-39-39 16,0 39-1,0-1-15,39 1 16,-39 0-16,0 0 15,39 0 1,0 39 0,-39-40-1,0 1 17,40 39-17,-1 0 32,0 0 0,0 0-16,-39 39-31,0 1 16,0-1-1,0 0 1,0 0-16,0 0 16,0 1-1,0-1 1,0 0 31,0 0 0</inkml:trace>
  <inkml:trace contextRef="#ctx0" brushRef="#br0" timeOffset="61438.82">17090 4546 0,'-39'0'78,"0"0"-47,-1 0-15,40 40-1,0-1 1,-39-39 0,39 39-16,0 0 31,0 0-31,0 1 16,0-1-16,0 0 31,0 0 16,0 0-32,0 1 63,39-40-78,1 0 32,-1 0-17</inkml:trace>
  <inkml:trace contextRef="#ctx0" brushRef="#br0" timeOffset="62828.28">17404 4703 0,'0'0'0,"0"-39"109,39 39-93,0 0-1,0-39 1,0 39 0,1 0 15,-1-39 47,-39-1-31,0 1 15,-39 39-30,-1 0-32,40-39 15,-78 39 1,39 0 31,-40 39 0,79 0-16,0 1-16,-39-40-15,39 39 47,0 0-15,0 0-1,0 0-31,0 1 31,0-1 0,39-39-15,1 39 31,-1-39-32,0 0 1,39 0 0,-38 0-1,-1 0 17,0 0 14,0 0 1</inkml:trace>
  <inkml:trace contextRef="#ctx0" brushRef="#br0" timeOffset="142863.13">19128 2782 0,'0'-39'15,"39"39"95,1 0-95,-1 0 1,0 79-16,0-79 15,0 0 1,-39 39-16,40 0 16,-40 0-1,39-39-15,-39 39 0,39-39 32,0 40-32,-39-1 62,39-39-46,1 0 31,-1 0-32,78-39-15,236-236 16,-118 118-16,-78 40 15,39-40 1,-39 118-16,-118-39 16,0 78-1,1 0 1,-1 0 15,0-40 0,0 40 1</inkml:trace>
  <inkml:trace contextRef="#ctx0" brushRef="#br1" timeOffset="174615.97">21598 3684 0,'-39'0'31,"39"-39"-15,-40 39 15,40-39-31,-39 39 16,0 0-16,39-40 15,-39 40 1,0 0-16,-1 0 31,1 0-31,39-39 16,-39 39-1,0 0 1,0 0 15,-1 0-31,1 0 31,0 0-15,0 39 0,0-39-1,39 40 1,-40-1-16,1 0 16,0 0-1,39 0 1,-39-39-16,39 40 15,0-1 1,0 0 15,0 39-15,0-38 0,0-1-1,0 0 1,0 0-1,0 0-15,39 1 16,-39-1 0,39 0-1,0 0 17,1-39-1,-1 39-31,0-39 15,-39 40-15,78-40 16,-38 0 0,-1 39-1,0-39-15,0 0 16,0 0 15,40 0-15,-40 0 31,0 0-32,0 0-15,1-39 32,-1 39-17,-39-40 1,39 1-16,0 0 15,-39 0 1,0 0-16,39 39 16,-39-118 15,0 79-15,0 0-1,0-40 1,0 40-1,0 0-15,0-40 16,0 40-16,0 0 16,0 0-1,-39 0 1,39-1 0,-39 40-16,0-39 31,0 0 0,-1 39-15,1 0 15,-39 0-15,-1 39-1</inkml:trace>
  <inkml:trace contextRef="#ctx0" brushRef="#br1" timeOffset="191621.81">18148 5565 0,'40'0'109,"-1"0"-93,39 0-1,-39 0 1,1 0-16,38 0 15,0 0 1,-38 0-16,38 0 16,-39 0-16,39 0 15,1 0 1,-40 0 15,0 0 0,0 0 16</inkml:trace>
  <inkml:trace contextRef="#ctx0" brushRef="#br1" timeOffset="192968.37">20618 4390 0,'39'0'94,"0"0"-94,0 0 15,1 0 1,-1 0 0,0 0-16,0 0 15,0 0 1,40 0-16,-40 0 16,0 0-1,0 0-15,1 0 16,-1 0-16,0 0 31,0 0 16,0 0 0</inkml:trace>
  <inkml:trace contextRef="#ctx0" brushRef="#br1" timeOffset="201539.73">17874 6741 0,'-39'0'16,"39"-39"77,39 39-46,79-39-47,38 39 16,1 0 0,39 0-16,-78 0 15,-1 0 1,-38 0-16,-40 0 15,0 0-15,0 0 32</inkml:trace>
  <inkml:trace contextRef="#ctx0" brushRef="#br1" timeOffset="202707.99">20971 4546 0,'-40'-39'32,"80"0"77,-1 39-109,0 0 16,39 0-1,1 0-15,-40 0 16,0 0-16,0 0 31,1 0 0</inkml:trace>
  <inkml:trace contextRef="#ctx0" brushRef="#br1" timeOffset="203667.11">21167 6428 0,'0'0'0,"-40"0"63,40 39 46,40-39-78,38 39-15,0-39-1,-38 0 1,-1 0 31</inkml:trace>
  <inkml:trace contextRef="#ctx0" brushRef="#br1" timeOffset="-127238.23">10818 5683 0,'-39'0'16,"78"0"124,40 0-140,117 0 16,-118 0-16,40 0 0,39 0 16,39 0-1,0 0-15,-79 39 31,-78-39-31,1 0 63</inkml:trace>
  <inkml:trace contextRef="#ctx0" brushRef="#br1" timeOffset="-112686.25">1764 5683 0,'0'0'0,"39"0"203,0 0-188,0 0 17,1 0-32,-1 0 15,0 0-15,0 0 16,0 0 0,1 0-16,-1 0 15,0 0 1,0 0-16,0 0 31,1 39-31,-1-39 16,0 0-1,0 0-15,40 0 16,-40 0-16,0 0 16,0 0-1,40 0-15,-40 0 16,0 0-1,0 0-15,0 39 16,0-39 0,1 0-16,-1 0 15,0 0-15,39 0 16,-38 0 0,-1 40-16,39-40 15,-39 0 1,1 0-16,-1 0 15,0 0 1,0 0-16,0 0 31,1 0-31,-1 0 16,0 0-16,0 0 16,0 0-1,1 0 1,-1 0-1,0 0-15,0 0 16,0 0 0,1 0-16,-1 0 15,0 0-15,39 0 16,-38 0 0,77 0-16,1 0 15,78 0 1,-39 0-16,39 0 15,-40 0 1,-77 0-16,-1 0 16,-39 0-16,40 0 15,-1 0 1,-39-40 0,1 40-1,-1 0 1,0 0-1,39 0 1,-38 0 0,-1 0-1,0 0-15,0 0 32,0 0-17,1 0 16,-1 0 1,0 0 15</inkml:trace>
  <inkml:trace contextRef="#ctx0" brushRef="#br1" timeOffset="-110739.54">4468 4350 0,'0'0'0,"-39"-39"16,0 0 15,0 0-15,0 39-1,-1 0 1,1 0 0,0 0 15,0 0 0,0 0-15,-1 0 15,1 0-31,39 39 16,-39-39-1,0 0-15,39 39 0,-39 0 16,39 1 0,0-1-1,-40-39-15,40 39 16,0 0-1,-39 0 1,39 1-16,0-1 31,0 39-31,0-39 16,0 1 0,0-1 15,0 0-16,0 0 1,0 40-16,39-40 16,1 0-16,-40 0 15,0 0 1,39 1-16,-39-1 16,39-39-1,0 39 1,-39 0-1,39-39-15,1 0 16,-40 39-16,39-39 16,0 0-1,0 40-15,0-40 32,1 0-32,-1 0 31,0 0-16,0 0 1,0 0 0,1 0-16,-1-40 15,0 40 1,-39-39-16,0 0 16,39 0-1,-39 0-15,0-1 16,39-77-1,-39 78-15,0-40 16,0 40-16,0-39 16,0 38-1,0 1-15,0 0 16,0 0 0,0-40-1,0 40 1,-39 0-1,39 0 1,0 0 0,-39 39-1,39-40 1,-39 40 0,39-39-1,0 0-15,-39 39 16,-1 0-1,1-39 1,0 39 0,0-39 31</inkml:trace>
  <inkml:trace contextRef="#ctx0" brushRef="#br1" timeOffset="-108893.18">5213 4194 0,'0'-40'15,"0"1"17,-39 39 14,39-39-30,-39 39 0,0 0-1,-1 0 1,1 0 15,39 39-15,-39-39-16,0 39 15,39 1 1,-39-1-16,39 0 16,0 0-1,-40 40-15,40-40 16,-39 0 0,39 39-16,0-38 15,0 38 1,0-39-16,0 40 15,0-40-15,0 0 16,0 39 0,0-38-1,0 38 1,0-39 0,0 0-1,0 1-15,0-1 16,0 39-1,0-39 1,39 1 0,-39-1-1,40-39-15,-1 39 16,0 0 0,0 0-1,0-39 1,1 39-1,-40 1 17,39-40-32,0 0 47,0 0-32,0 0-15,40-40 16,-40 40-16,39-78 15,-38 39 1,-1 0-16,0 39 16,-39-39 31,39-1-47,-39 1 15,0 0-15,39 0 16,-39 0-1,40-1 1,-40 1 31,0 0-47,0 0 31,0-40-15,0 40 15,0 0 32,0-39-48,0 38 16,0 1-31,-40 0 16,1 0 0,39 0-16,-39-40 15,0 40 1,39 0-16,-39 0 16,-40-1-16,40-38 15,0 39 1,0 0-16,-1 39 15,40-40 1,-39 40 0,0-39-1,0 39 17,0-39-17,-1 39 48</inkml:trace>
  <inkml:trace contextRef="#ctx0" brushRef="#br2" timeOffset="93291.66">4312 4468 0,'0'-39'16,"-40"0"46,1 39-31,39-40-15,-39 40 0,0 0 15,0 0-16,-1 0 1,-38 79 0,39-40-16,-40 39 15,79 1 1,-78-1-16,78-39 16,0 40-1,-39-40 1,39 0-1,0 0 1,0 1-16,0-1 16,0 0-1,0 39-15,39 1 16,-39-1 0,39 1-16,-39-40 15,0 0-15,39-39 16,1 78-1,-1-39 17,-39 1-32,39-40 15,0 0 1,0 39 0,1-39-16,-1 0 31,0 0-16,39 0 1,-38 0 15,-1 0-31,0 0 16,-39-39 0,39-1-1,0 1 1,-39 0-1,0-39 17,0-1-32,0-77 15,0 38 1,0-78-16,0 157 16,0 0 30,0-1-14,0 1-17,-39 0-15,0 39 16,39-39-16,-39 39 31,39-39-15,0-1-1,-39 40-15,-1-39 16,40 0 0,-39 0-16,0 39 31,39-39-15</inkml:trace>
  <inkml:trace contextRef="#ctx0" brushRef="#br2" timeOffset="96382.54">8114 4272 0,'0'0'0,"-39"0"15,39-39 1,-40 39 0,1 0-16,-39 0 31,39 0-31,-1 0 15,1 39-15,0 0 16,0-39 0,0 39-1,-1 1 1,40-1-16,-39 39 16,39-39-1,-39 1-15,0 38 16,39 0-1,0-38 1,0-1 0,0 39-1,0-39 1,0 1 0,0 38-16,0 0 15,39 1 1,-39-40-16,39 39 15,0-38-15,-39-1 16,79 39 0,-1 0-1,1-78 1,-40 79-16,39-40 16,-39-39-1,1 39-15,-1-39 31,0 0 16,0 0-31,0 0 0,1-78-1,-1 39 1,0-1-16,-39-38 15,39 0-15,0 39 16,-39-1 0,0 1-16,0 0 15,40-39 1,-40 38-16,0-38 16,0 0-1,0-1-15,0 40 16,0-39-1,0 38-15,0 1 16,-40-39 0,1-1-16,0 40 15,39 0-15,-78 0 16,78 0 0,-40 39-16,1-40 15,39 1 16,-39 0 1,0 39-32,0 0 31,39-39 0,-40 39-31</inkml:trace>
  <inkml:trace contextRef="#ctx0" brushRef="#br3" timeOffset="209651.73">941 6193 0,'-40'-40'31,"1"40"0,0 0-15,0 0 0,0 0 15,39 40-16,-40-1-15,40 0 32,0 0-32,0 0 15,0 1 1,0-1 0,0 0-1,79 0 1,-79 0-16,78 1 15,-39-1 1,1-39 15,-40 39-15,39 0 0,0-39-1,-39 39 16,39 1 1,-39-1-17,0 0-15,0 0 16,-78 0 0,39 1-16,-40-40 15,40 39 1,0 0-16,0-39 15,-1 0 1,1 0-16,0 0 31,0 0-15,0 0 15,39-39-31,-40 39 31,40-39 32,0-1-32,40 40 0,-1 0-15,0 0 15,0 40-15,0-1-16,-39 39 31,40-39-31,-1 1 16,-39 38-1,0-39-15,0 0 16,0 1 0,0-1-16,0 0 15,0 0 1,0 0 0,0 1-16,0-1 31,0 0 0,0 0 16,39-39-16,39 0 0</inkml:trace>
  <inkml:trace contextRef="#ctx0" brushRef="#br3" timeOffset="210540.67">1450 6781 0,'0'0'0,"0"-40"31,0 1 47,0 0-31,0 78 16,0 0-63,0 1 31,0-1-31,0 0 16,0 39-16,0 40 15,0-79 1,0 0-16,0 1 16,0-1-1,0 0-15,0 0 16,0 0 15,0 1 0,0-1-15,0 0 31</inkml:trace>
  <inkml:trace contextRef="#ctx0" brushRef="#br3" timeOffset="211389.67">1450 6741 0,'0'-39'31,"39"39"94,1 0-125,-1 0 16,0 39-1,0 1 1,0 77-16,40-38 16,-79-40-1,39 39-15,0-39 16,0 40-1,1-79 1,-40 39-16,0 39 16,39 1-1,-39-40 17,0 0 14,0 0-14</inkml:trace>
  <inkml:trace contextRef="#ctx0" brushRef="#br3" timeOffset="211868.53">1489 7173 0,'-39'0'16,"39"-40"46,0 1-46,39 39 0,1 0-1,38 0-15,-39 0 16,0 0-1,1 0-15,38 0 32,-39 0-17,0 0 1,1 0 15,-1 0-31</inkml:trace>
  <inkml:trace contextRef="#ctx0" brushRef="#br3" timeOffset="212326.09">2352 7369 0,'0'0'0,"39"0"0,-39 39 0,0 0 16,0 0 0,0 0-1,0 1-15,0-1 16,0 0 0,0 0 15,0 0-16</inkml:trace>
  <inkml:trace contextRef="#ctx0" brushRef="#br3" timeOffset="213166.31">2587 6820 0,'39'0'62,"0"39"-46,-39 0-1,40 40 1,-40-40-16,39 0 16,0 39-1,-39-38-15,0-1 16,39 0-16,-39 0 16,0 0-1,0 1 16,39-40 1,-39 39-1</inkml:trace>
  <inkml:trace contextRef="#ctx0" brushRef="#br3" timeOffset="214415.71">2587 6781 0,'0'0'0,"0"-40"16,0 1 15,0 0-31,39 39 16,0 0-1,40-39-15,-40 39 16,-39-39-1,39 39-15,0 0 16,0 0 0,1 0-1,-1 0 17,0 0-32,-39 39 15,39 0 16,-39 0 1,0 0-32,0 1 15,0-1 1,0 0 0,0 0-1,0 0 16,0 1 1,-39-1-17,0-39 17,39 39-17,39-39 110,0 0-94,0 0-31,-39 39 16,40-39 0,-1 0-16,-39 39 15,39-39 1,0 40 0,-39-1-16,39-39 31,-39 39-31,40 0 31,-40 0 0,0 1-15,0-1 0,-40 0-1,1-39-15,0 39 31,0-39-31,0 0 32,-1 0-32,-38 0 15,39 0 17,0-39-17,-1 39 1,1 0 15,39-39-31</inkml:trace>
  <inkml:trace contextRef="#ctx0" brushRef="#br3" timeOffset="-214304.49">3998 7447 0,'0'39'62,"0"40"-46,-39-79 0,39 39-1,-39 0-15,39 0 16,-40-39 0,40 39-1,0 1 16</inkml:trace>
  <inkml:trace contextRef="#ctx0" brushRef="#br3" timeOffset="-213054.77">4547 7094 0,'0'0'0,"0"-39"31,0 0-15,0 0 0,-39-1-1,39 1 1,-40 0-1,1 39 1,0 0 15,0 0 16,0 0-16,-1 0-15,1 39 15,39 0-31,0 1 16,0-1 15,0 0-31,0 0 16,0 0-1,0 1 17,0-1-17,0 0 1,39 0 0,1-39-1,-40 39 1,39-39-16,0 0 31,-39 40-31,39-40 31,0 0-15,-39 39-16,40-39 31,-1 0 0,0 0 1,-39-39-32,39 39 15</inkml:trace>
  <inkml:trace contextRef="#ctx0" brushRef="#br3" timeOffset="-211267.11">4743 6506 0,'0'-39'16,"0"0"31,39 39-16,0 0 0,0 0 0,-39 39-15,40-39 15,-40 78-31,39-38 16,-39-1 0,0 0-1,0 0 1,0 0 15,0 1-15,0-1 15,0 0 0,0 39 16,39-78-16,0 0-15,0 40 0,1-40-1,-1 0 48,0 0-1,-39-79-31,0 40 1,-39 39 61,0 0-46,-1 39-47,40 0 16,-39-39 0,39 79-16,0-40 31,0 39-31,0-38 31,0-1-31,0 0 16,0 0-1,0 0 17,39 1-1,-39-1-16,40 0 1,-1 0 15,-39 0 32,0 1-16,0-1-16,-39 0 0,-1-39-31,1 39 16,0 0-1,0-39-15,0 0 16,-1 0 15</inkml:trace>
  <inkml:trace contextRef="#ctx0" brushRef="#br3" timeOffset="-208099.16">5997 6271 0,'-39'0'31,"0"0"0,39-39-15,-39 39-1,-1 0 32,1 0-15,0 0-32,0 0 31,39 39-16,0 0 1,-39-39 0,39 39-1,0 1 1,0-1 0,0 0-1,0 0 1,39 0-1,0 1 1,39 38 15,-38-39 1,-1-39-17,-39 39 1,39 1-1,-39-1 32,0 0 0,0 0-16,0 0-15,-39-39 15,39 40-31,-39-40 32,-1 0-17,1 0 16,0 0-15,0 0 31,78-40 94,0 40-141,0 0 31,1 0-16,-40 40 1,39-40 0,0 39-16,-39 0 31,0 0-31,39 0 16,-39 1-1,0-1 1,0 0-16,0 0 31,0 0 0,0 1 1,0-1-17,0 0 16,0 0 16,39-39-15,-39 39-17,79-39 1</inkml:trace>
  <inkml:trace contextRef="#ctx0" brushRef="#br3" timeOffset="-207259.93">6311 6741 0,'0'-39'47,"39"39"15,-39 39-46,39 40 0,0-40-1,0 39-15,-39-38 31,0 38 1,40-78-32,-40 78 47,0-38 15,0-1 16</inkml:trace>
  <inkml:trace contextRef="#ctx0" brushRef="#br3" timeOffset="-206090.56">6271 6781 0,'0'-40'16,"0"1"31,40 39-32,-40-39 1,0 0 0,39 39-16,39 0 31,-78-39-31,39 39 15,1 0 1,-1 0-16,0 0 31,39 0-15,-38 0 0,-1 0-1,39 0 16,-39 0-15,1 0 0,-1 0-1,0 0 1,-39 39 0,39 0-16,-39 0 46,39-39-30,-39 39 15,0 1 1,0-1-17,0 0 16,0 0 1,0 0 15,0 1-47,-39-40 31,0 39-16,0-39 1,0 0 0,-1 0-16,1 39 15,0-39 1,0 0 15,0 0 0,-1 0 1,1 0-1,0 0 16</inkml:trace>
  <inkml:trace contextRef="#ctx0" brushRef="#br3" timeOffset="-204392.11">7134 6349 0,'0'-39'16,"39"0"31,0 0-32,0 39 16,1 0-15,-1 0 15,0 39 1,0 0-17,-39 40 1,0-40-1,0 0 17,0 0-1,0 0-31,0 1 31,39-40-15,-39 39-1,0 0 1,40 0 0,-1-39 15,0 0-15,-39 39-16,39-39 15,0 0 1,1 0 15,-1 0 16,-39-39 15,0 0-62,-39 39 157,39 39-126,-40-39-15,40 39-1,0 1 16,0-1-15,0 0-16,0 0 31,0 0-15,0 40 15,0-40-15,0 0-1,40-39 1,-40 39 0,39 1 15,-39-1 0,0 0 0,0 0-15,-39 0-16,-1 1 31</inkml:trace>
  <inkml:trace contextRef="#ctx0" brushRef="#br3" timeOffset="-202435.22">8584 6232 0,'0'0'0,"-39"0"15,0 0 17,0 0-1,-1 0 16,1 0-16,39 39-15,0 0-1,0 0 17,0 1-17,0-1-15,0 0 31,0 0 1,0 0 15,39 1-32,1-40 1,-40 39-1,39 0 32,-39 0 0,0 0-31,0 1 15,-39-40-15,-1 0-1,40 39-15,-39-39 16,0 0 15,0 0-15,0 0 15,-1 0 32,80 0 46,-1 0-93,0 0 30,0 0 1,-39 39-15,0 0-17,0 0 1,0 1-1,0-1 17,0 0-32,0 0 31,0 0-15,0 1 15,0-1 0,0 0-15,0 0 15,39-39 0,1 39 0,-1-39 1,0 0-17,0 0 1,0 0 0,1 0-16,-1 0 15,0 0 1,0-39-1,0 0 17,1 0-17</inkml:trace>
  <inkml:trace contextRef="#ctx0" brushRef="#br3" timeOffset="-201685.08">9015 6506 0,'0'79'141,"0"-1"-141,0-39 15,0 0 1,0 1-16,0-1 31,0 0-15,0 0 31,0 0 15,0 1 1,0-1-32</inkml:trace>
  <inkml:trace contextRef="#ctx0" brushRef="#br3" timeOffset="-201026.66">8937 6349 0,'0'0'0,"0"-39"47,39 39 16,0 0-48,1 0 1,-1 0 0,0 0 15,0 0-31,0 0 47,-39 39-32,39-39 1,-39 40 15,40-40 0,-1 0-15,-39 39-16</inkml:trace>
  <inkml:trace contextRef="#ctx0" brushRef="#br3" timeOffset="-200457.33">9133 6702 0,'-39'0'0,"78"0"140,0 0-124,0 39-16,0-39 16,1 0-1,-1 0 1,0 0 31</inkml:trace>
  <inkml:trace contextRef="#ctx0" brushRef="#br3" timeOffset="-199778.82">8976 7055 0,'39'0'140,"1"0"-124,77 0-16,-78 0 16,40 0-1,-40 0-15,0 0 16,0 0-16,0 0 15,1 0 48</inkml:trace>
  <inkml:trace contextRef="#ctx0" brushRef="#br3" timeOffset="-198080.25">9564 6232 0,'0'-39'32,"39"39"-17,0-40 48,1 40-48,-1 0 1,-39 40 0,39-1-1,-39 0 1,0 0-16,0 79 16,0-79-1,0 0-15,0 0 16,0 1-1,0-1-15,0 0 32,0 0-17,0 0 32,0 1-31,39-1-1,0-39 1,-39 39-16,40-39 16,-40 39-1,39 0 17,0-39 14,0 0-14,0 0 15,-39-39-16,0 0 31,-39 39 1,0 0-48,0 78 17,39-38-17,-39-1-15,-1 0 16,40 39 0,0-38 15,-39-1-31,39 0 47,0 0-16,0 40 0,39-40-15,-39 0-1,0 0 17,0 0-1</inkml:trace>
  <inkml:trace contextRef="#ctx0" brushRef="#br3" timeOffset="-195788.17">10426 6977 0,'0'-40'16,"40"40"93,-1 0-93,0 0-1,0 0-15,40 0 16,-40 0-16,39 0 31,1 0-15,-40 40-16,0-40 15,0 0 1,0 0 0,1 0-1,-1 0 17,0 0-1,0 0-16,0 0 32</inkml:trace>
  <inkml:trace contextRef="#ctx0" brushRef="#br3" timeOffset="-194802.6">11014 6663 0,'-39'0'16,"78"0"77,40 39-77,-40 0-16,0 1 16,0 38-1,1-78-15,-1 39 16,0-39 0,-39 39-1,39-39 1,0 40 31,1-1 15,-40 0 32,0 0-78,-40 0-1,1 1-15,0-1 16,39 0-1,-39-39-15,39 39 32,-39-39-17,39 39 48</inkml:trace>
  <inkml:trace contextRef="#ctx0" brushRef="#br3" timeOffset="-192953.19">11681 6702 0,'39'0'31,"0"-39"1,-39 0 15,39 39-32,1-39-15,-40-1 47,39 40-31,-39-39-1,0 0 17,0 0-1,0 0 47,0 78 47,0 39-109,0 40-16,0-1 15,0 1 1,0-79-16,0 40 15,0-1-15,0-39 32,0 0-17,0 1 1,0-1-16,0 0 31,0 0 0,0 0 32,0 1-32,-39-40 32,-1 0-48,40-40 1,-39 40 0,0-39 30,117 39 79,1 0-125,-40 0 16,0 0 0,40 0-16,-40 0 31,0 0 16</inkml:trace>
  <inkml:trace contextRef="#ctx0" brushRef="#br3" timeOffset="-192235.05">12230 6310 0,'0'39'109,"39"79"-109,-39-40 16,0-38-1,0-1-15,0 39 16,0-39 0,0 1 15</inkml:trace>
  <inkml:trace contextRef="#ctx0" brushRef="#br3" timeOffset="-190987.25">12896 6820 0,'0'-39'0,"0"-1"31,0 1-16,0 0 17,-39 39-17,-1 0 17,1 0-17,0 0 1,0 0-16,-40 39 31,79 0-31,-39-39 16,39 40-1,0-1 17,0 0-1,0 0-16,0 0 32,39-39-15,1 0-17,-1 0 16,0 40-15,0-40 15,0 0-15,1 0 15,-40 39 0,0 0-15,39 0 31,-39 0-31,0 1 46,-39-40-46,-1 0 15,1 0-31,0 0 16,0 0-1,0 0 1,-1 0-1,1 0 17,39-40-32,-39 40 31</inkml:trace>
  <inkml:trace contextRef="#ctx0" brushRef="#br3" timeOffset="-189088.64">13484 6937 0,'0'0'0,"39"0"16,0 0-1,0 0 17,1 0-1,38-78-15,-39 78 15,0-39-16,1 0 48,-40-1-32,0 1-15,0 0 15,-40 39 16,40-39-31,-39 39-1,0 0 1,0 0-1,0 0-15,39 39 32,-40-39-32,40 39 15,-39 0 1,39 1-16,0-1 31,0 0-15,0 0-16,0 0 31,0 1-31,39 38 16,1-39-1,-40 0 17,0 1-17,39-40 16,0 0 1,0 0-1,0 0-15,1 0 15,-40-40-16</inkml:trace>
  <inkml:trace contextRef="#ctx0" brushRef="#br3" timeOffset="-187861.22">14268 6781 0,'39'-40'0,"-39"-38"31,0 39-15,0 0 31,-39 39-32,0 0 17,-1 0-32,1 0 31,0 39-31,0 0 15,39 0 1,0 0 0,0 1-16,0-1 15,0 0 1,0 0 0,0 0-1,0 1 16,39-40 1,0 39-17,0-39 32,1 0 0,-1 0-31,0-39-1,-39-1-15,0 1 16,39 0-16,-39 0 16,0 0-1,0-1 1,0 1-1,39 39 1,-39-39 31,40 78 31,-40 40-62,0-40-1,39 39-15,-39-39 16,0 79-16,39-40 16,-39 40-1,0-40-15,0 1 16,0-40-1,0 39-15,39-78 16,-39 40 0,0-1 31</inkml:trace>
  <inkml:trace contextRef="#ctx0" brushRef="#br3" timeOffset="-186083.26">14738 6741 0,'0'40'79,"0"38"-64,0-39 1,0 0-1,0 1 1,39-1 0,-39 0-1,0 0 1,40 0 0,-1-39 15,-39 40-16,39-40 1,0 0 15,0 0 1,1-40-17,-40 1 1,39 0-16,-39-39 15,39-1-15,-39 1 16,0-1 0,0 40-1,0 0 17,0 0-17,0 78 141,39 39-140,-39-38 0,0 38-1,39-39 1,-39 0 15,40 1-31,-40-1 47,39-39-16,0 39 1,0-39-1,0 0-16,1 0 17,-1-39-1,-39 0 0,39-1-31,0-38 16,-39 39-1,0 0-15,0-1 16,0 1 15,0 0 16,0 78 94,0 0-141,0 1 15,39 77 1,-39-78-16,0 1 16,0-1-1,0 0 17</inkml:trace>
  <inkml:trace contextRef="#ctx0" brushRef="#br3" timeOffset="-185553.94">15561 6820 0,'0'0'0,"0"-39"47,0-1 0,0 1-16,0 0-15</inkml:trace>
  <inkml:trace contextRef="#ctx0" brushRef="#br3" timeOffset="-184646.36">15561 6428 0,'39'0'16,"1"0"109,-40 39-109</inkml:trace>
  <inkml:trace contextRef="#ctx0" brushRef="#br3" timeOffset="-183808">15796 6781 0,'40'0'78,"-1"0"-63,0 39-15,-39 0 16,39 0 0,-39 0-16,39 40 15,1-40 1,-40 0-16,0 0 16,0 1-1,0-1-15,39-39 16,-39 39-1,0 0 32,39-78 31,-39-118-78,0 40 16,0-1 0,39 0-16,-39 79 15,0 0 32,0 0-16</inkml:trace>
  <inkml:trace contextRef="#ctx0" brushRef="#br3" timeOffset="-182719.23">16580 6741 0,'0'0'0,"0"-39"15,0 0 1,0 0 0,-39 39 46,0 0-46,0 0 15,39 78-31,-39-39 16,-1 1-1,40 38-15,-39-39 16,39 0 0,0 1-16,0-1 15,0 0-15,0 0 31,0 0-15,0 1 0,39-40 31,1 0 15,-1-40-31,-39 1-31,0 0 16,39-39 0,0 78-16,-39-40 15,0-38-15,0 39 31,0 0 1,0-1-1,39 40 31,1 40-46,-40-1 0,39 0-1,0 0-15,-39 0 16,39 1 0,-39-1-1,39-39 1,-39 39-1</inkml:trace>
  <inkml:trace contextRef="#ctx0" brushRef="#br3" timeOffset="-182090.4">16972 6075 0,'40'39'47,"-40"0"-47,39 79 15,-39-40 1,39 79-16,-39-78 16,0-1-1,39 0-15,-39-38 16,0-1-16,39 39 16,-39-39-1,0 1-15,0-1 63,0 0-16</inkml:trace>
  <inkml:trace contextRef="#ctx0" brushRef="#br3" timeOffset="-181080.7">17560 6820 0,'40'0'62,"-40"-39"-30,0-1-1,0 1-16,0 0 1,0 0-16,0 0 31,0-1-15,-40 40 46,1 0 1,39 40-47,-39-1-1,39 0 1,-39 0-16,39 0 15,0 40 1,0-40 0,0 0-1,0 0 1,0 1 0,0-1 15,39 0-16,0 0 1,0-39 31,1 0 0</inkml:trace>
  <inkml:trace contextRef="#ctx0" brushRef="#br3" timeOffset="-179823.49">17952 6545 0,'40'0'16,"-1"0"15,-39 40-15,0-1-1,0 0-15,0 0 16,39 40-1,-39-1-15,0 0 16,0-38-16,0-1 16,0 39-1,0-39 17,0 1-17,39-119 110,0-38-125,1-40 16,-1 39-16,-39 40 15,39 78 1,-39-39-16,39 39 16,-39-40 31,39 40-1,1 0 1,-1 0-15,0 40-17,-39-1 1,0 0-16,39 39 15,-39-38 1,0 38-16,0 0 16,39 1-1,-39-1-15,0-39 16,0 1 0,0-1 15</inkml:trace>
  <inkml:trace contextRef="#ctx0" brushRef="#br3" timeOffset="-179064.02">18932 6467 0,'-39'0'94,"39"39"-78,-39 0-1,39 40 16,0-40-15,0 0 0,0 0 15,0 1-15,0-1-1,0 0 1,39-39-16,0 39 31,-39 0-31,39-39 47,-39 40-31,40-40-1,38 0 16,0 0-31,1-40 16,-1 40 0,-39-39-16</inkml:trace>
  <inkml:trace contextRef="#ctx0" brushRef="#br3" timeOffset="-177944.06">19481 6663 0,'0'-39'16,"0"0"46,39 39-46,0 0 46,-39-40-62,40 40 16,-40-39 0,39 39-16,-39-39 15,0 0 1,39 0 0,-39-1 15,0 1 31,-39 39-62,0 0 32,-1 0-32,-38 0 15,39 0 1,0 39-1,-1 1 1,1-40 0,39 39-16,0 0 31,0 0-15,0 40 15,0-40-16,39 0 1,-39 0 15,0 0 1,40-39-17,-1 40-15,0-40 31,0 0-31,-39 39 0,39-39 16,1 0 15,-1 0 16,0 0 0</inkml:trace>
  <inkml:trace contextRef="#ctx0" brushRef="#br4" timeOffset="-72964.61">4116 6585 0,'39'0'47,"0"0"-15,39 39-32,1 0 31,-79 0-31,39-39 15,-39 39 1,39-39 31,0 0-16,1 0 0,-40-39-31,39-39 16,0-1-16,0 40 16,0-39-1,-39 39-15,40-1 16,-40 1 0,0 0 15,39 39-16,0 0 1,-39-39 0,0 0-16,39 39 31,-39-40 0</inkml:trace>
  <inkml:trace contextRef="#ctx0" brushRef="#br4" timeOffset="-71676.08">6389 6232 0,'78'0'94,"-78"39"-79,79 0-15,-79 0 16,39-39-1,-39 40-15,39-1 32,-39 0 30,39-39-31,1 0-15,-40-39 15,39-40-31,0 40 16,0-39 0,0 39-1,1-1 1,-40 1-1,39 39 17,-39-39 15,39 39-47,0-39 31</inkml:trace>
  <inkml:trace contextRef="#ctx0" brushRef="#br1" timeOffset="69.41">784 8153 0,'0'0'0,"-39"0"16,-1 0 31,1 0-31,0 0-1,39 39 1,0 0-1,-39 0 1,39 0 0,0 1-1,0 38 17,39-78-17,0 0 1,0 39-1,1 0 1,-1-39 0,0 40 15,-39-1-31,39-39 16,-39 39 15,0 0-16,0 0 1,-39 40-16,39-40 16,-78 0-1,38 0 1,1 0-16,0-39 16,0 0-1,0 0 16,-1 0 16,40-39 0,0 0 16,40 39-32,-1 0-15,0 0 15,0 39-16,-39 0-15,39 1 16,-39-1 0,40 0-16,-40 0 15,0 0 1,0 40-16,0-1 16,0-39-16,0 1 15,0 38 1,0-39-1,0 0 1,0 1 31,0-1-16,39-39 16,0 0-31,39 0-16,1-39 15</inkml:trace>
  <inkml:trace contextRef="#ctx0" brushRef="#br1" timeOffset="929.18">1529 8584 0,'0'39'125,"0"39"-109,0-39-16,0 1 15,0 77 1,-40-78-16,40 40 16,0-40-16,0 39 15,0-38 1,-39-1-16,39 0 31,0 0 16</inkml:trace>
  <inkml:trace contextRef="#ctx0" brushRef="#br1" timeOffset="1736.84">1489 8545 0,'0'-40'16,"40"40"31,-1 0 0,0 0-47,0 40 31,0-1 0,1 0-15,-1 0-16,-39 39 15,39-78 1,0 40-16,-39 38 16,0-39-1,0 0-15,39-39 16,-39 40-16,0-1 15,0 0 1,0 0 15,40 0 1,-40 1-17,0-1 63</inkml:trace>
  <inkml:trace contextRef="#ctx0" brushRef="#br1" timeOffset="2276.73">1529 9054 0,'0'0'0,"0"-39"94,39 39-63,0 0-15,0 0 15,0 0 16,1 0-31,-1 0-1</inkml:trace>
  <inkml:trace contextRef="#ctx0" brushRef="#br1" timeOffset="2803.07">2234 9172 0,'0'39'31,"39"-39"-16,-39 39 1,0 0 0,0 0-16,0 40 15,0-1 1,0-39 0</inkml:trace>
  <inkml:trace contextRef="#ctx0" brushRef="#br1" timeOffset="3993.3">2744 8858 0,'0'-39'16,"-39"39"15,39-39-15,-40 39 15,1 0 31,0 0-15,39 78-31,0-39 0,0 0-1,0 1 1,0-1-1,0 0 1,39-39-16,0 39 16,-39 0-1,40 1 1,-1-40 0,0 39 15,0-39-16,0 0 1,0 0 0,1 0-1,-1 0 1,-39-39 15</inkml:trace>
  <inkml:trace contextRef="#ctx0" brushRef="#br1" timeOffset="5459.19">3175 8309 0,'0'0'0,"0"-39"31,39 39-15,0 0 0,0 0-1,1 0 17,-40 39-32,39 1 31,0-1-31,-39 39 15,0 1-15,0-1 16,0 0 0,0 1-1,0-40 1,0 0 15,0 0-15,0 0-16,0 1 31,39-40-15,-39 39-1,39-39 1,1 0 15,-1 0-15,0 0 15,0 0-15,0-39 15,1 39-15,-40-40 15,0 1 0,-40 39 78,1 0-93,39 39 0,-39 1-1,39-1 17,0 0-17,0 0-15,0 0 16,0 40-1,0-40 1,0 0 0,0 0 15,0 1 0,39-40-15,-39 39-1,0 0 17,0 0 15,0 0-32,0 1 1</inkml:trace>
  <inkml:trace contextRef="#ctx0" brushRef="#br1" timeOffset="7277.18">4743 8192 0,'-39'0'63,"-1"0"-48,1 0 16,0 39-15,0-39-16,39 39 16,0 0-1,0 1 1,0-1 0,0 0-16,0 0 15,0 0 1,0 1 15,39-1-31,0 0 31,0 0-15,1 0 15,-40 0 0,39-39-31,-39 40 16,0-1 31,0 0-31,0 0-1,0 0 1,-39 1 15,39-1-31,-40 0 16,1-39 15,0 0-31,0 0 31,0 0-15,-1 0 31,40-39 46,40 39-30,-1 0-32,0 0-31,0 0 16,0 39-1,1 0 1,-1 0-16,0 79 16,-39-79-1,39 0-15,-39 40 16,39-79 0,-39 39-1,0 0 16,0 0 32,0 1-16</inkml:trace>
  <inkml:trace contextRef="#ctx0" brushRef="#br1" timeOffset="8166.7">5174 8388 0,'39'0'47,"-39"78"0,39 1-31,-39-40-16,0 39 15,40 0-15,-40-38 16,0 38-1,0-39-15,0 40 16,39-40 0,-39 0-16,39 39 15,-39-38 1,0-1 0,0 0-1,0 0 32,0 0 47</inkml:trace>
  <inkml:trace contextRef="#ctx0" brushRef="#br1" timeOffset="9863.22">5213 8584 0,'0'0'0,"0"-39"47,39 39-16,-39-40 1,40 40-17,-40-39 17,39 39-1,0 0 16,0 0-32,0 0 1,-39 39 0,40-39-1,-40 40 1,39 38 15,-39-39-15,39-39-1,-39 39 1,0 0 0,0 1-1,0-1 32,-39-39 0,78 39 156,0-39-187,0 0 15,1 0-15,-1 0-1,-39 39 16,39-39-15,-39 39 0,39-39 15,-39 40-15,39-40 15,-39 39-16,40-39 17,-40 39-17,0 0 1,0 0 31,-40-39-32,40 40 1,-39-40 0,0 0-1,0 0 1,0 0 0,-1 0-16,1 0 31,0 0 0,0 0-31,0 0 31,-1 0 1</inkml:trace>
  <inkml:trace contextRef="#ctx0" brushRef="#br1" timeOffset="11640.98">5840 8192 0,'0'-39'15,"40"39"1,-1 0 46,0 0-30,-39 39-32,39-39 15,-39 39 1,39-39-1,-39 39-15,0 0 16,0 1 0,39-1-16,-39 39 31,0-39-31,0 1 31,0-1-31,0 0 31,0 0-15,0 0 15,40-39-31,-40 39 16,39-39 15,0 0 0,0 0 1,0 0-1,1 0 0,-1-39 16,-39 0 0,-39 39 125,39 39-141,0 0-31,0 1 16,0-1-1,0 0 17,0 0-17,0 0 1,0 1-1,39-40 1,-39 39 0,0 0-16,39 0 15,-39 0 1,39-39 0,0 40 15,-39-1-16,0 0 1,0 0 0,0 40 31,0-1-32,0-39 16,-39-39-31,39 39 16,0 1 0,-39-40-1,39 39 32</inkml:trace>
  <inkml:trace contextRef="#ctx0" brushRef="#br1" timeOffset="16454.05">6938 8192 0,'-39'0'16,"39"-39"31,-40 39 0,1 0-16,0 39-16,39 0 1,0 39 0,0-38-1,0-1 32,0 0-16,0 0-15,39-39 0,0 0-1,-39 39 1,40-39 15,-40 40-15,0-1 15,0 0-15,0 0-16,0 0 31,0 0-31,0 1 16,-79-40 15,79 39-16,-39-39 1,0 0 47,78 0 108,0 39-155,0 0 0,-39 40-1,40-1 1,-40-39-16,39 79 16,-39-40-16,0-39 15,0 1 1,0-1-1,0 0 17,0 0-1,39-39 78</inkml:trace>
  <inkml:trace contextRef="#ctx0" brushRef="#br1" timeOffset="17223.49">7212 8740 0,'0'-39'47,"39"39"46,-39 39-93,0 40 16,0-40-16,0 79 16,0-79-1,0 0-15,0 0 16,0 0 15,0 1 16,0-1-16,0 0 47</inkml:trace>
  <inkml:trace contextRef="#ctx0" brushRef="#br1" timeOffset="18132.07">7251 8780 0,'0'0'0,"40"0"31,-40-40-31,39 40 47,-39-39-31,39 39-16,0 0 31,0 0-15,1 0-1,-1 0 1,0 0 15,0 0-31,-39 39 16,39-39-1,-39 40 17,40-40-32,-40 39 15,0 0 16,39-39-15,-39 39-16,0 0 16,0 1-1,0-1 1,0 0 15,0 0 0,0 0-15,-39-39-16,39 40 31,-40-40-31,1 39 32,0-39-32,0 0 15,0 0 16,-1 0 1,1 0-17,0 0 17</inkml:trace>
  <inkml:trace contextRef="#ctx0" brushRef="#br1" timeOffset="19589.25">7683 8231 0,'39'0'16,"0"0"-16,0 0 31,0 0-15,1 0-1,-1 0 1,0 0 15,0 39 1,-39 0-32,0 1 15,0 38-15,0 0 16,0-38-1,0-1-15,0 39 16,0-39 0,0 40-1,0-40 17,39-39 30,-39 39-62,40-39 31,-1 0-15,0 0 0,0 0-1,0 0-15,1 0 63,-119 0 124,79 78-171,-39-38-1,39-1 1,0 0 0,0 0 15,0 0-15,0 1 15,0-1-31,0 0 31,0 0 0,39-39 1,-39 39-32,0 40 15,0-40 16</inkml:trace>
  <inkml:trace contextRef="#ctx0" brushRef="#br1" timeOffset="21189.4">8741 8309 0,'0'-39'0,"0"0"31,-39 39 47,0 0-47,39 39 1,0 0-17,0 1-15,0-1 32,0 0-32,0 0 15,0 0 1,0 1 15,39-40-31,0 0 16,-39 39-16,0 0 15,39-39 1,-39 39 0,39 0 15,-39 0-16,40 1 17,-40-1-17,0 0 17,0 0-1,-40-39-16,1 0 17,0 0-1,78 39 156,-39 1-171,39-1 15,-39 39-31,0-39 16,0 1-16,0 38 16,0-39-1,0 0 1,0 1-1,0-1 17,0 0-17,0 0 32,0 0-16</inkml:trace>
  <inkml:trace contextRef="#ctx0" brushRef="#br1" timeOffset="21858.05">9172 8466 0,'0'0'0,"0"79"125,39 38-125,-39-39 15,0 1 1,0-40-16,0 39 16,0-38-16,0-1 31,0 0-15,0 0 30</inkml:trace>
  <inkml:trace contextRef="#ctx0" brushRef="#br1" timeOffset="22457.32">9094 8584 0,'0'-39'15,"0"-1"1,0 1-1,39 0 32,0 39-31,0 0 0,0-39-1,1 39 1,-1 0-1,0 0-15,0 0 16,0 0 0,1 0-1,-1 0 17,-39 39-1,39 0 16</inkml:trace>
  <inkml:trace contextRef="#ctx0" brushRef="#br1" timeOffset="23067.06">9290 8858 0,'0'0'0,"-40"0"16,80 0 93,-1 0-93,0 0 0,0 0-16,0 0 31,1 0 0,-1 0 16</inkml:trace>
  <inkml:trace contextRef="#ctx0" brushRef="#br1" timeOffset="23727.39">9211 9289 0,'39'0'125,"1"0"-125,-1-39 32,0 39-32,0 0 15,0 0 16,1 0 32</inkml:trace>
  <inkml:trace contextRef="#ctx0" brushRef="#br1" timeOffset="25173.29">9799 8035 0,'39'0'31,"1"0"0,-1 0-15,-39 39 0,39 0-1,-39 1-15,0-1 16,0 39-1,0 40-15,0-79 16,0 39 0,0-38-16,0-1 15,0 0 1,0 0-16,0 0 16,0 0 15,39-39 0,0 40-15,-39-1-1,40-39-15,38 0 16,-39 0 15,0 0 0,-39-39 32,40 39-63,-40-40 31,-40 40 47,1 0-62,0 40-16,0 38 16,0-78-1,-1 78-15,1-38 16,39-1-1,0 0-15,0 0 16,0 0 15,0 1-15,0-1 0,0 0-1,0 0 1,39-39-1,-39 39 1,40-39 0,-40 40-1,0-1 1,0 0 15,0 0 0</inkml:trace>
  <inkml:trace contextRef="#ctx0" brushRef="#br1" timeOffset="25903.21">10426 8897 0,'0'-39'16,"40"39"-1,-1 0-15,0-39 31,39 39-31,-38-39 16,-1 39 0,39 0-16,-39 0 15,1 0 1,-1 0 0,39 0-16,1 0 15,-1 0 1,0 0-16,-38 0 15,38 0 1,-39 0-16,0 0 47,1 0 0</inkml:trace>
  <inkml:trace contextRef="#ctx0" brushRef="#br1" timeOffset="26651.25">11132 8505 0,'39'0'125,"-39"40"-125,79-40 16,-40 78 0,0-78-16,0 39 15,0-39 1,1 39 0,-40 0-1,39-39 16,-39 40-15,0-1 31,0 0-16,0 0-15,0 0-16,0 1 15,0 38-15,-39-39 16,39 0 0,0 40-16,-40-79 15,40 39 1</inkml:trace>
  <inkml:trace contextRef="#ctx0" brushRef="#br1" timeOffset="27930.3">11642 8780 0,'0'0'0,"39"0"15,0-40 1,0-38-1,-39 39 1,39 39 0,1-78-16,-1 78 31,0-40-15,0 40 30,0 0-14,1 0-17,-1 0 1,-39 40 0,0-1-1,39 39 1,-39-39-16,0 40 15,0 38-15,-78 1 16,78-79 0,-40 0-16,1 40 15,0-40 1,0 0 0,39 0 124,78-39-109,-39 0-31,40 0 16,-1 0 0,-39 0-16,40 0 15,-40 0 17,0 0-1</inkml:trace>
  <inkml:trace contextRef="#ctx0" brushRef="#br1" timeOffset="28658.99">12425 8270 0,'0'39'78,"0"79"-62,0 39-1,0-1-15,0 1 16,0-78-16,0-40 16,0 0-1,0 0-15,0 0 94</inkml:trace>
  <inkml:trace contextRef="#ctx0" brushRef="#br1" timeOffset="29746.9">12974 8701 0,'0'-39'16,"-39"39"77,0 0-93,0 39 32,39 0-17,0 1 1,0-1 0,0 0-1,0 0 16,0 0-15,39 1 15,0-40-31,0 0 16,0 0 0,1 0-16,-1 0 31,0 0-31,0 0 47,0 0-16,-39 39-15,0 0 46,0 0-62,0 0 16,-78 40-1,-79 38-15,79-77 16,39-1 0,-40 0-16,40-39 31,0 0 0,0 0-15,-1-39 15,40 0 0</inkml:trace>
  <inkml:trace contextRef="#ctx0" brushRef="#br1" timeOffset="31282.69">14072 8740 0,'0'-39'16,"0"0"-1,0 0 32,0 0 0,-39 39 15,-1 0-30,1 0-32,0 0 15,39 39 1,-39 0 0,39 0-16,0 0 15,-39 1 1,39-1 15,0 39-15,0-39-1,0 1 1,0-1 0,39-39-1,0 39 1,0-39-1,-39 39 32,39-39-31</inkml:trace>
  <inkml:trace contextRef="#ctx0" brushRef="#br1" timeOffset="32671.23">14895 8388 0,'-39'0'47,"-40"0"-31,1 39-16,-40 118 16,1-40-1,38 40-15,1-118 16,78 0-16,-39 40 15,0-79 1,39 39-16,0 0 31,0 0-15,0 1 31,0-1-16,39-39-15,0 0-16,0 0 31,40 0-31,-40-39 16,39-40-1,1 79-15,-79-78 16,78 39-1,-78-1-15,39 1 16,0 0-16,-39 0 31,0 0 1,0-1-1,0 1 16,40 39 0,-40-39-32,39 117 79,-39 79-78,0 0-16,0-39 15,0-1 1,0 1-16,0-79 15,0 0 1,0 0 0,0 1 15</inkml:trace>
  <inkml:trace contextRef="#ctx0" brushRef="#br1" timeOffset="34828.11">15248 8740 0,'0'40'31,"0"-1"0,0 0-15,0 39 0,0-38-1,0-1 16,0 0-15,39-39 15,0 0 47,0 0-46,1-39-17,-1 39 1,0-79-16,0 40 16,-39 0-16,0 0 31,39 39-31,-39-39 31,39 39 0,-39-40-15,0 1 15,0 78 79,0 1-95,40-40 1,-40 39-16,0 0 15,0 0 17,0 0-17,39-39 1,-39 40 15,0-1 0,39-39 1,0 0-17,0 0 17,40-39-32,-40-40 15,39 40 1,-78-39-16,40 38 15,-40 1 1,39 39 0,-39-39-16,0 0 47,0 0 31,39 39 15,-39 39-77,0 0-16,0 0 16,0 0-16,0 1 15,0-1 1,0 0-16,0 0 31,0 0-15,0 1 46</inkml:trace>
  <inkml:trace contextRef="#ctx0" brushRef="#br1" timeOffset="35477.44">16110 8427 0,'0'-39'78,"39"39"-31,0 39-15</inkml:trace>
  <inkml:trace contextRef="#ctx0" brushRef="#br1" timeOffset="36316.39">16384 8662 0,'0'39'47,"40"-39"-32,-1 39 1,-39 1 0,78-1-1,-78 0 1,39 0-1,-39 0-15,0 1 32,40-40-17,-40 39 1,39-39 46,-39 39-46,0-78 62,39 0-78,-39-1 16,0-38-1,39 39-15,-39 0 16,0-40 0,0 40-1,0 0 1,39 39 15,-39-39-15,0 0 31</inkml:trace>
  <inkml:trace contextRef="#ctx0" brushRef="#br1" timeOffset="37495.33">17129 8545 0,'0'0'0,"0"-40"32,-39 1-32,0 39 47,0 0-32,-1 0 16,40 39-15,0 1 15,-39-40-31,39 39 16,0 39 0,0-39-1,0 0 16,0 1 1,0-1-17,0 0 48,39-39-48,1 0 64,-1 0-79,-39-39 15,0 0-15,0-1 31,39 40 1,-39-39 30,39 39 1,0 39-32,1-39-31,-40 79 16,39-40-1,-39 0 16,0 0-31,39 1 63</inkml:trace>
  <inkml:trace contextRef="#ctx0" brushRef="#br1" timeOffset="38095.15">17325 8074 0,'39'0'47,"1"79"-31,-1-1-1,-39 0-15,39 1 16,-39-1-1,0 40-15,39-79 16,-39 0 0,0 0-16,39 40 15,-39-40 1,0 0 0,0 0 15</inkml:trace>
  <inkml:trace contextRef="#ctx0" brushRef="#br1" timeOffset="39064.98">17756 8780 0,'40'0'16,"-1"-40"-1,0 40 17,-39-39-17,39 39 1,-39-39 0,39 0 15,-39 0 0,0 0 0,0-1-15,-39 80 156,39-1-157,0 0 17,0 0-1,0 0-15,0 0-1,0 1 1,0-1 31,0 0-32,39-39-15,1 0 63,-1 0-16</inkml:trace>
  <inkml:trace contextRef="#ctx0" brushRef="#br1" timeOffset="40232.84">18305 8505 0,'0'0'0,"0"40"47,39-40-31,-39 78-1,0-39-15,0 79 16,40-40-1,-40-39-15,0 0 16,0 1 0,0-1 31,0 0-1,39-78 17,-39-40-47,0 40-1,39 0-15,-39-39 16,0 38-1,0 1 1,39 0 0,-39 0-1,39 0 32,1 39 0,-1 0-47,0 0 31,0 0 1,0 78-1,0 0-16,-39-38 1,0 77-16,0-78 16,40 1-1,-40-1-15,0 0 32</inkml:trace>
  <inkml:trace contextRef="#ctx0" brushRef="#br1" timeOffset="40901.87">19128 8427 0,'-39'39'94,"39"0"-63,-39 1-31,39-1 16,0 0-1,0 0 1,0 0 0,0 0-16,39 1 31,0-1-16,0 0 17,1-39-1,-1 0 0,0 0-15</inkml:trace>
  <inkml:trace contextRef="#ctx0" brushRef="#br1" timeOffset="41951.1">19559 8584 0,'40'0'0,"-40"-39"15,39 39 16,-39-40-31,39 40 16,-39-39 0,0 0 15,0 0 16,0 0-32,-39 39 32,0 0-15,-1 0-17,1 0 1,0 39-1,0 0 1,39 0 0,0 0-1,-39 1 1,39-1 0,0 0-1,0 0 16,0 0-15,0 0 0,0 1 15,39-40-15,-39 39-1,39 0 1,0-39-1,0 0 17,1 0-1,-1 0 0,0-39-15</inkml:trace>
  <inkml:trace contextRef="#ctx0" brushRef="#br5" timeOffset="49301.68">16620 10308 0,'0'40'63,"39"-1"-63,-39 39 16,0 40-1,0-1-15,0-38 16,0-1-16,0-39 31,0 1-15,0-1-1,0 0 79</inkml:trace>
  <inkml:trace contextRef="#ctx0" brushRef="#br5" timeOffset="49931.01">16620 10426 0,'0'0'0,"39"0"16,0 0 15,39 0 0,-38 0-31,-1 0 31,0 0-31,0 39 32,40 0-32,-40 1 15,39 38-15,-39-39 31,-39 0-31,40-39 16,-40 40 31,0-1-16,0 0 16</inkml:trace>
  <inkml:trace contextRef="#ctx0" brushRef="#br5" timeOffset="50470.23">16424 10857 0,'39'-39'16,"0"39"15,0 0-31,0-39 16,40 39-1,-1-39-15,-39 39 16,40 0 0,-40 0-16,0-40 15,0 40 1,1 0 31,-40-39-16,39 39-15,0 0-16,0 0 31,-39-39-31</inkml:trace>
  <inkml:trace contextRef="#ctx0" brushRef="#br5" timeOffset="50989.75">17560 10465 0,'0'0'0,"40"0"16,38 0-1,0-39 1,-38 39 0,-1-39-16,0 39 15,0 0 17,0 0-1,1 0 0,-40 39 47</inkml:trace>
  <inkml:trace contextRef="#ctx0" brushRef="#br5" timeOffset="51459.59">17639 10779 0,'78'0'78,"-39"0"-62,40-39 0,-40 39-16,39-40 15,-38 40 1,-1 0-1,0 0 32</inkml:trace>
  <inkml:trace contextRef="#ctx0" brushRef="#br5" timeOffset="52396.96">18971 9916 0,'-39'0'62,"0"0"-46,-39 0-16,38 40 16,-38-1-1,39 0-15,0 0 16,0 0 0,-1-39-16,40 79 15,0-40 1,0 0-1,0 0-15,0 1 32,0-1-17,0 0 1,40 0 0,-1-39-1,0 39-15,39 1 16,-39-40-1,1 0 1,-40 39 15,39-39-15,0 0 0,0 0-1,0 0 1,-39-39-1</inkml:trace>
  <inkml:trace contextRef="#ctx0" brushRef="#br5" timeOffset="63865.48">509 10073 0,'-39'0'47,"0"0"-31,0 0 15,0 0 0,39 39-15,0 1 0,0-1-1,0 0 1,0 0 0,0 0 15,0 1-16,39-40-15,-39 39 16,39-39 0,0 39-1,-39 0 17,0 0-17,0 1 16,39-40-31,-39 39 16,0 0 0,0 0-1,0 0 17,-39-39-1,0 0-16,0 0 32,0 0 0,117 0 78,-39 0-109,0 0-1,-39 40-15,40-1 16,-1 39 0,0 40-16,-39-1 15,0 1 1,0-79-16,0 0 16,0 1-1,0-1 16</inkml:trace>
  <inkml:trace contextRef="#ctx0" brushRef="#br5" timeOffset="64755.01">1176 10583 0,'0'39'78,"0"0"-63,0 79 1,-39-40-16,-1 1 16,40-40-1,0 0-15,0 39 16,0-38-16,-39-40 16,39 39-1,0 0 16</inkml:trace>
  <inkml:trace contextRef="#ctx0" brushRef="#br5" timeOffset="65435.7">1176 10387 0,'39'0'47,"0"0"-16,0 0 0,-39 39-31,40 0 16,-1 0 0,-39 79-16,39-40 15,0 40 1,0-79-16,-39 40 16,40-1-1,-40 0 1,0-38-1,0-1 1,0 0 47</inkml:trace>
  <inkml:trace contextRef="#ctx0" brushRef="#br5" timeOffset="65883.89">1215 10975 0,'0'-39'0,"0"-1"78,39 40-63,40 0 1,-40 0 0,0 0-1,39 0 1,-38 0 15</inkml:trace>
  <inkml:trace contextRef="#ctx0" brushRef="#br5" timeOffset="66311.3">2077 11210 0,'0'0'0,"0"39"16,0 0-1,0 40 1,0-40 0,0 0-1</inkml:trace>
  <inkml:trace contextRef="#ctx0" brushRef="#br5" timeOffset="67251.89">2822 10348 0,'0'0'0,"-39"0"78,0 0-78,-40 0 16,40 39-1,-39 39-15,-40 79 16,40-39-16,78-40 16,-39 0-1,39 1-15,0-40 16,0 0 0,0 0-16,0 1 15,0-1 1,0 0-1,39-39 1,-39 39 0,39-39-16,0 39 31,0-39-31,1 0 31,-1 0-15,0 0-16,0 0 15,40 0 1,-40-39-16,0 0 16,0 0-1,0 0-15,0 39 32,-39-40-32</inkml:trace>
  <inkml:trace contextRef="#ctx0" brushRef="#br5" timeOffset="68410.03">3175 10073 0,'39'0'16,"-78"0"-16,117-39 15,-39 39 1,40-39 15,-40 39-15,-39 39 15,39 39-15,-39-38-16,0-1 15,0 39 1,0-39-16,0 1 15,0 38-15,0 0 16,-39-38 0,39-1-16,0 0 15,0 0 1,0 0 15,0 1 16,39-40-16,40 0 1,-40-40-17,-39 1 16,0 0-31,39 39 16,-78 0 109,-40 39-125,79 0 16,-39-39-1,39 40-15,-39-40 16,39 78-16,0 0 31,0-38-31,0-1 31,39 39-31,-39-39 16,39 1 0,1-40-1,-40 78 32,0-39 0</inkml:trace>
  <inkml:trace contextRef="#ctx0" brushRef="#br5" timeOffset="70036.39">4390 10269 0,'0'-39'62,"0"78"32,0 40-63,0-40-15,39-39-1,-39 39-15,39-39 16,1 39 0,-1 0 15,0 1 0,-39-1-15,0 39-1,0-39 1,0 1 15,0-1-15,-39 0-1,0-39-15,-40 39 32,40-39-17,0 0 17,0 0-1,78 0 94,0 0-110,0 0-15,0 0 16,1 79 0,-1-40-1,-39 0-15,39 39 16,-39 1 0,39-1-16,-39-39 15,0 40 1,0-40-1,0 0 17,0 0-17</inkml:trace>
  <inkml:trace contextRef="#ctx0" brushRef="#br5" timeOffset="70966.59">4978 10740 0,'0'-40'16,"39"40"77,-39 40-77,0 38-16,0-39 16,0 79-1,39-40-15,-39-39 16,0 1 0,0 38-16,0-39 15,0 0 48</inkml:trace>
  <inkml:trace contextRef="#ctx0" brushRef="#br5" timeOffset="72195.16">5056 10818 0,'0'-39'16,"0"0"-16,0-1 62,0 1-31,40 39-31,-1 0 16,0-39 0,0 39-1,-39-39-15,39 39 16,1 0-1,-1 0 17,0 0-32,0 0 31,-39 39-15,0 0 15,0 0-16,0 1 1,0-1 0,0 0-1,-39-39-15,0 0 16,39 39 0,-39 0 30,78-39 79,0 0-109,0 0 0,0 0-1,1 0 17,-40 40-17,39-40 1,0 39-1,-39 0 17,0 0-17,0 0 1,0 1 0,0-1 15,0 0 0,-39-39-31,39 39 16,-39-39-1,-40 0-15,40 0 16,-39 0 0,38 0-16,-38 0 15,39 0 1,0 0-1</inkml:trace>
  <inkml:trace contextRef="#ctx0" brushRef="#br5" timeOffset="73581.32">6115 10308 0,'39'0'0,"0"0"78,-39 40-62,0-1-1,0 0 1,0 0-16,0 0 31,0 1-31,0-1 16,0 0-1,0 0 1,0 0 0,0 1-1,0-1 1,39-39 0,-39 39-1,39-39 1,1 0-16,-1 0 31,0 0 0,0 0-15,0-39-16,1 0 31,-40-1 0,-40 40 16,-38 0-15,39 0-32,-40 40 31,40-1-16,39 0 1,-39 0 0,0 0-1,39 1 1,0-1-16,0 0 16,0 0-1,0 40 1,0-40-1,0 0 1,0 0-16,39 0 31,0-39-31,-39 40 32,0-1 14,0 0-30</inkml:trace>
  <inkml:trace contextRef="#ctx0" brushRef="#br5" timeOffset="75201.78">7251 10348 0,'0'0'0,"-39"0"93,0 0-77,0 0 15,0 0-15,39 39-1,-40 0 1,40 0 15,0 0 1,0 1-17,40-1 1,-1-39-1,-39 39 1,39 0 15,0 0 1,-39 1-17,0-1 1,0 0 15,0 0 0,0 0-15,-39-39 0,0 0 46,78 40 110,0-1-172,-39 0 16,39 39-1,1 1-15,-40-40 16,0 79-1,0-79-15,0 0 32,0 0-1,0 0 63</inkml:trace>
  <inkml:trace contextRef="#ctx0" brushRef="#br5" timeOffset="75819.39">7761 10857 0,'0'-39'31,"0"117"79,39-38-95,-39-1 1,0 39-16,0-39 16,39 1-1,-39-1-15,0 0 16,0 0 0,0 0 15</inkml:trace>
  <inkml:trace contextRef="#ctx0" brushRef="#br5" timeOffset="76676.19">7722 10779 0,'0'-39'47,"0"-1"-31,39 40 15,0-39-31,0 39 16,1-39-16,-1 39 15,0 0 1,0 0-16,0 0 31,1 0-15,-1 0-1,0 0-15,0 0 32,0 0-17,1 39 1,-1 0 0,0 1 15,-39-1-16,0 0 1,0 0 0,0 0-1,0 40 1,0-40 15,-39 39-15,0-78-1,-40 40-15,79-1 16,-78-39-16,-1 39 16,40 0-1,0-39-15,-39 0 16,38 39 0,1-39-16,0 0 15,0 0 1,0 0-1</inkml:trace>
  <inkml:trace contextRef="#ctx0" brushRef="#br5" timeOffset="78072.88">8467 10112 0,'0'0'0,"39"0"15,0 0 32,0 0-15,-39 40-17,39-1-15,-39 0 16,0 39-1,0 1-15,0 38 16,0-38 0,0-40-16,0 0 15,0 0 1,0 1 15,0-1-31,40-39 16,-40 39 15,39-39-15,0 0 31,0 0-32,0 0 1,40-39-1,-40 0-15,0-1 16,-39 1 0,39 39-16,-39-39 15,0 78 126,-39 0-125,0 1-16,39-1 15,0 39-15,0-39 16,0 1-1,0-1-15,0 0 32,0 0-32,0 0 15,39 40 1,-39-40 0,0 0 15,0 0-31</inkml:trace>
  <inkml:trace contextRef="#ctx0" brushRef="#br5" timeOffset="79593.02">9878 10073 0,'-40'0'78,"1"0"-62,0 0-1,39 39 1,-39 1 0,0-1-16,39 0 31,0 0-31,0 0 31,0 1-15,0-1 15,39 0 0,0 0-31,0-39 16,-39 39-1,39-39 1,1 0 0,-40 40-1,0-1-15,39 0 32,-39 0-1,0 0-16,0 1 17,0-1-17,-79 0 1,40-39 15,0 0 0,0 0-15,0 0 31,39-39 47,39 39-79,0 0 1,0 0 15,0 39-15,1 0-16,-40 0 15,0 40 1,39-40-16,-39 0 16,0 40-1,0-40 1,0 0 0,0 0 15,0 0 0</inkml:trace>
  <inkml:trace contextRef="#ctx0" brushRef="#br5" timeOffset="80282.39">10230 10387 0,'0'39'93,"40"0"-93,-40 40 16,0-40 0,0 0-16,39 39 15,-39-38 1,0-1-16,0 0 31,0 0-15,0 0 15,0 1-15,0-1-1,0 0 32</inkml:trace>
  <inkml:trace contextRef="#ctx0" brushRef="#br5" timeOffset="80992">10309 10426 0,'0'0'0,"0"-39"47,0 0-16,39 39-15,0 0-1,-39-40 17,39 40-17,1 0 16,-1 0-15,0 0 15,0 0-15,0 0 62,-39 40-47,0-1 1</inkml:trace>
  <inkml:trace contextRef="#ctx0" brushRef="#br5" timeOffset="81630.55">10466 10700 0,'39'0'172,"0"0"-125,0 0-16</inkml:trace>
  <inkml:trace contextRef="#ctx0" brushRef="#br5" timeOffset="82279.98">10387 10936 0,'39'0'110,"1"0"-95,-1 0 1,39 0-16,-39 0 15,1 0 1,-1 0 0,0 0 15</inkml:trace>
  <inkml:trace contextRef="#ctx0" brushRef="#br5" timeOffset="83646.39">10936 9995 0,'39'0'63,"0"0"-47,1 0-1,-1 39 16,-39 0-15,0 0-16,0 1 16,0 38-16,0 0 15,0-38 1,39-40-16,-39 78 16,0-39-1,0 0 1,0 1-16,0-1 31,39-39 0,0 39 1,1-39-17,-1 0 16,0 0 63,-39 39 0,-39 0-78,39 1-1,-39-1 1,39 0-1,0 39-15,0 1 16,0-40 0,0 39-1,0-38 1,39-40 0,-39 39-1,0 0 1,0 0 15,39-39 0,-39 39-31,0 1 32</inkml:trace>
  <inkml:trace contextRef="#ctx0" brushRef="#br5" timeOffset="84555.03">11642 10740 0,'0'0'0,"0"-40"16,39 40 46,0-39-46,39 39 0,-38 0-1,-1 0-15,39 0 16,-39 0-1,1 0-15,-1 0 16,0 0 0,0 0-16,0 0 15,1 0 1,-1 0 0,0 0-1,0 0 16</inkml:trace>
  <inkml:trace contextRef="#ctx0" brushRef="#br5" timeOffset="85403.86">12347 10348 0,'0'39'141,"39"-39"-126,0 39-15,-39 0 16,40-39-16,-1 39 31,-39 1-31,39-40 31,0 39-31,-39 0 32,0 0 15,39-39-32,-39 39 1,0 40-1,0-40 1,0 0-16,0 0 16,-39-39-16,39 40 15,-39-40 1,39 39-16</inkml:trace>
  <inkml:trace contextRef="#ctx0" brushRef="#br5" timeOffset="86842.56">12896 10348 0,'0'0'0,"0"-40"15,39 40 1,0-39 0,0 0 15,1 39-31,-1 0 15,0 0 17,0 0-17,0 0 1,-39 39 15,0 0-15,0 1-1,0 38-15,0 0 16,-39 1-16,0-79 16,39 39-1,0 0-15,-39-39 32,39 39-1,39-39 78,0 0-93,0 0-1,1 0 1,-1 0 0,0 0-1,-39 40 1,39-40 0,-39 39-1,0 0 1,39-39-16,-39 39 15,0 0 1,0 1 15,0-1 1,0 0-1,-39-39-16,0 0 32,0 0-15,0 0-32,-1 0 31,1 0 16,39-39-47,0 0 15,0-40 1</inkml:trace>
  <inkml:trace contextRef="#ctx0" brushRef="#br5" timeOffset="87362.11">13484 10112 0,'39'0'125,"-39"40"-125,0-1 15,0 0 1,0 0 0,0 0-1,39-39 1,-39 40 0</inkml:trace>
  <inkml:trace contextRef="#ctx0" brushRef="#br5" timeOffset="88419.4">14150 10308 0,'0'0'0,"-78"-39"47,39 39-31,-1 0-1,1 0 1,0 0 15,0 39 1,39 1-1,0-1 0,0 0-31,0 0 31,0 0 16,0 1 16,39-40-63,0 0 15,0 0 1,1 0-16,-1 0 16,0 39-1,0-39-15,0 0 16,1 0-1,-1 39 64,-39 0-1,-39 0-47,39 1-31,-40-40 16,1 0-1</inkml:trace>
  <inkml:trace contextRef="#ctx0" brushRef="#br5" timeOffset="89928.12">14934 10308 0,'0'-39'31,"39"39"32,40 0-47,-40 0-1,0 0-15,0 0 16,-39-39-1,40 39-15,-1 0 16,0 0 0,-39-39-16,39 39 15,-39-39-15,39 39 16,1-40 0,-40 1 15,0 0-16,0 0 1,0 0 31,-40 39-16,1 0-15,-39 0-1,39 39-15,-40 39 16,1-39-16,39 1 16,-40-1-1,79 39-15,-39-78 16,39 39 0,0 1-16,0-1 31,0 0-16,0 0 17,0 0-32,0 1 31,39-1 0,0-39 16,-39 39-47,40-39 16,-1 0 62</inkml:trace>
  <inkml:trace contextRef="#ctx0" brushRef="#br5" timeOffset="91536.96">15679 10152 0,'0'-40'15,"0"1"32,-39 39 62,39 79-93,-40-79 0,40 39-1,0 0 1,-39 0-16,39 0 16,0 1-1,0-1 16,0 0 32,0 0-32,39-39 47,-39-39-78,40 39 32,-40-39-32,39 39 15,-39-39-15,0-40 31,39 40-15,-39 0 15,0 0 1,39 39 61,-39 39-61,39 0-32,-39 39 15,0 1-15,0-1 16,0 1-1,0-40 1,0 0 0,0 0-1,0 0 63</inkml:trace>
  <inkml:trace contextRef="#ctx0" brushRef="#br5" timeOffset="93146.14">16228 9681 0,'0'39'93,"0"1"-61,0-1-32,0 0 15,0 0 1,0 0-1,0 1 1,0-1 0,0 0 15,0 0 0,39-39 0,0 0 16,0 0-15,0 0-1,-39-78-16,40 39 1,-1-1-16,-39 1 16,0 0-1,0 0 1,0 0 46,0 117 48,39-39-110,-39 0 15,0 40 1,0-40-16,0 0 31,39-39-15,-39 39 15,39-39 16,1 0 0,-1 0-16,0-39-15,0 0-1,0-79 1,-39 79 0,0 0-1,0 0-15,40-40 16,-40 40-16,39 0 31,-39 117 125,0-38-140,0-1-16,0 39 16,0 1-1,0-40 1,0 0 15</inkml:trace>
  <inkml:trace contextRef="#ctx0" brushRef="#br5" timeOffset="93623.29">16737 9485 0,'0'-39'0,"0"0"63,39 39 62</inkml:trace>
  <inkml:trace contextRef="#ctx0" brushRef="#br5" timeOffset="94263.77">16972 9681 0,'0'0'16,"0"39"-1,40-39 1,-40 40 0,0-1-1,39 0 32,-39 0-16,39-39 1,-39 39-17,39-39 95,0-78-79,1 0-15,-40 38-1,39-38-15,0 39 16,-39 0-1,0-1-15,39 40 63,-39-39-47</inkml:trace>
  <inkml:trace contextRef="#ctx0" brushRef="#br5" timeOffset="95751.64">17835 9485 0,'-39'-39'16,"-1"39"31,40-39-16,-39 39-15,0 0-1,0 0 32,0 0 0,-1 39-16,1 0-31,39 40 16,-39-40-16,39 0 15,0 0 1,0 0-16,0 1 31,0-1-15,0 0 31,0 0 0,39-39 31,0-39-47,1 0-31,-1-79 16,0 118-1,-39-78-15,39 39 16,-39-1 46,39 40 1,1 79-16,38 38-47,-78 1 15,39 0 1,0-79-16,-39 39 16,0-39 15</inkml:trace>
  <inkml:trace contextRef="#ctx0" brushRef="#br5" timeOffset="96400.79">18109 9328 0,'0'0'0,"39"0"110,-39 79-79,0-40-31,40 39 16,-1 1-1,-39-40-15,0 0 16,0 0-16,0 1 31,0-1-31,0 0 47,39-39 31</inkml:trace>
  <inkml:trace contextRef="#ctx0" brushRef="#br5" timeOffset="97378.97">18462 9760 0,'39'0'16,"0"-40"31,1 40 15,-1 0-46,-39-39 0,39 39-1,-39-39-15,0 0 32,39 39-1,-39-39-31,0-1 31,0 1 16,-39 0 0,0 39 0,0 0-47,39 39 15,-40-39-15,1 79 16,0-40 0,39 0-1,0 0 1,0 0-1,0 1 1,0 38 0,0-39-16,0 0 15,0 1 17,39-40-17,-39 39 48,39-39-32</inkml:trace>
  <inkml:trace contextRef="#ctx0" brushRef="#br5" timeOffset="98717.11">18971 9485 0,'40'0'62,"-40"39"-46,0 1-16,0-1 15,0 78 1,0-77 0,0-1-16,0 0 15,0 0 1,0 0 0,0 1-1,0-1 16,0-78 79,39-79-95,-39 0 1,39 1-16,0 38 16,-39 40-1,0 0-15,0 0 32,39 39-1,1 0 47,-1 0-31,-39 39-47,0 0 15,0 0 1,39 1-16,-39-1 16,0 39-1,0 1-15,0-40 16,0 0 0,0 0-1,0 0 16,0 1 32</inkml:trace>
  <inkml:trace contextRef="#ctx0" brushRef="#br5" timeOffset="99526.72">19677 9446 0,'0'-39'0,"-39"39"141,39 39-141,-39 0 15,39 40 1,0-40 0,-40 0-1,40 0-15,0 0 16,0 1-16,0-1 31,0 39 0,0-39 1,40-39-32,-1 40 15,0-1 1,0-39 31,-39 39-16,39-39 0</inkml:trace>
  <inkml:trace contextRef="#ctx0" brushRef="#br5" timeOffset="100874.71">19795 10034 0,'39'0'0,"0"-39"16,-39 0-16,39 39 31,-39-40-15,39 40-1,-39-39 17,40 39-17,-40-39 1,39 39 15,-39-39-15,39 39 15,0 0-15,-39-39 15,39 39-15,-39-40 15,40 40-16,-40-39 1,0 0 0,39 39-16,-39-39 31,39 39-15,-39-39-16,0-1 93,-39 40-77,0 0 0,-40 0-1,1 0-15,39 79 16,-40-79-1,79 39-15,-39 0 32,39 0-1,0 1-15,0-1 15,0 0-16,39-39 1,-39 39 0,39-39-1,1 39 1,-1-39 46,0 0-30,39 0-17,-38-39 1,38 0-16,-78 0 16,39 39 15,0 0 0,1-39 16</inkml:trace>
  <inkml:trace contextRef="#ctx0" brushRef="#br3" timeOffset="147246.54">13758 12895 0,'-39'0'63,"0"0"-32,-40 0-15,40 0-1,0 0 1,0 0-16,-40 0 15,1 0 1,0 0-16,38 40 16,-77-1-1,78-39-15,-1 39 16,1-39-16,0 39 31,0 0-31,0 1 16,-1-1-1,1 0-15,-39 39 16,-1 1-16,40-40 16,-39 118-1,39-79 1,-40 40-16,79-79 16,-39 39-16,0 1 0,39-40 15,-39 39 1,39-38-16,-39-1 15,39 78 1,0-77-16,0-1 16,0 0-16,0 0 15,0 40 1,0-40-16,0 39 31,0-39-15,0 1-1,39-1-15,-39 39 16,39-78-16,-39 79 16,39-40-1,0 0-15,0 0 32,40-39-32,-40 78 15,118-38 1,39-1-16,-79 0 15,1 0 1,-40-39-16,-38 0 16,38 0-16,-39 0 15,0 0 1,40 0-16,-1 0 16,-39 0-1,1 0-15,77 0 16,-78-39-1,1 0-15,38 39 16,-39-39-16,0-1 16,79 1-1,-79-39-15,40 39 16,-1-40 0,-39 79-16,0-39 15,40 0 1,-40 0-1,0 39 1,-39-39-16,39-1 16,1 1-16,-1 39 15,-39-78 1,39 78-16,-39-39 16,39 39-1,-39-79-15,39 1 16,1 39-1,-40-40 1,39 1-16,-39 39 16,0-40-1,0 40-15,0 0 16,0 0 0,0-79-16,0 40 15,0 38 1,0 1-16,0-39 15,0 39-15,0-1 16,0-38 0,-39 78-16,39-39 15,-40 0 1,1-1-16,39 1 16,-39 39-1,39-39-15,-39 39 16,39-39-16,-39 39 15,-1-39 1,1 39 0,39-40-1,-78 40-15,39 0 32,-40-39-32,40 39 31,0-39-31,0 39 15,-1 0-15,1 0 16,0 0 0,-39 0-16,38 0 15,-38 0 1,39 0 15,0 0-31,-1 0 16,1 0-16,0 0 31,0 0-31,0 0 31</inkml:trace>
  <inkml:trace contextRef="#ctx0" brushRef="#br3" timeOffset="148276.53">13013 13483 0,'-39'0'16,"39"40"31,0-1-47,0 0 15,0 0 1,0 79-16,0-79 16,0 0-1,0 0-15,0 40 16,0-40-1,0 0-15,0 40 16,0-40 0,0 0-1,0 0 1,0 0-16,0 1 16,0-1 15,0 0 0,0 0 16,0-78 15</inkml:trace>
  <inkml:trace contextRef="#ctx0" brushRef="#br3" timeOffset="148936.53">13092 13287 0,'39'0'47,"0"0"-31,-39 40-16,0-1 15,39 0 1,1 39-16,-40 1 15,39-40 1,-39 0-16,39 40 16,-39-40-16,0 0 15,39 39 1,0-38-16,-39-1 16,0 39-1,40-39 1,-40 1-1,39-1 1,-39 0 15,0 0 32</inkml:trace>
  <inkml:trace contextRef="#ctx0" brushRef="#br3" timeOffset="149536.53">12778 14111 0,'0'-40'94,"39"40"-63,1-39-31,-1 39 16,39-39 0,1 39-16,-40 0 15,0 0 1,-39-39-16,39 39 15,0 0 1,1 0 0,-1 0-1,0 0 17,0 0 14</inkml:trace>
  <inkml:trace contextRef="#ctx0" brushRef="#br3" timeOffset="150516.53">13758 13444 0,'0'-39'0,"0"0"63,-39 39 15,0 39-62,39 0-1,-39-39-15,39 79 16,-40-79 0,1 39-16,39 0 15,0 0-15,0 0 31,0 1-15,0-1 0,0 0 15,0 0-31,39-39 16,-39 39-1,40-39 1,-40 40-16,39-40 15,0 39 1,0-39 0,0 0-1,1 39-15,-1-39 16,0 0 0,0 0-1,0 0 16,1 0-31,-1 0 32,0-39-17,-39 0 1,39 39-16,0 0 16</inkml:trace>
  <inkml:trace contextRef="#ctx0" brushRef="#br3" timeOffset="152086.54">9956 14189 0,'0'0'0,"78"0"110,-38 0-95,-1 0 1,39 0 0,-39 0-16,79 39 15,-79-39-15,79 0 16,-1 39 0,1 1-16,-40-40 31,1 0-31,-40 0 15,0 0 1,0 0-16,1 0 16,38 0-1,0 0-15,-38 0 16,-1 0-16,0 0 31,-39 39-15,39-39-1,0 0 1,1 0 15,-1 0-15,0 0 0,0 0 30,0 0-30,1 0 15,-1 0-15,0 0 15,-39 39 0,39-39-15,0 0 47,1 0-17</inkml:trace>
  <inkml:trace contextRef="#ctx0" brushRef="#br3" timeOffset="153246.54">11485 14032 0,'39'0'140,"-39"79"-124,78-40-16,-38 0 16,38 0-1,-39 0 1,0 1-1,-39-1 1,40-39-16,-1 0 16,-39 39-1,39-39 1,0 0 15,-39 39 0,39-39-15,1 0 31,-40 39 15,0 1 17,0-1-64,0 0 1,-40 0-16,1 40 15,0-40-15,39 0 16,-39-39 0,39 39-1,-39 0 32,-1-39 0,40 40-31</inkml:trace>
  <inkml:trace contextRef="#ctx0" brushRef="#br3" timeOffset="160106.53">14856 13758 0,'39'0'266,"39"0"-266,1-39 15,-1 39 1,1-40-16,-1-38 16,0 78-1,-38-39-15,38 0 16,-39 39 0,39-40-16,40-38 15,0 39-15,78-40 16,-118 40-1,0 0-15,1 39 16,-1-39 0,-39 0-16,40 39 15,-1-40 1,40 1-16,-40 0 16,40 0-1,-40 0-15,40-1 16,-40 1-16,-39 0 15,40 39 1,-1-39-16,-78 0 16,39 39-1,1 0 17,-1 0 30</inkml:trace>
  <inkml:trace contextRef="#ctx0" brushRef="#br3" timeOffset="161106.54">17012 12464 0,'78'39'109,"0"-39"-109,-38 40 16,-1-40-1,0 0-15,39 39 16,-38 0-1,-1-39 1,0 0 15,0 0 79,-39 39-79,0 0 0,0 1-31,0-1 16,0 0-1,0 0-15,0 0 16,0 40 0,-39-40-1,39 0 1,0 0 15,0 1-15,0-1 31</inkml:trace>
  <inkml:trace contextRef="#ctx0" brushRef="#br3" timeOffset="162786.53">15953 12190 0,'0'0'0,"-39"0"0,0 0 31,39-39 0,-39 39-31,-1 0 47,1 0-31,0 0-1,39 39-15,-39-39 16,39 78-1,-39 1 1,39-40 0,0 0-1,0 0 1,0 0-16,0 1 31,0-1-15,39 39 15,39-39-15,-39 1-1,-39-1 1,40-39 0,-1 0 30,0 0-30,0 0 15,0-39 1,-39-1-17,40 1 32,-40 0 0,0 0-16,0 0 0,0-1 1,0 1-17,-40 0 1,40 0 0,0 0-1,-39 39 1,39-40-1,-39 40 1,39-39 0,-39 0-1,0 39 1,39-39 0,-40 39 30</inkml:trace>
  <inkml:trace contextRef="#ctx0" brushRef="#br3" timeOffset="165286.54">18109 11249 0,'0'-39'0,"-39"0"15,0 39 17,0 0-17,-1 0 17,1 0-17,0 0 1,0 39 15,0-39-31,39 39 16,-40 40-1,1-79-15,39 78 16,-39-78 0,39 39-16,0 40 15,-39-40-15,0 0 16,39 39-1,0-38-15,0-1 16,-40 39 0,40-39-16,0 0 15,-39 40 1,39-40 0,0 39-16,0-38 15,0-1 1,0 39-16,0 40 15,0-40 1,39 1-16,-39-40 16,0 39-1,40-78-15,-1 39 16,-39 40 0,39-40-1,-39 0 1,78 40-16,1-40 15,-40 0 17,0 0-17,0 0 1,1-39 0,-1 0-16,39 40 31,-39-40-16,40 0 1,-40 0 15,39 0-31,1 0 16,-40 0 0,0 0-16,40 0 15,-1 0 1,-39 0-1,0-40 1,0 1 0,40 0-16,-40 0 15,0 39 1,0-39-16,1-1 16,-1 1-1,0 39 1,0-78-16,0 78 15,1-79 1,-40 40-16,39 0 16,0 39-1,-39-39 1,0 0 0,39-1-1,-39 1-15,0 0 16,0 0-1,39 0-15,-39-1 16,0 1 0,0-39 15,0-1-15,0 40-16,0-39 15,0 39 1,0-1-16,0 1 15,0 0 1,-39 0 0,39 0-1,-39 0 1,0-1 0,39 1-16,-39 0 15,39 0 16,-40 0-31,1 39 16,0-40 0,0 1-16,0 0 15,-79 0 1,79-40-16,0 79 16,-79-78-16,79 39 15,-39 39 1,-1-39-16,1 39 15,-1-40 1,40 40-16,0 0 16,0 0-1,0 0 1,-1 0 15,1 0 32,0 0-32,0 0 0,0 0-31,-1 0 16,-38 79-16,78-40 15,-39 39 1</inkml:trace>
  <inkml:trace contextRef="#ctx0" brushRef="#br3" timeOffset="166096.53">17992 12033 0,'0'-39'78,"0"78"0,0 0-62,39 0-1,0 1-15,0 38 16,0 0-1,1-38-15,-40-1 16,39 39 0,0-39-16,-39 1 15,39-1 1,-39 0 31,0 0 0</inkml:trace>
  <inkml:trace contextRef="#ctx0" brushRef="#br3" timeOffset="167596.53">17913 11915 0,'0'-39'0,"0"0"47,0 0-31,39 0 15,1 39-15,-1-39-1,0 39 1,39 0 15,-38 0-15,-1 0-1,0 0 1,0 0-16,0 0 31,-39 39-15,40-39-1,-40 39 1,0 0 0,0 0-16,0 40 31,0-40-15,0 0-1,0 0 32,0 0-16,-40-39-31,119 0 157,-40 0-126,0 0-31,0 0 31,1 0-31,-1 0 31,0 0-15,0 0 0,0 40-1,0-40 16,-39 39-15,40-39 15,-40 39-15,0 0 0,0 0 30,0 1-30,0-1 0,0 0-1,-40 0-15,1-39 32,39 39-17,-39-39-15,0 40 31,0-40-15,0 0 0,-1 0-16,1 0 31,0 0-15,0 0-1,0-40 1,-1 40-1,1 0 1,0 0 15</inkml:trace>
  <inkml:trace contextRef="#ctx0" brushRef="#br3" timeOffset="177626.53">12504 13601 0,'-39'0'156,"-1"0"-140,1 0-16,-39 39 15,39-39 1,0 0-16,-79 39 15,79 1-15,0-40 16,-40 0 0,40 0-16,0 0 15,-40 0 1,1 0-16,39 0 16,-40 0-1,40 0-15,-39 0 16,-1 0-1,40 0-15,0 0 16,-39 0-16,-1 0 16,40 0-1,-39-40-15,38 40 16,-38 0 0,78-39-1,-39 39 1,0-39-16,-1 0 15,1 0-15,0 39 16,0-79 0,0 1-16,-40-1 15,40 1 1,39 39-16,-39-40 16,0 1-1,39 0-15,0 38 16,0-38-1,0 0-15,0 38 16,0-38 0,0 39-16,0 0 15,0-1 1,0-38 0,39 39-1,0 0 1,-39-1-16,39 1 15,0 0-15,1 0 16,-40 0 0,39-1-16,0 1 15,0 39 1,-39-39-16,39 0 16,1 39-1,-1-39-15,39-1 16,-39 1-1,1 39 1,-1 0-16,0-39 16,0 39-1,40-39-15,-40 39 16,39 0 0,-39 0-16,40 0 15,-1 0 1,-39 0-1,40 0-15,-40 0 16,39 0 0,1 0-16,-1 39 15,1 0 1,-40 0-16,78 1 16,-77-1-1,-1 0-15,39 0 16,-39 40-16,40-40 15,-40 0 1,0 39-16,0-38 16,0-1-1,-39 0-15,0 0 16,40-39 0,-1 39-16,-39 40 15,39-1 1,0-78-1,-39 39-15,0 40 16,39-79 0,-39 39-16,0 0 31,0 0-31,0 1 31,40-40-15,-40 39-1,0 0 17,0 0-17,0 0 32,0 1 63</inkml:trace>
  <inkml:trace contextRef="#ctx0" brushRef="#br3" timeOffset="178686.53">12465 12817 0,'39'0'110,"0"0"-95,0 39 1,0 0 0,1-39-16,-40 40 31,39-40-16,0 0 1,-39 39 0,0 0 15,39-39-31,0 0 141,1 0-79,-1-39-46,-39-40-1,0-38-15,39 38 16,-39 40-16,39 0 16,-39 0-1,0 0 63,0-1-46</inkml:trace>
  <inkml:trace contextRef="#ctx0" brushRef="#br3" timeOffset="182966.53">12700 11406 0,'0'39'78,"39"40"-62,0-40 0,0 78-16,-39-77 15,79-1 1,-40 78-16,-39-78 15,39 1-15,0 38 16,-39-39 0,0 0 15,40 1-31,-40-1 78</inkml:trace>
  <inkml:trace contextRef="#ctx0" brushRef="#br3" timeOffset="190646.54">19128 11445 0,'0'-39'140,"0"0"-124,0 0 15,-39 39-31,39-40 16,0 1 0,0 0-1,0 0-15,0 0 16,0-1-1,0 1 1,0-39 0,39 39-1,0-1 1,-39-38-16,40 39 16,-1 0-1,0-40-15,0 40 16,0 0-16,-39 0 15,40-1 1,-1 1-16,0 39 16,-39-39-1,39 39-15,-39-39 16,39 39 0,-39-39-16,40 39 15,-1 0-15,0-40 31,0 40-15,0 0 0,1-39-16,-1 39 31,0 0-31,0 0 16,0 0-1,40 0 1,-40 0-16,0 39 15,0-39 1,-39 40-16,40-1 16,-1-39-1,-39 39-15,39 39 16,0-38 0,0 38-1,1-78-15,-40 78 16,0-38-1,39-1-15,-39 0 16,0 0 0,0 0-16,0 1 31,0-1-15,0 0-1,0 0 1,0 0-16,0 1 15,-39-1 1,39 0 0,-40 39-1,1-78 1,39 40 0,-39-1-16,0 0 31,0 0-16,-1 0 1,1 1 0,0-1-16,0 0 31,0-39-31,-1 0 16,1 0-1,39 39 1,-39-39-16,39 39 15,-39-39 1,0 0-16,-1 0 16,1 0-1,0 0 48,0 0-48,39 40-15,-39-40 16,-1 0 0,1 0-1,0 0 1,0 0 31</inkml:trace>
  <inkml:trace contextRef="#ctx0" brushRef="#br3" timeOffset="191886.54">19638 11406 0,'39'-39'32,"-39"78"108,-39 0-124,0 0 0,39 1-1,-40-40 32,40 39-31,0 0 62,-39-39-47,39 39 0,0 0 16,-39-39-47,39 40 47,0-1 47,39-39-79,0 0 1,40 39-16,-40-39 16,39 39-1,-38-39-15,-1 0 16,0 0 15,0 0 0,-39 39-31,39-39 32,-39 39-17</inkml:trace>
  <inkml:trace contextRef="#ctx0" brushRef="#br3" timeOffset="193456.54">21049 10230 0,'-39'0'78,"0"0"-78,-40 0 16,40 39 0,0 0-16,0 1 15,-1 38 1,1-39-16,0 0 15,39 1-15,-39-1 16,0 39 0,39-39-1,0 1 1,0-1-16,0 0 31,0 0-31,0 0 31,0 1-15,0-1 0,39 0-1,0-39 1,0 39 0,0 0 15,1-39-16,-1 0 1,0 0 0,0 0-1,0-39 32,1 39-47,-1-39 16,0 0-1,0-40-15,0 1 16,-39 39-16,0 0 16,40 39-1,-40-40-15,39-38 47,-39 39-31,0 0-1,0-1 17,0 1-32,-39 0 31,39 0-31,0 0 31,-40-1-15,1 1 15,0 39 0,0-39-15,0 39 0,-1 0 30,40-39-30</inkml:trace>
  <inkml:trace contextRef="#ctx0" brushRef="#br3" timeOffset="196416.54">18775 13131 0,'0'39'125,"40"0"-109,-40 0-1,39 0-15,0 40 16,0-40-1,0 39-15,79 40 16,-118-40 0,78-38-16,1 77 15,-79-38 1,39-79-16,0 39 16,-39 0-16,79 39 15,-40 40 1,39-40-16,-39 40 15,40-40 1,-79 1-16,78-1 16,-39-39-16,1 40 15,-40-40 1,0 0-16,39-39 16,0 79-1,-39-40 1,39 0-1,-39 0 1,0 0 0,39-39-1,-39 39-15,0 1 16,40-40 0,-1 39-16,-39 0 15,0 0 16,39-39 1,-39 39-17</inkml:trace>
  <inkml:trace contextRef="#ctx0" brushRef="#br3" timeOffset="197896.54">19520 15051 0,'-39'0'16,"0"0"31,78 0 15,0 0-46,0 0-1,40 39 1,-40-39-16,0 40 16,0-1-1,1-39-15,38 39 16,-39 0 0,0-39-16,40 39 15,-79 1 1,39-40-16,-39 39 15,39-39-15,0 0 32,-39 39-17,40-39 1,-40 39 15,39 0-15,-39 1 46,39-40-30,-39-40 46,0-38-78,0 39 15,0-79 1,0 79-16,0 0 16,0-40-1,0 40-15,0 0 16,0 0-1,0 0-15,0 0 16,0-1 15,0 1 47</inkml:trace>
  <inkml:trace contextRef="#ctx0" brushRef="#br3" timeOffset="198856.54">19795 13405 0,'0'-39'16,"39"117"62,0-39-63,0 40-15,40 78 16,-40-118-16,-39 39 16,39-39-1,0 1-15,-39-1 47,0 0-16</inkml:trace>
  <inkml:trace contextRef="#ctx0" brushRef="#br3" timeOffset="200756.54">21088 15090 0,'0'0'0,"-39"0"16,0-39-16,0 39 16,-1 0-1,1 0-15,0 0 31,0 0-31,0 0 16,39 39-16,-40-39 16,1 0-1,0 40 1,0-40 0,39 78-16,-79-78 15,40 78 1,0-38-16,0-1 15,0 39-15,-1 1 32,1-79-32,39 39 15,0 0 1,-39 0-16,0 40 16,39-40-1,0 0-15,-39 39 16,39 1-1,-40-1-15,40 1 16,0-40-16,0 78 16,0-77-1,0-1-15,0 39 16,40 1 0,-40-40-16,39 0 15,0 39 1,0-38-16,0 38 15,1-39-15,38 0 16,0 40 0,-38-40-16,38 0 15,0 0 1,-38-39-16,38 40 16,-39-40-1,0 39-15,40-39 16,-1 0-16,-39 0 15,1 0 1,38 0-16,-39 0 16,0 0-1,40-39-15,-40 39 16,39-40 0,1 1-16,-40 39 15,39-78 1,1 39-16,-1-40 15,-39 40-15,40-39 16,-1 38 0,-78 1-1,78 0 1,-78 0-16,40-40 16,-1 40-1,0 0-15,0-39 16,-39 38-16,0 1 15,39 0 1,-39 0-16,40-40 16,-40 40-1,0-39-15,0-1 16,0 40 0,0-78-16,0 77 15,-40 1-15,40 0 16,-39-39-1,0 38 1,0 1 0,0 0-16,-1 0 15,1-40 1,0 79-16,0-39 16,0 0-1,-1 0-15,-38 0 16,0 39-16,-1-79 15,1 40 1,0 39-16,38 0 16,1-39-1,0 39-15,0-39 16,0 39 0,-1 0-16,1 0 15,0 0 1,-39 0-16,-1 0 15,40 0-15,-39 0 16,38 0 0,1 0 31,39 39-32</inkml:trace>
  <inkml:trace contextRef="#ctx0" brushRef="#br3" timeOffset="201576.54">20775 15914 0,'0'0'0,"0"-40"31,39 80 63,39 38-78,-78-39-1,79 40-15,-40-1 16,39-39-1,-78 40-15,39-79 16,-39 78 0,40-78-16,-1 39 31,-39 0 31</inkml:trace>
  <inkml:trace contextRef="#ctx0" brushRef="#br3" timeOffset="202796.53">20657 15796 0,'0'-39'31,"0"0"-15,0-1 15,0 1 1,39 39-17,0 0 1,1-39-16,-1 0 15,0 39 1,0 0 0,0 0-1,1 0 1,-1 0 0,0 0-1,0 0-15,0 0 31,1 0-31,-1 0 16,-39 39 0,39-39-1,0 0 1,-39 39 0,39-39-16,-39 39 31,40 1-31,-40-1 15,39-39 1,-39 39 0,39-39-1,-39 39-15,0 0 32,0 1-17,0-1-15,0 0 31,0 0-15,0 0 0,0 1 31,0-1-16,-39 0 0,39 0-15,-39-39-1,39 39 17,-40-39 14,40 40-14,-39-40-17,0 0 1,39 39 31,-39-39-16</inkml:trace>
  <inkml:trace contextRef="#ctx0" brushRef="#br3" timeOffset="207776.54">19481 12386 0,'39'0'109,"0"0"-93,40 0 0,-1 39-16,-39-39 15,1 0-15,38 39 16,0 0 0,40-39-1,0 79-15,-40-40 16,0-39-16,40 78 15,-40-78 1,-38 0-16,-1 40 16,0-1-1,39 0 1,-38 0 15,38 0-15,-39 40-1,0-40 1,1-39 0,-1 78-16,0-38 15,0 38-15,0 0 32,40 1-32,-1 78 15,1-1 1,-1 40-16,-39-39 15,0-78 1,-39-1-16,0-39 16,0 0-16,0 1 31,0-1-15,0 0 15,0 39-16,0-38 1,0 38 0,0 0-1,0-38 1,0 38-16,0-39 16,0 0 15,0 1 0,0-1-31,0 0 16,0 0 15,-39-39 0,39 39 0</inkml:trace>
  <inkml:trace contextRef="#ctx0" brushRef="#br3" timeOffset="209346.54">19991 12072 0,'-40'0'78,"1"0"-62,-39 39-1,39 1 17,-40-1-32,40 0 15,0-39-15,39 39 16,-39 0-1,-1-39 17,40 40-32,-39-40 15,0 0 1,39 39 15,-39-39-31,0 0 47,39 39-31,-40-39-1,40 39 110,40-39-78,-1 39-47,78 1 16,-77-40-16,38 78 15,40-39 1,-40 40-16,0-79 16,-38 39-1,38 0 1,-39 0 0,0 0-1,-39 1 1,40-40-1,-40 39 1</inkml:trace>
  <inkml:trace contextRef="#ctx0" brushRef="#br3" timeOffset="210926.53">21833 12856 0,'0'0'0,"-39"-39"16,0 39 15,-1 0-15,-38 0 15,39 39-15,39 0-1,-39 1-15,-1-1 16,40 0 0,0 0-16,0 0 31,0 1-31,0-1 16,0 0-1,0 0 1,40-39-16,-1 39 15,-39 1 1,39-40-16,0 39 16,0 0-16,40-39 15,-40 0 1,0 0-16,0 39 31,0-39 0,1 0-15,-1 0 15,-39-39-31,39 39 16,-39-39 0,0 0 15,0-1 0,0 1-31,0 0 16,0-39-1,-39 38 1,-40-38-16,40 39 16,0 0-1,0-1-15,39 1 16,-39 39-1,39-39-15,-39 39 16,-1 0 0,1 0-1,39-39-15,-39 39 63</inkml:trace>
  <inkml:trace contextRef="#ctx0" brushRef="#br3" timeOffset="-214240.19">18305 16149 0,'-39'0'0,"78"0"110,40 0-95,38 0 1,40 0-16,-40 0 16,-38 0-16,-1 39 15,-39-39 1,40 0-16,-1 0 31,-39 0-31,40 39 16,-1-39-1,40 39-15,-40-39 16,1 0-16,-40 0 16,0 0-1,0 0 1,0 0 31,1 0-32,-1 0 1,0 40 0,0-40 31,0 39-1,1-39-30,-1 0 15,0 0 16,0 0-16,0 0 1</inkml:trace>
  <inkml:trace contextRef="#ctx0" brushRef="#br3" timeOffset="-212950.19">18580 15718 0,'-40'0'31,"1"39"1,39 0-32,-39 0 31,39 0-16,-39-39-15,0 40 32,39-1-1,-40 0-31,1 0 47,0 0-16,0-39-31,0 40 47,39-1-16,-40-39-15,40 39 140,40 39-140,-1-78-1,0 40-15,39 38 16,-38-78 0,-1 39-16,39 0 15,-39-39-15,1 0 16,-1 40-1,0-40-15,0 0 32,-39 39-32,39-39 47,-39 39-16</inkml:trace>
  <inkml:trace contextRef="#ctx0" brushRef="#br3" timeOffset="-210780.19">17286 15090 0,'0'0'0,"-78"-39"16,-40-39 0,0 39-16,40 39 15,0 0 1,38 0-16,1 0 16,0 0-16,0 0 15,0 0 1,-1 0-1,1 0 1,-39 0 15,78 39-31,-39 0 16,-40 0 0,79 0-16,-78 1 15,78-1-15,-79 39 16,40-39-1,0 40-15,0-1 16,39-39 0,0 1-16,-39 38 15,-1-39 1,40 0-16,0 40 16,0-40-16,0 0 15,0 40 1,0-1-16,0-39 15,0 0 1,0 40-16,40-40 16,-40 0-1,39 40-15,39-1 16,-78-39-16,79 40 16,-79-40-1,39 0-15,0-39 16,79 118-1,-1-79-15,1 39 16,-1-39 0,40 1-16,-78-1 15,-1-39 1,0 39-16,-38-39 16,38 0-16,0 0 15,-38 0 1,-1 0-1,0 0 1,0 0 0,0 0-1,1 0-15,-1 0 16,0 0 0,0-39-1,0 0-15,1 39 16,-1-40-1,-39 1 1,39 39 0,-39-39-16,39 0 15,0-79-15,-39 79 32,0 0-32,0 0 15,0-79 1,0 79-1,0 0 1,0-79 0,0 79-1,0-40 1,0 40 0,-39 0-1,0 0 1,39-40-1,-39 79 1,39-39 0,-39 0-16,-1-39 31,1 78-15,39-40-16,-39 40 15,39-39 1,0 0-16,-78 0 15,78 0 1,-40 39-16,40-40 16,-39 1-1,-39 0 1,78 0-16,-39 39 31,39-39-31,-40 39 31,1 0-31,39-40 16,-39 40 0,0-39-1,0 0 17,-1 39-32,40-39 31,-39 39-16,39-39 1,-39 39 0,0-40 15,39 1 0,-39 39-31</inkml:trace>
  <inkml:trace contextRef="#ctx0" brushRef="#br3" timeOffset="-209770.19">16776 15835 0,'0'39'110,"40"1"-79,-40-1-31,39 0 15,-39 39-15,39-78 16,-39 40 0,39-1-1,0 0 1,-39 0-16,0 0 31,40-39-31,-40 40 16,0-1-16,39 0 47</inkml:trace>
  <inkml:trace contextRef="#ctx0" brushRef="#br3" timeOffset="-209160.19">16698 15835 0,'0'0'0,"0"-39"15,0 0 17,39 0-1,0 39-15,1-40-1,-40 1-15,39 39 16,0 0-1,0 0 1,0-39 15,1 39 16,-1 0-16,0 0 1</inkml:trace>
  <inkml:trace contextRef="#ctx0" brushRef="#br3" timeOffset="-208580.19">16933 15992 0,'0'0'0,"0"39"47,39-39 16,1 0-48,-1 0 48,0 0-47,0 0 30</inkml:trace>
  <inkml:trace contextRef="#ctx0" brushRef="#br3" timeOffset="-207870.19">17129 16345 0,'0'39'47,"39"-39"-16,40 0-15,-40 0 0,0 0 31,0 0-32,1 0 110</inkml:trace>
  <inkml:trace contextRef="#ctx0" brushRef="#br3" timeOffset="-202510.19">18109 13131 0,'0'39'125,"0"0"-109,0 0-1,0 40 1,0-40 0,-39 0-16,0 39 15,39-38 1,0-1-1,-39 0 1,-1 39 0,40-38-16,0-1 15,-39 39 1,0 1-16,39-40 16,-39 0-1,39 0-15,-39 0 16,39 40-1,-40-40-15,-38 39 16,78 40 0,-78-40-16,38 1 15,40-40-15,-39 0 16,39 0 0,-39 1-1,0-1 1,39 0-1,-39 0-15,39 0 16,-40 1 0,40-1-1,-39 0 1,0 39 0,39 1-1,-39-79 1,39 39-16,0 0 31,-39-39-31,39 39 47,-40-39-31,40 39 77</inkml:trace>
  <inkml:trace contextRef="#ctx0" brushRef="#br3" timeOffset="-201230.19">17717 13327 0,'0'0'0,"0"-40"32,39 40-1,1-39-16,-1 39-15,0-39 16,0 0 0,0 39-16,1 0 15,-40-39 1,39 39 0,0 0 77,0 0 48,0 0-125,-39 39 30,0 0-46,40 0 16,-40 40 0,0-40-1,0 39-15,0-39 16,0 40 0,0-40-1,0 0 1,0 0-16,0 1 15,0-1 1,0 0 31,0 0-31</inkml:trace>
  <inkml:trace contextRef="#ctx0" brushRef="#br3" timeOffset="-199880.19">17012 13719 0,'-40'0'15,"1"0"32,-39 0-31,39 78-1,-1-39 1,40 40-16,-39-79 16,0 39-16,39 39 15,0-39 1,0 1-1,0-1 1,0 0 0,0 0-1,39-39-15,0 39 16,-39 1-16,40-40 16,-1 39-1,0-39 16,0 0-31,0 0 32,1 0-1,-1 0-15,0-39-1,-39-1 1,0 1-1,39 0 32,-39 0-15,0 0-32,0-1 15,0 1 16,0 0-15,-39 0 0,0 39-16,39-39 31,-39 39-31,39-40 47,-40 40-32</inkml:trace>
  <inkml:trace contextRef="#ctx0" brushRef="#br3" timeOffset="-195710.19">14660 14699 0,'39'0'94,"0"0"-79,0 39 17,1 0-17,-1-39 1,-39 39-16,39 0 16,0 1-1,40-1-15,-40 0 16,0-39-16,0 78 15,0-78 1,-39 39-16,40-39 16,-1 40-1,0-1-15,0 0 16,0 0-16,1-39 16,-1 39-1,0 1-15,-39-1 16,39-39-1,0 39 1,0 0 15,1-39-15,-1 39 0,-39 1-1,78-40 1,-39 39-16,1 0 15,-1-39 1,0 39-16,0-39 16,0 79-1,1-79 1,-40 39 15,39-39-31,-39 39 78,39-39-31</inkml:trace>
  <inkml:trace contextRef="#ctx0" brushRef="#br3" timeOffset="-194150.19">14777 14738 0,'0'0'0,"-39"0"109,39 78-109,0-39 16,0 1-1,0-1-15,0 0 16,0 39 0,0-39 31,0 1 31,0-80 31,0-38-93,0 39-1,0 0-15,0 0 32,0-1-32,0 1 31,0 0-16,0 0 17,0 0-1,39-1 0,1 40-15,38 0-1,-39 0 1,40 0 15,-40 0-15,0 0 0,0 0 15,0 40 0</inkml:trace>
  <inkml:trace contextRef="#ctx0" brushRef="#br3" timeOffset="-193240.19">15013 15678 0,'39'0'93,"-39"40"-77,39-1 0,0 0-1,0-39 1,-39 39-16,40-39 16,-40 39-1,39-39-15,-39 40 16,39-40 15,-39 39-31,39-39 31</inkml:trace>
  <inkml:trace contextRef="#ctx0" brushRef="#br3" timeOffset="-187340.19">16776 15169 0,'-39'0'15,"39"39"17,-39-39-17,0 0 1,0 39-1,39 0 1,-40-39 0,1 0 15,39 40-31,0-1 31,-39-39-15,39 39-1,-39-39 1,39 39 0,0 0-16,0 1 15,0-1 17,0 0-17,0 0 1,0 0-1,0 1 17,0-1-1,0 0-15,0 0 15,0 0-16,0 1 1,0-1 0,39 0-1,-39 0 17,0 40-17,39-79 1,-39 39-16,0 0 31,39-39-31,-39 39 16,0 0-1,40-39 1,-40 40 0,39-40-1,-39 39-15,39-39 16,-39 39-1,39 0-15,-39 0 16,39-39 0,1 40-1,-1-40 1,-39 39 0,39 0-16,0-39 31,0 0-31,-39 39 15,40-39 1,-1 0 0,-39 39-16,78-39 15,-39 0 1,1 0 0,-40 40-1,39-40-15,0 0 31,0 0-15,0 0 15,1 0-15,-1 0 0,0 0-1,0 0 16,0-40 1,1 40-17,-40-39 17,39 39-17,-39-39 1,0 0-1,39 39 1,-39-39 0,0-1 15,39 1-15,-39 0-1,0 0 1,0 0-1,0-1 17,0 1-32,0 0 31,0-39-31,-39 78 16,39-40-1,-39 1 1,0 0-16,39 0 31,-40-40-15,1 79-1,0-39-15,39 0 16,-39 0 0,0 0-1,-1 39 16,40-40-15,-39 40 0,0-39-16,39 0 15,-39 39 1,0-39-16,-1 39 16,1 0-1,0-39-15,0-1 16,0 1-1,-1 39 1,1-39-16,0 39 31,39-39-31,-39 39 16,0-39 0,-1 39 30,40-40-14,-39 40-32,0 0 62,0 0-31,39-39-31,-39 39 32,-1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2T03:56:44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9172 391 0,'0'0'0,"0"-39"16,-39 39-1,0 0 17,0 0-1,39 39 0,-40-39-15,40 40-1,0-1 17,0 0-17,0 0 17,40-39-32,-40 39 31,39-39-31,-39 40 15,39-1 1,0 0 0,-39 0 15,0 0 0,0 1 0,0-1-15,0 0 15,-39-39-31,39 39 16,-39 0 0,0-39-16,39 40 15,-40-40 1,1 0-16,0 0 31,0 0 32,39-40 62,39 40-110,0 0-15,0 0 16,1 0-1,38 0 17,-78 40-32,39-1 15,-39 0 1,39 39-16,0-38 16,-39-1-1,0 39-15,0-39 16,0 1-16,0-1 31,0 0-15,0 0 15,0 0-15,0 1-1,0-1 32,0 0 0,0 0-16,40-39-15</inkml:trace>
  <inkml:trace contextRef="#ctx0" brushRef="#br0" timeOffset="1476.26">9917 823 0,'0'0'0,"0"-40"47,-39 40-31,-1-39-16,1 39 31,0 0 0,0 0 0,0 0-31,-1 0 16,40 39 0,-39-39-1,39 40-15,0-1 16,-39 0-1,39 0 17,0 0-1,0 1 0,39-1-15,0 0 15,1-39-15,-1 0-1,0 0 17,0 0-1,0 0 0,1-39-15,-40 0-1,0-1 17,0 1-1,39 39 0,-39-39 0,0 78 157,0 0-188,0 1 15,0-1 1,39 0 0,-39 0-1,0 0-15,0 1 16,0-1 0,0 0-1,0 0 16,0 0 16,0 1-15</inkml:trace>
  <inkml:trace contextRef="#ctx0" brushRef="#br0" timeOffset="2875.84">10270 1136 0,'0'-39'31,"0"0"-15,-40 39 15,1 0 32,0 0-32,0 39-16,0 39 1,39-38 0,0-1-16,0 39 31,0-39-15,0 1-1,0-1 16,0 0-15,0 0 0,39-39-1,0 0 1,-39 39 0,39-39-1,0 0 16,1 0 1,-1 0-1,0-39 0,-39 0-15,39 0-16,-39 0 31,0-1 0,0 1 1,0 0-17,0 0 16,0 0 1,-39 39-1,39-40-31,-39 1 47</inkml:trace>
  <inkml:trace contextRef="#ctx0" brushRef="#br0" timeOffset="4452.74">10936 666 0,'0'0'0,"0"-39"15,0-1 17,0 1-17,-39 0 17,0 39-17,-1 0 32,-38 0-31,78 39-1,-78 0-15,78 40 16,-40-79-16,1 78 16,39-39-1,0 1 1,0-1-1,0 0-15,0 0 16,39 0 0,-39 1-1,40-40 17,-40 39-17,39-39 1,0 0 15,0 0-31,0 0 31,1-39-31,-1-1 16,0-77-16,0 78 16,-39-1-1,0 1-15,39 39 16,-39-39-1,0 0 17,0 0 46,40 39 47,-40 78-110,0 118-15,39-39 16,0-40 0,0-38-16,-39-40 15,0 39 1,0-38-16,0-1 16,0 0-1,0 0 16,0 0 32</inkml:trace>
  <inkml:trace contextRef="#ctx0" brushRef="#br0" timeOffset="5570.8">11289 1371 0,'0'-39'0,"39"0"32,-39 0-32,39 39 31,-39-39-15,39 39-16,1 0 31,-1 0 0,0 0-15,0 0 15,0 39-15,-39 0-1,0 0 1,0 0-1,0 1 17,0-1-17,-39-39 17,39 39 14,39-39 48,1 0-63,38 0-31,-39 0 16,0 0 0,1 0-1,-1 0 1,0 39 15,-39 0 0,0 1 1,0-1 15,-39-39-32,0 0 1,-1 39-1,1-39-15,0 0 16,0 0 0,0 0-1</inkml:trace>
  <inkml:trace contextRef="#ctx0" brushRef="#br0" timeOffset="6368.15">10818 1528 0,'0'-39'31,"-39"39"-15,39 39 31,0 40-47,0-1 15,0-39 1,0 40-16,-39-79 16,39 39-1,0 0 17</inkml:trace>
  <inkml:trace contextRef="#ctx0" brushRef="#br0" timeOffset="8184.28">12112 391 0,'0'0'0,"0"-39"15,39 0 16,0 39 1,1 0-1,-1 0-15,0 0-1,0 39 16,-39 0-15,0 1 0,0 38-16,0 0 15,0-38 1,0-1-16,0 0 16,0 0-1,0 0-15,0 1 31,0-1 1,0 0-17,39 0 1,0 0 0,1-39 15,-1 0 0,0 0-15,0 0-16,0 0 31,1-39-15,-40 0-1,39 39-15,-39-39 16,39 39 15,-39-39 0,-39 39 63,0 0-78,39 78-16,-79-39 15,79 0 1,-39 1-16,39-1 16,-39-39-1,39 39-15,0 0 31,0 0-31,0 1 16,0-1 0,0 0-1,0 0-15,39 0 32,-39 1-32,39-40 15,-39 39 1,39 0-16,1-39 15,-40 39-15,39-39 16,-39 39 0,0 1-16,39-40 31,-39 39 0,0 0 32</inkml:trace>
  <inkml:trace contextRef="#ctx0" brushRef="#br0" timeOffset="10163.34">13249 391 0,'0'-39'31,"-40"39"-16,1 0 17,0 0-1,39 39-15,0 1 15,0-1 0,0 0 0,0 0-31,39-39 16,-39 39-16,39-39 16,1 40-1,-40-1-15,39 0 16,0 39-1,-39-38-15,0-1 32,0 0-32,0 0 15,0 0 1,0 1 0,0-1 30,-39 0 17,0-39-32,-1 0 0,1 0 32,39-39 15,39 39-47,1 0-31,-1 0 16,0 0 0,0 0-1,0 39 16,1 0-31,-40 0 16,39 1 0,-39 38-16,0-39 15,0 40-15,0-40 16,39 0 0,-39 0-1,0 0 1,0 1 15,0-1-15,0 0 15,0 0 0,39 0 47,0-39-46,1 0 14,-40-39-14</inkml:trace>
  <inkml:trace contextRef="#ctx0" brushRef="#br0" timeOffset="12257.96">14072 627 0,'0'-40'15,"0"1"32,-39 39-16,-1 0 1,1 0-17,39 39 1,-39-39-16,0 40 16,39 38 15,0-39-16,0 0 1,0 40 0,0-40-1,0 0 1,0 0-16,39 1 31,0-1-15,0 0 15,-39 0 16,40-39-47,-1 0 16,-39-39 15,39 0-16,-39 0 1,0-40 0,0 1-1,0 39 1,0-1 0,0 1-1,0 0-15,0 0 31,0 0 1,0 78 108,39 0-140,-39 39 16,39 1-16,1 38 16,-40 1-1,0-40-15,0 1 16,0-40-1,0 0-15,39 0 16,-39 1 0,0-1-1,0 0 17</inkml:trace>
  <inkml:trace contextRef="#ctx0" brushRef="#br0" timeOffset="12857.32">14464 1058 0,'39'0'47,"-39"39"-31,0 39 0,39 79-16,-39-78 15,39-1 1,-39-39-16,0 0 15,0 1 1,0-1 0</inkml:trace>
  <inkml:trace contextRef="#ctx0" brushRef="#br0" timeOffset="13454.57">15405 1489 0,'0'0'0,"0"39"16,0 0-16,0 40 16,0-40-1,0 39-15,0 1 31</inkml:trace>
  <inkml:trace contextRef="#ctx0" brushRef="#br0" timeOffset="14963.76">16032 823 0,'0'0'15,"0"-40"1,0 1 15,-40 0-15,1 0 0,0 39-1,0 0 16,0 0 1,-1 0-1,1 0-31,0 39 16,0 0 15,39 0-31,0 1 15,0-1 1,0 0 0,0 0-1,0 0 1,0 1 15,39-40-31,0 0 31,0 0 1,1 0-17,-1-40 17,0 1-32,0 0 15,0-39 1,-39 38-1,40 1 17,-40 0-1,39 39 63,-39 39-79,0 0-15,39 79 16,0 39 0,-39 39-16,0-39 15,39-40 1,-39-38-16,0-40 15,0 0 1,0 0 31</inkml:trace>
  <inkml:trace contextRef="#ctx0" brushRef="#br0" timeOffset="15991.34">16306 1528 0,'0'0'0,"0"-39"32,0 0-32,39 39 15,-39-39 1,39 39-16,-39-40 15,40 40 1,-1 0-16,0-39 16,0 39 15,0 0 0,1 0-31,-40 39 16,0 1 15,0-1-31,0 0 16,0 0-1,0 40 1,-40-40 0,40 0-16,-39 0 15,0-39 1,39 39-1,0 1 1,-39-40-16,39 39 63,-39-39-32,78 0 63,0 0-63,0 0-31,0 0 31,1 0-15,-1 0 15,0 0-31,39-39 16,-38 39-1,-1-40 1</inkml:trace>
  <inkml:trace contextRef="#ctx0" brushRef="#br0" timeOffset="17596.16">16933 274 0,'39'0'31,"1"0"-16,-1 0 17,0 39-17,-39 0 1,0 0 0,0 40-1,0-40 1,0 0-16,0 0 15,0 1 1,0-1-16,0 0 31,0 0 1,0 0 14,39-39-46,40 40 16,-40-40 0,39 0-16,1 0 15,-40 0 1,0 0 0,0 0 46,-78 0 79,0 0-110,39 39-31,-39-39 16,39 39-16,0 0 15,-40-39 1,40 39-16,0 1 31,-39-40-31,39 39 16,0 0-1,0 0 1,0 0-16,39 40 31,-39-40-15,40 0-1,-40 0-15,39-39 16,0 40 0,-39-1-16,39 0 15,-39 0 1,0 0 0,39-39-16,-39 40 15,0-1 1,0 0 31,0 0-16</inkml:trace>
  <inkml:trace contextRef="#ctx0" brushRef="#br0" timeOffset="18784.55">17835 1058 0,'39'0'47,"0"0"-47,0 0 15,1 0 1,-1 0-16,0 0 16,0 0-1,40 0 1,-40 39-16,39-39 16,1 39-1,-1 0-15,0-39 16,-38 0-1,38 0 1,39 40 0,-77-40-16,-1 0 15,0 0-15,0 0 32,0 0 30</inkml:trace>
  <inkml:trace contextRef="#ctx0" brushRef="#br0" timeOffset="19593.82">18697 979 0,'39'0'78,"-39"40"-62,39-40-1,1 39-15,-1 0 16,39-39 0,-39 39-16,1 0 15,-1-39 1,-39 40 15,39-40 16,-39 39-16,0 39 1,0-39-17,0 1-15,-39-40 31,39 39-15,0 0 0</inkml:trace>
  <inkml:trace contextRef="#ctx0" brushRef="#br0" timeOffset="21359.45">19559 744 0,'0'-39'16,"-39"39"77,0 0-77,39 39 0,0 0-1,0 1-15,-39-40 16,39 78-1,0-39-15,0 0 16,0 1-16,0 38 16,0-39-1,0 0-15,0 40 16,39-40 0,-39 0-16,39 0 15,-39 1 1,39-1-1,1 0 17,-40 0-17,39-39 1,0 39 0,0-39 30,0 0 1,1 0-15,-1-39-32,-39 0 31,39 0-16,-39 0 17,0-1-32,39 1 15,-39 0 1,0 0 0,0 0-1,0-1 16,0 1 1,0 0-17,0 0 17,0 0 14,-39-1-14,39 1-17,-39 39 1,0-39-16,39 0 31,-40 39-31,1-39 16,0-1-1,0 40 1,39-39 0,-39 39-1,-1 0 48</inkml:trace>
  <inkml:trace contextRef="#ctx0" brushRef="#br0" timeOffset="22127.41">19795 509 0,'39'0'62,"0"0"-31,-39 39-15,0 0 31</inkml:trace>
  <inkml:trace contextRef="#ctx0" brushRef="#br0" timeOffset="23793.43">20500 901 0,'0'-39'63,"-39"39"-32,0 0-15,0 0-1,-1 0 1,1 0 0,39 39-1,-39 0 1,0-39-16,39 39 16,-39-39-1,39 40-15,0-1 31,0 0-31,0 0 16,0 0 15,0 1 1,0-1 14,39-39 48,0 0-78,0 0 31,0 0 0,1 0-16,-1 0-16,0 0 1,0 0 15,-39 39-15,39-39 15,1 0-15,-40 39 15,0 0 63,0 1-79,0-1 17,-40-39-1,1 0 0,0 0-31,0 0 16,0 0-1,-1 0 17,1 0 15</inkml:trace>
  <inkml:trace contextRef="#ctx0" brushRef="#br0" timeOffset="26561.5">21167 1175 0,'0'0'0,"39"-39"15,39 0 1,-39 39 0,1 0-16,-1-39 15,0 0 1,0 39 31,0 0-16,-39-40 0,0 1 16,0 0-16,0 0 1,-39 39 14,0 0-30,0 0 0,0 0-16,-1 0 31,1 0 0,39 39-31,-39 0 31,39 0-31,-39 40 16,39-40-16,0 39 16,0-38-1,0-1-15,0 0 16,0 0 0,0 0 30,0 1-30,39-40 15,0 0-15,0 0 15,1 0-15,-1 0-1,0 0 1,0 0 0,-39-40-1,39 40 1</inkml:trace>
  <inkml:trace contextRef="#ctx0" brushRef="#br0" timeOffset="27780.35">21872 1019 0,'0'-40'0,"0"1"63,-39 39 31,0 0-79,0 0 1,39 79 0,0-40-16,-40 0 15,1 39 1,39 1-1,0-40 1,0 0 47,39-39-1,1 0-31,-1-39 16,-39 0-31,0 0-1,39 39 1,-39-40 0,0 1 15,39 39-15,-39-39-1,0 0 32,39 39 16,-39 39-48,39 0-15,1 40 16,-40-40-1,0 39-15,39 1 16,0-40 0,-39 39-16,0 1 15,0-40 1,0 0 0,0 0 46</inkml:trace>
  <inkml:trace contextRef="#ctx0" brushRef="#br0" timeOffset="29377.3">22186 1097 0,'0'39'94,"0"0"-94,39 40 15,-39-40 1,39 0-16,-39 0 31,39 1 16,0-40 16,1 0-32,-1 0-15,-39-79-16,39 40 15,0-39 1,-39-1-16,0 40 15,0 0 1,0 0-16,0-1 47,39 40 94,-39 40-126,40-1 1,-40 39-16,39-39 15,0 1 1,-39 38-16,39-78 16,-39 39-1,0 0 1,39-39-16,-39 40 16,40-40 30,-1 0-14,0-40-1,0-38-31,-39 0 16,39-40-16,1 0 15,-40 40 1,39 39-16,-39-79 15,0 79 1,0 0 0,0 0-16,0-1 62,0 119 32,39-1-78,0-39-16,-39 40 15,39-1 1,1-39-16,-40 1 15,0-1 1,0 0-16,39 0 47,-39 0 0</inkml:trace>
  <inkml:trace contextRef="#ctx0" brushRef="#br0" timeOffset="29807.1">22734 117 0,'40'39'78,"38"0"-63,0 40 1</inkml:trace>
  <inkml:trace contextRef="#ctx0" brushRef="#br0" timeOffset="30685.91">23479 705 0,'39'0'78,"1"78"-62,-1-38-1,-39-1 1,0 0-16,39 0 16,-39 40-1,0-40 16,39-39-15,-39 39 15,0 0 47,39-39-46,-39-39-1,0 0-31,0 0 16,0-1-1,0-38-15,0 39 16,0 0-1,0-1 1</inkml:trace>
  <inkml:trace contextRef="#ctx0" brushRef="#br0" timeOffset="31825.24">24028 862 0,'-39'0'140,"39"39"-108,0 39-17,0-38 1,0-1-16,0 0 15,0 0 17,0 0 61,0-78 1,39 39-78,-39-78-16,0 39 15,0-1 1,0 1 47,39 39 30,0 79-61,1 38-17,-1-78 1,-39 1 15,0-1 0</inkml:trace>
  <inkml:trace contextRef="#ctx0" brushRef="#br0" timeOffset="32425.6">24224 470 0,'39'39'32,"0"79"-17,40 195 1,-79-234-16,39-1 15,-39 0-15,39 40 32,-39-79-1,0 0 63</inkml:trace>
  <inkml:trace contextRef="#ctx0" brushRef="#br0" timeOffset="33393.4">24694 1136 0,'0'0'0,"40"-39"16,-40 0 15,39 39-15,-39-39 0,0-1-1,0 1 32,0 0-16,0 0-31,0 0 94,-39 39-78,-1 0 31,40 39-32,0 39 16,0-39 1,0 1-17,0-1 1,0 0 0,40-39-16,-40 39 15,39-39 1,-39 39-1,39-39 48,0 0-16</inkml:trace>
  <inkml:trace contextRef="#ctx0" brushRef="#br0" timeOffset="34413.51">24930 705 0,'0'39'46,"0"0"-14,0 1-32,0-1 31,39 0-15,-39 0 15,0 0 0,0 1 0,0-80 110,0 1-110,39 39-15,-39-39-1,39 0 17,-39 0-17,39 39 48,0 0-16,-39 39-32,40-39 1,-1 39-16,-39 0 16,0 0-16,0 1 31,0-1 16</inkml:trace>
  <inkml:trace contextRef="#ctx0" brushRef="#br0" timeOffset="35072.1">25243 705 0,'0'39'15,"0"0"17,39-39-1,-39 40-15,0-1 15,39-39-16,1 0 32</inkml:trace>
  <inkml:trace contextRef="#ctx0" brushRef="#br0" timeOffset="35870.71">25361 862 0,'0'39'63,"0"0"-1</inkml:trace>
  <inkml:trace contextRef="#ctx0" brushRef="#br0" timeOffset="43294.38">9133 2939 0,'0'0'0,"-39"0"63,0 0-48,-1 39 1,40 1-1,-39-40-15,39 39 16,0 39 0,0-39-1,0 1 17,0-1-17,0 0 1,39-39 15,-39 39-15,40-39-1,-1 0-15,0 0 32,-39 39-32,39 1 31,0-40-31,0 0 15,1 39-15,-40 0 32,39-39-17,-39 39 1,39 0 15,-39 1-15,0-1-1,0 39 1,-39-39-16,0-39 0,-1 79 16,1-79-1,0 39-15,0-39 16,0 0 0,0 0 30,-1 0-14,40-39-17,0-40 1,0 40 0,0 0-1,0 0-15,0 0 16,0-1-16,0 1 15,0 0 1,0 0-16,0 0 16,0-1 31,0 1 15</inkml:trace>
  <inkml:trace contextRef="#ctx0" brushRef="#br0" timeOffset="44043.07">9682 3057 0,'0'-39'0,"-40"117"78,-38 0-62,78 1-16,0-40 15,-39 39 1,39 1-16,0-40 16,0 0-16,0 40 15,0-1 1,39-39-16,0 40 15,0-40 1,-39 0 0,0 0-16,40-39 15,-40 39 1,39-39 0,0 40-1,0-40 16,-39 39-15,39-39 15</inkml:trace>
  <inkml:trace contextRef="#ctx0" brushRef="#br0" timeOffset="45281.41">10230 3135 0,'0'-39'32,"-39"39"-17,0 0 1,0 0-1,0 0 17,-1 0-32,1 39 15,39 0 1,0 1 0,0-1-1,0 0 1,0 0-16,0 0 31,39 1-15,1-1-1,-1-39 17,0 0 14,0 0-14,0-39-17,-39-1 17,40 40-32,-40-39 15,0 0 1,0 0-1,0 0 17,0-1 30,39 40 16,-39 40-78,0-1 16,39 39 0,-39-39-16,0 1 15,0-1 1,0 39-16,0-39 15,0 1-15,0-1 32,0 0-32,0 0 47,0 0-32</inkml:trace>
  <inkml:trace contextRef="#ctx0" brushRef="#br0" timeOffset="46280.44">10622 3645 0,'-39'0'109,"39"39"-93,-39-39-1,39 39 1,0 0-1,0 1 1,0-1 0,0 0-1,0 0 17,0 0-1,39-39 31,0 0 16,1 0-15,-40-39-47,0 0-1,39 39-15,-39-39 31,0 0-15,0-1 0,0 1-1,0 0 1,0 0 31,-39 39-32</inkml:trace>
  <inkml:trace contextRef="#ctx0" brushRef="#br0" timeOffset="46967.88">11014 3919 0,'0'0'0,"0"39"15,0 1 1,0-1 0,0 0-1,0 0 32,0 0 16</inkml:trace>
  <inkml:trace contextRef="#ctx0" brushRef="#br0" timeOffset="50672.61">11524 3292 0,'0'-39'31,"0"0"32,-39 39-48,39-40-15,-39 40 0,-1 0 47,1 0-16,-39 0 1,39 0 15,39 40-32,-40-40 1,40 39-16,0 0 31,0 39-31,0-38 31,0-1 1,40-39-1,-40 78-16,39-78 17,0 0-1,-39 39 0,39-39 16,0 0-16,-39-39-15,0 0-16,40 0 31,-40 0 0,39 39-15,-39-40 0,0 1 15,0 0 78,39 39-46,-39 78-48,39-78 1,-39 40 0,0-1-16,0 0 31,39-39-31,-39 39 16,0 0 15,40-39 16</inkml:trace>
  <inkml:trace contextRef="#ctx0" brushRef="#br0" timeOffset="51581.85">11759 3018 0,'0'-40'16,"39"40"0,1 0 15,-1 0-31,0 0 16,39 0-1,-38 40-15,-1-1 16,0 0-1,0-39 1,0 78-16,-39 1 31,40-1-31,-1 1 16,-39-40 0,0 0-16,0 0 15,0 40 1,0-1 15,0-39-15,-39 40-16,-1-79 31,40 39-31,0 0 47,-39-39-32,39 39 1</inkml:trace>
  <inkml:trace contextRef="#ctx0" brushRef="#br0" timeOffset="53388.41">9055 4625 0,'-40'-39'31,"1"39"-15,0 0 0,-39 0-16,-1 39 15,40 39 1,-79 1-16,118-1 16,-39-78-1,39 39-15,0 0 16,0 1 15,0-1-31,0 0 31,39 0 1,40 0-17,-40 1 1,0-40-1,0 0-15,1 0 32,-1 0-32,0 39 15,0-39 1,0 0 0,1 39 15,-1-39-31,0 0 15,-39 39 1,0 0-16,39-39 16,-39 40-1,39-1 17,-39 0-32,0 0 15,0 0 1,0 0 15,0 1 0,0-1 1,-39 0 30,0-39-31,0 0-15,0 0 0,-1 0-1,1 0 1,0-39-1,0 0 1,0-1 0,39 1 31,-40 39-47,40-39 15,0 0 1,0 0-16,0 0 31,0-1-31,0 1 31,0 0 16,40 39 0</inkml:trace>
  <inkml:trace contextRef="#ctx0" brushRef="#br0" timeOffset="54385.32">9799 4742 0,'0'-39'63,"-39"39"-16,39 39-47,0 1 15,-39-1 1,39 0-16,0 39 16,0 1-1,0-40-15,0 39 16,0-38-16,0 38 16,0-39-1,0 40 1,0-40-1,0 0-15,39 0 16,0 0 0,-39 0-16,0 1 15,39-1 1,1 0 0,-1 0-1,0 0 1,0 1-16,40-1 15,-79 0 1,78 0-16,-39-39 16</inkml:trace>
  <inkml:trace contextRef="#ctx0" brushRef="#br0" timeOffset="55896.04">10466 4978 0,'0'0'0,"-40"-40"31,1 40 48,39-39-64,-39 39 16,0 0-31,0 0 16,-1 39-16,-38 40 16,39-1-1,0-39-15,39 1 16,-40-1 0,40 0-16,0 0 31,0 0 0,0 1 0,40-40-15,-40 39-16,39-39 16,0 0 30,0 0 1,0 0-47,-39-39 16,40 39 0,-40-40-16,39 40 15,-39-78 1,0 39-1,39 39-15,-39-39 16,39-1 15,-39 1-15,0 0 0,39 0 30,1 39 33,-40 39-48,39 0-31,-39 79 15,0-79-15,0 39 16,0-38 0,0-1-16,0 0 15,0 0 1,0 0 15,0 0 16</inkml:trace>
  <inkml:trace contextRef="#ctx0" brushRef="#br0" timeOffset="57005.1">10779 5330 0,'0'0'0,"39"-39"32,1 39-32,-40-39 15,39 39 1,0 0-1,0 0 32,-39 39-31,39-39 0,-39 39-1,0 1 1,0-1-16,-39 0 15,39 0 1,-39-39 15,39 39 16,39-39 94,0 0-141,1 0 15,38 0 1,-39 39 15,0-39-15,-39 40 0,40-1-1,-40 0 1,0 0-1,0 0 17,-40 1 15,-38-40-32,39 0 1,-40 0-16,40 0 15,0 0 1,0 0 15,0 0-31,39-40 16,-40 1 31</inkml:trace>
  <inkml:trace contextRef="#ctx0" brushRef="#br0" timeOffset="57965.41">11798 5683 0,'0'39'47,"0"0"-31,0 40-16,0-40 31,0 0 0,0 0-15,0 1 15,0-1 1</inkml:trace>
  <inkml:trace contextRef="#ctx0" brushRef="#br0" timeOffset="59302.9">12269 5291 0,'0'0'0,"0"-39"15,0 0 16,-39 39 1,-1 0 15,1 0-47,0 0 15,0 0 1,0 0-1,-1 39 1,40 0 15,0 0-15,-39-39-16,39 40 31,0-1-15,0 0-1,0 0 17,39-39-1,1 39 16,-1-39-16,0 0-31,0-39 16,-39-39-16,79 78 15,-79-39 1,0-1 0,39 40-1,-39-39 16,0 0 63,39 39-47,0 39 0,-39 0-47,0 1 16,39-40-1,-39 39-15,0 0 16,0 0-1,0 0 32</inkml:trace>
  <inkml:trace contextRef="#ctx0" brushRef="#br0" timeOffset="59979.93">12504 4938 0,'39'0'16,"0"0"15,0 0-31,1 0 16,-40 40-1,39-1-15,0 0 16,-39 0 0,0 0-16,39 1 15,-39-1-15,0 39 32,0-39-32,0 1 15,0 77 1,-39 1-16,39-1 15,0-78 1,-39 1-16,39-1 16,-39-39 15</inkml:trace>
  <inkml:trace contextRef="#ctx0" brushRef="#br0" timeOffset="61068.33">12739 3292 0,'39'0'63,"40"0"-63,-1 0 15,0 0-15,-38 0 32,-1 0-32,0 0 62,0 0-31</inkml:trace>
  <inkml:trace contextRef="#ctx0" brushRef="#br0" timeOffset="61768.27">13053 3410 0,'39'0'63,"0"0"-48,39 0 1,-38 0 15,-1 0-15,0 0 31,0 0-32,0 0 32,1 0 0</inkml:trace>
  <inkml:trace contextRef="#ctx0" brushRef="#br0" timeOffset="63335.32">14268 2822 0,'0'-40'31,"-39"40"-16,-1 0-15,-38 0 32,39 0-32,0 0 31,-1 0-31,1 0 31,39 40-15,-39-1-1,39 0 1,0 0 0,0 0-1,0 1-15,39-1 32,0 0-1,1 0-16,-1-39 17,0 0-17,39-39 17,-38 39-17,-1-78-15,0 78 16,-39-40-1,39 40 32,-39-39-31,39 39 0,-39-39-16,0 0 46,40 39 64,-40 39-79,0 0-15,0 40-1,0-40-15,0 0 16,0 39 0,0-38-16,0-1 15,0 0 16,0 0-31,0 0 47</inkml:trace>
  <inkml:trace contextRef="#ctx0" brushRef="#br0" timeOffset="64052.02">14621 3253 0,'0'78'32,"39"-78"-32,-39 39 0,0 1 15,0-1 1,0 0-16,0 0 31,0 0-15,0 1-16,0-1 15,0 0 17,0 0-1,0 0-15</inkml:trace>
  <inkml:trace contextRef="#ctx0" brushRef="#br0" timeOffset="65560.38">13366 4821 0,'0'0'0,"39"0"31,40 0-16,-40 0 17,39 0-32,-38 0 15,-1 0 1,39 0-16,-39 0 16,1 0-1,-1 0-15,0 0 16,0 39-1</inkml:trace>
  <inkml:trace contextRef="#ctx0" brushRef="#br0" timeOffset="66198.36">13366 5174 0,'39'0'15,"1"0"1,38 0-16,0 0 15,1 0 1,-1 0-16,-39 0 16,1 0-1,-1 0-15,0 0 32,0 0-1,0 0 16</inkml:trace>
  <inkml:trace contextRef="#ctx0" brushRef="#br0" timeOffset="67767.25">14817 4703 0,'0'0'0,"-40"0"15,1-39 1,0 39 0,0 0-1,0 0 16,-1 0 1,1 0-17,0 0-15,0 0 32,0 39-17,-1 0 1,40 1-1,0-1 1,0 0 15,0 0-31,0 0 16,40 1 31,-1-40-16,0 0 0,0 0 1,0 0-32,1 0 31,-1 0-31,0-40 15,0 1 1,0 0 0,-39 0 15,40 39-15,-1-39 15,-39-1 0,39 40 32,0 40 30,-39-1-77,0 0 0,0 0-1,0 0-15,0 79 16,39-79-1,-39 0-15,0 1 16,0-1 0,0 0-1,0 0 17</inkml:trace>
  <inkml:trace contextRef="#ctx0" brushRef="#br0" timeOffset="68444.82">15248 5095 0,'39'0'31,"-39"39"-15,0 1-16,0-1 15,0 39 1,0 1-16,0-40 31,0 0-15,0 0-1,0 0 32,0 0 0</inkml:trace>
  <inkml:trace contextRef="#ctx0" brushRef="#br0" timeOffset="72497.05">16855 2782 0,'0'0'0,"-39"-39"62,-1 39-15,1 0 0,0 0-16,0 0-15,39 39-1,-39-39 1,39 40 0,0-1-16,0 0 15,0 0-15,0 40 16,0-40-1,0 0-15,0 0 32,39 0-1,0-39-15,0 40-1,0-40 1,1 39-1,-1-39 1,0 0 0,0 0-1,-39 39 1,79-39-16,-40 39 31,0-39-31,0 79 16,0-40-1,1 0-15,-1 0 32,-39 0-32,0 1 31,0-1 0,0 0 16,0 0-47,-39-39 47,-1 0-16,1 0 0,0 0 1,0 0-1,39-39-15,-39 39-16,-1 0 15,40-39 1,0 0-16,-39-1 15,39 1 1,-39 39 0,39-39-1,0 0 1,0 0 15,0-1 16</inkml:trace>
  <inkml:trace contextRef="#ctx0" brushRef="#br0" timeOffset="73548.48">17286 2743 0,'39'0'0,"-39"-39"16,0 78 109,0 0-125,0 40 15,0-40 1,0 39-16,0-38 16,0 38-1,0 0-15,0 1 16,0-1-16,39-39 16,-39 79-1,40-79-15,-40 0 16,39 79-1,-39-79-15,78 0 16,-78 40 0,39-1-16,1-39 15,-1 1 1,0-40-16,-39 39 16,39-39-16,0 39 31,1-39-16,-1 0 1,0 0 0</inkml:trace>
  <inkml:trace contextRef="#ctx0" brushRef="#br0" timeOffset="74898.47">18227 2704 0,'0'0'0,"-39"0"16,39-39-1,-40 39-15,1 0 16,0 0 15,0 0-15,0 0 15,-1 0-31,1 0 16,0 39-1,0 0 1,39 40-16,-39-79 16,39 39-1,0 39-15,0-39 31,0 1-31,0-1 32,0 0-17,39-39 1,-39 39 0,39-39 15,0 0 0,0 0 0,1 0 1,-1-39-17,0 0-15,-39 0 31,39 39-31,-39-40 16,39 1 0,-39 0 15,0 0-15,0 0 15,40 39-16,-40-40 32,39 40 31,-39 40-31,0 77-31,0 1-16,39 39 16,-39-40-16,0-38 15,0-40 1,0 0-16,0 0 15,0 0 1,0 1 31,0-1 15,39 0-30</inkml:trace>
  <inkml:trace contextRef="#ctx0" brushRef="#br0" timeOffset="75868.65">18697 3253 0,'0'-39'31,"-39"39"63,0 39-78,0 0-1,39 0-15,-40 0 16,40 1-1,0-1-15,-39-39 16,39 39 0,0 0-1,0 0 17,0 1-17,39-40 1,-39 39 15,40-39 0,-1 0 1,0 0 14,0-39-30,-39-1 0,39 1-1,-39 0 1,39 39-16,-39-39 16,0 0 15,0-1 31,0 1-46,-39 39 31</inkml:trace>
  <inkml:trace contextRef="#ctx0" brushRef="#br0" timeOffset="76456.16">19128 3684 0,'0'39'16,"0"0"-1,0 1 17,0-1-17,0 0 32</inkml:trace>
  <inkml:trace contextRef="#ctx0" brushRef="#br0" timeOffset="77949.06">19559 2743 0,'0'39'78,"40"1"-78,-40 38 16,0 0-1,39 1-15,-39-1 16,0 1 0,39-1-16,-39 40 15,0-40-15,39-39 16,-39 0-1,0 40-15,0-40 32,39-39-1,-39 39-15,40-39 46,-40-39-31,39 39-31,-39-78 16,0 38 0,39 40-1,-39-39-15,0 0 31,0 0-31,39 39 32,-39-39-32,0-1 31,39 40-15,1 0 15,-40-39-31,39 39 31,39 0 0,-39 0 1,1 0-17,-40 39-15,0 1 16,0-1-1,39-39-15,-39 39 16,0 0 0,0 0-1,0 1 1,0-1 15,0 0 16,-39-39-31,-1 0-1,1 0 17,0 0-32,0 0 15,0 0 16,-1 0 1,1 0-1</inkml:trace>
  <inkml:trace contextRef="#ctx0" brushRef="#br0" timeOffset="79028.48">20383 2743 0,'0'0'0,"39"0"32,0 0-32,0 0 15,0 39-15,1-39 32,-1 40-32,0-40 15,-39 39 1,39 0-16,0 0 15,1 0 1,-1 40-16,-39-1 16,0 1-1,0-1-15,0-39 16,0 40 0,0-40-16,0 0 15,0 0-15,0 40 16,0-40-1,-39 39-15,39-39 32,-40 1-32,40-1 47,0 0-32,-39-39 1</inkml:trace>
  <inkml:trace contextRef="#ctx0" brushRef="#br0" timeOffset="79657.89">21284 3135 0,'39'0'62,"1"0"-46,-40-39-16,39 39 15,0 0 1,0 0-16,0 0 31,1 0-15,-1 0 0,0 0 15,0 0-16</inkml:trace>
  <inkml:trace contextRef="#ctx0" brushRef="#br0" timeOffset="80269.95">21323 3410 0,'40'0'47,"-1"0"-47,39 0 16,1 0-1,-40 0 16,0 0-15,-39-40 0,39 40 15,0 0 16,1 0-47,-1 0 31,0 0-31</inkml:trace>
  <inkml:trace contextRef="#ctx0" brushRef="#br0" timeOffset="81909.55">22578 2665 0,'0'0'0,"0"-39"31,0-1 32,-40 40-63,1-39 31,0 39-15,-39 0-1,38 39 1,-38-39-1,78 40 1,-78-1-16,78 0 16,-40 0-1,40 0 1,0 1 0,0-1-1,0 0 1,0 0-1,0 0 1,0 1 0,40-1 15,-40 0-15,39-39-1,0 0 32,0 0-16,0 0-15,1 0-16,-40-39 16,39 39-1,-39-39-15,39-1 16,-39 1-1,0 0 1,39 39 0,-39-39-1,39 39 17,-39-39-1,0-1 31,0 80 48,0 38-110,0 0 15,0 1 1,0-1-16,0 1 16,0-1-16,0-39 15,0 79 1,0-79-16,0 0 15,0 0 1,0 1-16,0-1 31,0 0 1</inkml:trace>
  <inkml:trace contextRef="#ctx0" brushRef="#br0" timeOffset="82950.37">22774 3449 0,'0'39'110,"0"0"-95,0 0 1,0 1-1,0-1-15,0 0 32,0 0-32,0 0 15,0 1 1,0-1 0,0 0 15,0 0 16,39-39-32,0 0 17,0 0-17,0 0 16,1 0 1,-40-39-17,39 39 1,-39-39 0,0 0-1,0-1 1,0 1-1,0 0 1,0 0 0,-39 0-1,-1-1 1,40 1 0,-39 39-1,0 0 32,0 0 0</inkml:trace>
  <inkml:trace contextRef="#ctx0" brushRef="#br0" timeOffset="84898.98">17090 4860 0,'0'0'0,"0"-39"47,-39 39-32,39-39 64,-39 39-64,-1 0 1,1 39 15,39 0 0,0 0-31,-39 0 16,39 1 0,0-1-1,0 0-15,0 0 31,39 0-15,-39 1 0,79-40-16,-40 39 15,0 0 1,39-39-16,1 39 16,-40-39 15,0 39-16,0-39 1,-39 40 0,40-40-1,-40 39 1,39-39 0,-39 39-1,39-39 1,-39 39-1,0 0 1,0 0 0,0 1 15,0-1-15,0 0 15,0 0 31,-39-39-15,0 0 0,-1 0-16,1 0-15,0 0 0,39-39-1,0 0 1,-39 39-1,39-39 1,0-1 15,0 1 1,0 0-17</inkml:trace>
  <inkml:trace contextRef="#ctx0" brushRef="#br0" timeOffset="85789.73">17913 4860 0,'0'-39'15,"-39"39"79,0 78-78,-40 1-1,79-1 1,0 40-16,0-40 15,0 40 1,0-79-16,0 0 16,0 0-1,0 0-15,0 0 16,0 40 0,40-40-1,38 39-15,-78-38 16,78-1-1,-78 0 1,40-39 0,-1 39-1,0-39 17,0 0-17,0 0 1,40 0 15,-79-39-15,39 39-1</inkml:trace>
  <inkml:trace contextRef="#ctx0" brushRef="#br0" timeOffset="86979.2">18619 4742 0,'0'0'0,"-39"0"15,39-39 1,-40 39-1,1 0 48,0 0-47,0 0-1,0 39 1,39 1-1,-40-1 1,1-39-16,39 78 16,0-39-1,0 1-15,0-1 32,0 0-17,0 0 1,0 0-1,39-39 17,1 40-1,-1-40 0,0 0 0,0 0 1,0-40-17,-39 1-15,0 0 16,40 39 0,-40-39-16,0 0 15,0-1 1,39 40-1,-39-39 1,0 0 62,39 78 32,-39 40-95,0-40-15,39 39 16,-39 40-1,0-40-15,0 1 16,0-1 0,0-39-16,0 0 15,0 0 17</inkml:trace>
  <inkml:trace contextRef="#ctx0" brushRef="#br0" timeOffset="88231.22">18697 5605 0,'0'-40'16,"39"40"-16,-39-39 16,0 0-1,39 39-15,-39-39 16,0 0 31,40 39-32,-1 0 17,-39-39-1,39 39-31,0 0 16,0 0 15,-39 39 0,40-39-15,-40 39-1,0 0-15,0 0 32,0 0-1,0 1 16,0-1 15,-40-39-46,40 39 31,0 0 31,40-39-63,-40 39 17,39-39-1,-39 40 0,0-1-15,0 0 46,0 0-15,-39-39-16,-1 0-31,1 0 16,0 0 0,0 0 31</inkml:trace>
  <inkml:trace contextRef="#ctx0" brushRef="#br0" timeOffset="88908.67">19285 5801 0,'39'0'31,"-39"39"16,0 0-47,0 0 47,0 0-16,0 1 0</inkml:trace>
  <inkml:trace contextRef="#ctx0" brushRef="#br0" timeOffset="90470.66">19677 4978 0,'0'-40'16,"39"80"62,0 38-63,1 0 1,-1 40 0,-39-40-16,39-38 15,-39-1 1,39 0-16,-39 0 16,0 0-1,0 0 32,39-39-16,1 0 79,-40-39-95,0 0 1,39 0 31,0 39-32,-39-39 1,39 39 0,-39-39-1,39 39-15,-39-40 16,40 40 0,-1 0-16,0 0 31,0 0-16,-39 40-15,39-1 32,1 39-1,-40-39-15,0 0-1,0 1 1,0-1-16,-40 0 31,1 0-15,39 0-1,-39-39 1,0 40 0,0-40-1,-1 0 1,1 0-1,0 0 1,0 0 0,39-40-16,-39 1 15,-1 0 17</inkml:trace>
  <inkml:trace contextRef="#ctx0" brushRef="#br0" timeOffset="91289.03">20304 4899 0,'39'0'0,"1"0"32,-1 0-32,0 0 31,0 0-15,0 39-1,1 1 1,-1-1-1,0 0 1,0-39 0,-39 78-1,39-38-15,1-1 16,-40 39 0,39-39-16,0 40 15,-39-1-15,0-39 16,0 0-1,0 40-15,0-1 16,0-39 0,0 1-16,0-1 15,0 0 1,0 0-16,0 0 31,0 1-31,-39-1 16,0 0-1</inkml:trace>
  <inkml:trace contextRef="#ctx0" brushRef="#br0" timeOffset="92298.84">21167 5448 0,'39'0'0,"-39"-39"31,78 39-31,-39 0 31,40 0-31,-40-39 16,0 39 0,40 0-16,-40 0 31,0 0-15,0 0 30,0 0-14</inkml:trace>
  <inkml:trace contextRef="#ctx0" brushRef="#br0" timeOffset="92978.25">21245 5761 0,'39'0'47,"0"0"-32,1 0 1,-1 0 15,-39-39-15,39 39-1,39 0 1,-38 0 0,38-39-1,0 0-15,1 39 16,-1 0-1,-39 0 1,0-39 0</inkml:trace>
  <inkml:trace contextRef="#ctx0" brushRef="#br0" timeOffset="97980.58">22264 4821 0,'0'-39'15,"0"-1"32,-39 40 0,0 0-47,39-39 16,-40 39-1,40-39 17,-39 39-32,0 0 31,0 0-15,0 0-16,-1 39 31,1 0-16,0 1 1,39-1-16,0 0 31,0 0-31,0 0 32,0 1-32,39-1 31,0-39 47,1 0-47,-1 0-15,-39-39-1,0-1 1,39 40-16,0-39 31,-39 0 16,39 39-16,-39-39-15,0 0 31,40 39-16,-1 0 16,0 0-47,0 39 31,-39 0-31,39 0 16,1 40 0,-1 38-16,-39 1 15,0-40 1,0 1-16,0-40 15,39 39-15,-39-39 32,0 0 15</inkml:trace>
  <inkml:trace contextRef="#ctx0" brushRef="#br0" timeOffset="98970.51">22538 5448 0,'0'0'0,"40"0"0,-40-39 16,0 0-1,39-1-15,0 40 16,-39-39 0,39 39-16,-39-39 15,39 39 1,1 0-1,-40-39 1,39 39 0,0 0 15,0 0 0,-39 39-15,0 0-16,0 40 15,0-1 1,0 0-16,0 1 16,0-40-1,-39 0-15,39 0 32,-39 0-17,39 1 16,-39-1 1,39 0 77,39-39-93,39 0-1,-39 0 1,1 0 0,-1-39-16,0 39 15,0 0 16,0 0-31,-39-39 32,40 39-17</inkml:trace>
  <inkml:trace contextRef="#ctx0" brushRef="#br0" timeOffset="103475.68">9368 274 0,'-39'0'32,"78"0"30,0 39-46,-39 0-1,39-39-15,1 39 16,-40 1 15,39-40-15,0 0 15,0 0-15,0-40-1,79-77-15,-40-40 16,1 79 0,-40-1-16,0 1 15,0 78 1,-39-39-16,0-1 16,40 40-1,-40-39 63</inkml:trace>
  <inkml:trace contextRef="#ctx0" brushRef="#br0" timeOffset="105163.33">15405 352 0,'39'0'109,"0"0"-93,-39 39-16,39 1 15,-39-1 16,39-39-15,-39 39 0,39-39 15,1 39-15,-40 0 15,39-39 16,39 0-32,-39-39 1,40 0 0,-1 0-16,-78 0 0,79-1 15,-40 40 16,0 0-15,-39-39 0,39 39-16,0 0 15,40-78 1,-40 78 0,0-39 15,0 39 16</inkml:trace>
  <inkml:trace contextRef="#ctx0" brushRef="#br0" timeOffset="107725.18">14895 6741 0,'-39'-39'16,"0"0"0,-1 0-16,1 39 15,0 0 1,39-39-16,-39 39 31,0-40 0,-1 40-31,1 0 32,0 0-17,0 0 16,0 40-31,-1-1 32,40 0-32,0 0 15,0 0-15,0 1 16,0-1 0,0 0-16,0 0 15,0 40 1,40-1-16,-40-39 15,39 0 1,0 1-16,0-40 16,-39 39-16,39-39 31,1 0-15,-1 0-1,0 0 16,0-39-15,0-1 0,-39 1-1,0 0-15,0-39 16,0-1 0,0 40-16,0 0 15,0 0 1,0-1-16,0 1 15,0 0 1,0 0 47,0 78 62,0 0-125,0 40 15,0 38 1,0-38-16,0-1 15,0 40 1,0-40-16,0 0 16,0-38-16,0 38 15,0-39 1,0 0-16,0 1 16,0-1 15,0 0-16</inkml:trace>
  <inkml:trace contextRef="#ctx0" brushRef="#br0" timeOffset="109027.21">15130 7565 0,'0'-40'47,"-39"40"-16,0 0 31,0 0-30,39 40-17,-40-40-15,1 78 16,39-39 0,0 0-1,0 1 1,0-1-16,0 0 15,0 39 17,0-38-17,39-40 1,-39 39-16,0 0 16,40-39-1,-40 39-15,39-39 16,0 0 15,0 0-15,0 0-1,1 0 17,-1 0-1,0 0-16,-39-39-15,0 0 16,0 0 0,39 39-1,-39-40 1,0 1 15,0 0-31,0 0 31,-39 0-15,0 39 0,0-40-1,39 1 1,-40 39 0,1-39-16,0 39 31,0-39 0</inkml:trace>
  <inkml:trace contextRef="#ctx0" brushRef="#br0" timeOffset="109906.63">15522 6859 0,'39'-39'63,"0"39"-48,1 0-15,-1 0 16,39 0-16,1 0 16,-1 0-1,0 0-15,-38 0 16,38 0 0,-39 0-16,79 0 15,-79 0 1,0 0-16,0 0 15,1 0 1,-1 0-16,0 0 31,0 0 32</inkml:trace>
  <inkml:trace contextRef="#ctx0" brushRef="#br0" timeOffset="110687.28">15875 7251 0,'39'0'94,"0"0"-78,40 39-16,-1-39 15,-39 0 1,0 0-16,1 0 15,-1 0 1,0 0 0,0 0-1,0 0 1,1 0 0,-1 0-1,0 0 16,0 0 32</inkml:trace>
  <inkml:trace contextRef="#ctx0" brushRef="#br0" timeOffset="111565.23">16110 6506 0,'-39'0'63,"39"39"-63,0 1 15,0-1 1,0 39-16,0 1 15,0 38 1,0-38-16,0-1 16,0 0-16,0 1 15,0-1 1,0 1-16,0-1 16,0-39-1,0 0-15,0 40 16,0-40-1,0 0 1,0 0-16,0 1 47,0-1 31</inkml:trace>
  <inkml:trace contextRef="#ctx0" brushRef="#br0" timeOffset="113397.21">17639 7016 0,'0'-39'31,"0"-1"-15,0 1 15,0 0 1,-39 0-17,-1 39 1,1-39-1,0 39 1,39-40 0,-39 40-1,0 0 1,-1 0 15,1 0-15,0 0-1,0 0 1,0 40 15,-1-1-15,40 0 0,0 0-16,0 40 31,0-40-31,0 0 15,40-39 1,-1 39-16,0 0 16,0-39 15,0 0 0,1 0 0,-1 0 1,0 0-17,0 0-15,0-78 16,1 39 0,-40 0-1,39 39 1,-39-40 15,39 40 63,-39-39-79,0 118 64,0-40-79,0 0 15,0 39 1,0 1-16,0-40 15,0 0 1,0 40-16,0-1 16,0-39-1,0 0 1,0 1-16,0-1 47</inkml:trace>
  <inkml:trace contextRef="#ctx0" brushRef="#br0" timeOffset="114708.9">17756 7643 0,'0'0'16,"0"-39"-16,40 39 16,-40-39-1,0-1 16,39 40-15,0 0 31,0 0-16,0 0 0,1 0 16,-40 40-31,0-1 0,0 0 15,0 0-31,0 0 31,0 1 0,0-1 47,-40-39-78,80 39 141,-1 0-125,0-39-1,0 39 1,-39 1 46,39-40-46,-39 39 31,0 0-16,-39 0 16,0-39-16,0 0-31,0 0 16,-1 0 0,1 0-1,0 0-15,0-39 16,0 39-1,-1-39-15,1 39 32,0-39-32,0 39 47</inkml:trace>
  <inkml:trace contextRef="#ctx0" brushRef="#br0" timeOffset="118835.4">8663 8936 0,'0'0'0,"-40"0"31,1 0-16,0 0 1,0 40 0,0-40-1,-1 78-15,1-39 32,39 40-32,-39-40 15,39 0 1,0 0-16,0 0 31,0 1-31,0-1 16,39-39-1,0 39-15,40 0 16,-40 0 0,0-39-1,0 0-15,-39 40 16,40-40-1,-1 0-15,0 39 16,79-39 0,-1 0-16,40 0 15,-79 39-15,1-39 16,-40 39 0,0-39-1,0 0 32,-39 39-31,39-39-1,-39 40 1,0-1 15,0 0-31,0 0 31,0 0-31,0 1 16,0-1 0,-39 0-1,39 0-15,-39-39 16,39 39 0,-39-39-16,0 40 31,-1-40-31,1 0 15,-39 0 1,39 0 15,-40 0-31,1-40 16,39 40-16,0-39 16,-1 0-1,1 0-15,39 0 16,-39-1-1,0 1 1,39 0 0,0 0-1,0 0 32</inkml:trace>
  <inkml:trace contextRef="#ctx0" brushRef="#br0" timeOffset="119827.51">9995 8858 0,'0'0'0,"-39"0"15,-39 39 1,38 40-16,-38-40 15,78 0 1,-78 0-16,78 40 16,-40-1-1,1-39 1,39 0-16,0 1 16,0 77-1,0-78-15,0 40 16,39 38-1,1-38-15,-40 38 16,39-38 0,0-40-16,-39 39 15,78-78-15,-38 79 16,-1-40 0,0 0-16,0-39 15,-39 79 1,39-79-16,1 0 15,-40 39 1,39-39-16,0 0 47,0 0-31</inkml:trace>
  <inkml:trace contextRef="#ctx0" brushRef="#br0" timeOffset="121096.2">10544 9446 0,'0'0'16,"-39"-39"0,0 0-1,-1 39 1,1 0-1,39-40 1,-78 40 0,39 0-1,-1 0-15,1 0 16,0 0-16,0 0 16,39 40-1,-39-40 1,-1 78-1,40-39 1,0 40-16,0-40 16,0 0-16,0 0 15,0 0 1,0 1 0,40-1-1,-1-39 1,-39 39-1,78-39 1,-39 0 0,1 0 15,-1 0-15,0-39 15,0 0-16,-39-1-15,39 40 16,-39-39 0,0 0-16,0 0 15,40 39-15,-40-39 32,39-1-1,-39 1 47,0 78 31,39 1-109,-39 77 16,0 1 0,0-1-16,0-77 15,0 38 1,0-39-16,0 0 15,0 1 17,0-1-1</inkml:trace>
  <inkml:trace contextRef="#ctx0" brushRef="#br0" timeOffset="121646.2">10818 9916 0,'40'0'47,"-40"40"-31,39-1-1,-39 0-15,0 79 16,0-79 0,0 0-1,0 0 1,0 0 31</inkml:trace>
  <inkml:trace contextRef="#ctx0" brushRef="#br0" timeOffset="122345.29">11250 10348 0,'39'0'47,"-39"78"-47,0-39 31,0 0-16,0 1-15,0-1 32</inkml:trace>
  <inkml:trace contextRef="#ctx0" brushRef="#br0" timeOffset="123815.38">11955 9720 0,'0'0'0,"0"-39"15,0 0 17,-39 0-1,0 39-15,39-39-1,-39 39 1,39-40-1,-40 40 1,-38 0 0,39 0 15,0 40-31,-1-40 16,1 39-1,39 0-15,-39 39 16,39-38 15,0-1-31,0 0 16,0 0-1,0 0-15,0 1 32,39-40-17,-39 39 1,39-39-1,-39 39 17,40-39-1,-1 0-31,0 0 31,0 0-15,-39-39-1,79 0 1,-79-40-16,39 40 16,0 0-1,-39 0 1,0-1 31,0 1 15,39 39-46,0 0 62,-39 39-62,40 1-1,-40-1-15,39 0 16,-39 0 0,0 0-1,39-39 1,-39 40-16,0-1 31</inkml:trace>
  <inkml:trace contextRef="#ctx0" brushRef="#br0" timeOffset="124662.78">12386 9289 0,'39'0'32,"1"0"-1,-1 0-31,0 0 16,0 0-1,0 39 1,-39 1-1,79-1 1,-79 0-16,39-39 16,-39 78-1,39 1-15,-39-1 16,0 79 0,0-79-16,0-38 0,0-1 15,0 0-15,0 0 0,-39-39 16,39 39-1,-39 1-15,39-1 32,-39 0-32,-1-39 31,40 39-15,-39-39 30</inkml:trace>
  <inkml:trace contextRef="#ctx0" brushRef="#br0" timeOffset="125541.9">13288 9642 0,'39'-39'78,"39"39"-63,-38 0 1,-1-39-16,0 39 16,39 0-16,1 0 15,-40 0 1,0 0-16,40 0 16,-40 0-1,0 0-15,0 0 16,0 0 15</inkml:trace>
  <inkml:trace contextRef="#ctx0" brushRef="#br0" timeOffset="126173.31">13170 10112 0,'39'0'31,"1"0"-15,38 0-1,-39 0-15,40 0 16,-1-39-1,-39 39-15,0 0 32,1 0-32,-1 0 15,0 0 17,0 0-17,0 0 1,1 0 15</inkml:trace>
  <inkml:trace contextRef="#ctx0" brushRef="#br0" timeOffset="128510.13">14777 9250 0,'0'-39'15,"0"0"1,0-1 15,-78 40-15,39 0 15,-40 0-31,40 0 16,0 0-1,0 0-15,0 40 16,-1-40 0,40 39-16,-39 39 46,39-39-30,0 1 0,0-1-1,0 0 1,39-39-16,-39 39 16,40 0-1,-1-39 16,0 0 16,0 0-15,0 0-32,1-39 15,-1 0 1,-39 0-16,39 39 15,-39-39 1,0-1 15,39 40 16,-39-39 0,39 39 31,-39 79-62,0 38-1,0-38-15,0-1 16,0 0 0,0 40-16,0-40 15,0-38 1,0 77-16,0-78 16,0 1-1,0-1 1</inkml:trace>
  <inkml:trace contextRef="#ctx0" brushRef="#br0" timeOffset="129479.24">14777 10230 0,'0'-39'31,"79"-40"-15,-40 40 0,0 0-1,-39 0-15,39 39 47,-39-39-16,40 39-15,-1 0-16,0 0 31,0 0 16,-39 39-16,0 0-31,0 0 16,0 40 0,0-40-1,-39 0-15,0 39 16,0 1-1,-1-40 17,1 0-17,0-39 1,39 39 0,0 1-1,39-40 95,40 0-95,-40 0-15,0 0 31,0 0-31,0 0 32,1-40-1,-1 40 0</inkml:trace>
  <inkml:trace contextRef="#ctx0" brushRef="#br0" timeOffset="131288.21">8780 11367 0,'-39'0'16,"-39"-39"15,38 39 0,-38 0-31,39 0 16,0 39-1,-1-39-15,1 39 16,0 0 0,39 0-16,-39-39 15,39 40-15,0-1 16,0 0-1,0 0 17,39-39-32,0 39 15,0-39-15,40 40 16,-40-40 0,0 0-1,40 0 1,-40 0 15,-39 39-31,39-39 16,0 0-1,0 39 1,1 0 15,-40 0-15,0 0-1,39-39-15,-39 79 16,0-40 0,0 0-1,0 0 1,0 1 0,0-1-1,-39-39 1,39 39-16,0 0 15,-40-39 1,40 39 0,-39-39 15,0 0-15,0 0-1,0-78 16,39 39 1,0 0-32,0-1 15,0 1 1,0 0 0,0 0 15,0 0-31,0-1 47</inkml:trace>
  <inkml:trace contextRef="#ctx0" brushRef="#br0" timeOffset="132107.66">9682 11249 0,'-40'39'79,"-38"40"-64,39 38-15,0-38 16,-1-1-1,40-39-15,0 1 16,-39 38-16,39-39 16,0 39-1,0 1-15,39 38 16,-39-77 0,40-1-16,-1 39 15,-39-39 1,39 1-16,0 38 15,0-39 1,1 0-16,-1 1 16,0-1-16,0-39 15,-39 39 1,39 0-16,1-39 31</inkml:trace>
  <inkml:trace contextRef="#ctx0" brushRef="#br0" timeOffset="133447.01">10740 11328 0,'-39'0'15,"0"0"1,-1 0 0,-77 0-1,78 0-15,-40 0 16,40 0-16,-39 39 15,38 0 1,1-39 0,0 39-16,0 40 15,0-79 1,39 39 0,-40 0-16,40 0 15,0 0 1,0 1-16,0-1 15,0 0 1,0 0 31,40-39-47,38 0 47,-39 0-16,0 0-15,1 0-1,-1 0 1,-39-39 0,39 0-16,0 0 15,0 39 1,-39-40-16,40 1 31,-40 0-15,39 39-1,-39-39 1,39 0 31,0 39 0,-39 39 62,0 0-93,0 39-16,0 40 15,0-40 1,0-39-16,0 40 16,0-40-1,0 39-15,0-38 16,0-1-16,0 0 31,0 0 32</inkml:trace>
  <inkml:trace contextRef="#ctx0" brushRef="#br0" timeOffset="134345.54">10662 12111 0,'0'0'0,"39"0"31,-39-39-31,0 0 15,39 39-15,0-39 16,0 39 0,1-39 15,-1 39 16,0 0-32,-39 39 32,39-39-31,-39 39 0,0 0-16,-39 40 15,39-40 1,-78 0-16,38 39 15,1-38-15,0-1 16,39 0 0,-39-39 15,39 39 0,-39-39 16,39 39 16,39-39-32,0 0-16,0 0 1,0 0 0,1 0 15,-1 0-31</inkml:trace>
  <inkml:trace contextRef="#ctx0" brushRef="#br0" timeOffset="135112.9">11289 12425 0,'39'0'63,"-39"39"-17,0 0-46,0 1 63</inkml:trace>
  <inkml:trace contextRef="#ctx0" brushRef="#br0" timeOffset="136550.87">12073 11720 0,'0'-40'31,"-39"1"-16,-1 39 17,1 0-17,-39 0 1,-1 0 0,-38 0-16,38 0 15,40 39 1,0 1-16,0-40 15,0 39 1,39 0 15,0 0-31,0 0 32,39 0-17,0 1 16,-39-1 1,39-39-17,0 0 17,1 0-32,-1 0 31,0 0-16,0 0 1,0 0 15,1-39-31,-1 39 16,-39-40-16,39 40 16,0-39-1,-39 0-15,39 39 31,1 0 32,-40-39-63,39 39 78,0 0-62,39 39-1,-78 0 1,0 0-16,40-39 16,-40 40-1,39-40 1,-39 39-1,39-39 1,-39 39-16</inkml:trace>
  <inkml:trace contextRef="#ctx0" brushRef="#br0" timeOffset="137430.23">12543 11445 0,'39'0'0,"0"0"15,1 0 1,38 0 0,-39 39 15,0 1-31,1-1 16,-1 39-1,0-39-15,-39 1 16,39 38-1,-39 0-15,0-39 16,0 40-16,0-1 16,0 1-1,0-40-15,0 0 16,0 0 0,0 0-1,0 1 1,0-1 31</inkml:trace>
  <inkml:trace contextRef="#ctx0" brushRef="#br0" timeOffset="138091.31">13993 11367 0,'40'-39'16,"-1"39"-16,39 0 15,40-40-15,78 1 16,-79 0 0,-38 39-16,-40 0 15,0 0 1,0 0 46</inkml:trace>
  <inkml:trace contextRef="#ctx0" brushRef="#br0" timeOffset="138759.79">14072 11641 0,'0'0'0,"0"39"15,39-39 63,0 0-62,0 0-16,1 0 31,-1 0 1,0 0-17,-39-39-15,39 39 31,0 0-31,1 0 32,-1 0 30</inkml:trace>
  <inkml:trace contextRef="#ctx0" brushRef="#br0" timeOffset="140696.99">15561 11053 0,'-39'0'47,"0"0"-16,0 0-31,0 0 31,-1 79-31,1-40 16,39 39-1,-39-39-15,0 1 16,39-1 0,0 0-16,0 0 15,0 0-15,0 40 32,0-40-17,0 0 1,0 0 31,39-39-47,0 0 31,0 0-31,1 0 31,-1 0-15,0-39-1,0 0 1,0 0 0,0-40-16,-39 40 15,0 0-15,40 0 16,-40 0 0,39 39-1,-39-40 1,0 1-1,0 0 32,0 0 47,0 117 0,0 40-94,0 39 15,0-40 1,0 1-16,0-40 16,0-39-16,0 0 15,0 40 1,0-40 0,0 0-1,0 0 1,0 1-1,0-1 64</inkml:trace>
  <inkml:trace contextRef="#ctx0" brushRef="#br0" timeOffset="141295.24">15953 11837 0,'39'0'47,"-39"39"-32,0 0-15,0 40 16,0-1-16,0 1 16,0-40-1,0 0 1,0 0 0,0 0 15</inkml:trace>
  <inkml:trace contextRef="#ctx0" brushRef="#br0" timeOffset="145189.18">13758 39 0,'79'39'78,"-40"78"-78,78 1 16,-117-79-16,40 40 16,-1-40 15,0-39 78,0 0-93,0-79-16,40 1 15,-40 0 1,0 38-16,0 1 16,1 0 15,-40 0 16,39 39-16,-39-39 16</inkml:trace>
  <inkml:trace contextRef="#ctx0" brushRef="#br0" timeOffset="146555.91">15287 156 0,'39'0'78,"-39"39"-78,79 1 16,-79 38-1,39-78-15,-39 39 16,39 0 0,0 1-1,-39-1 32,39-39-31,0 0 15,1 0-31,-1 0 16,0 0-1,-39-39-15,78-1 16,-38 1-1,-1 0-15,0 39 16,0-39-16,40 0 16,-40-1-1,39 1-15,-78 0 16,39 0 0,1 39 15,-40-39-16,39 39 17</inkml:trace>
  <inkml:trace contextRef="#ctx0" brushRef="#br0" timeOffset="148261.87">15836 9289 0,'0'39'125,"0"1"-110,39 116 1,0 1-16,0-39 0,-39-1 16,79 79-1,-40-117-15,-39-1 16,39 79-16,0 78 15,40-78 1,-40 39-16,0-78 16,-39-1-1,0-38-15,39-40 16,0 39-16,-39 1 16,0-40-1,0 0 1,0 0 15,0 0 94</inkml:trace>
  <inkml:trace contextRef="#ctx0" brushRef="#br0" timeOffset="149320.29">16228 9485 0,'0'0'0,"-40"-39"47,40 78 62,0 79-109,79 117 16,-1 0-1,1 40-15,-40-40 16,39-78 0,-39-40-16,-39-38 15,0 38-15,40 40 16,-1 0 0,0-40-16,-39 1 15,0-40 1,39 1-16,-39-40 31,39 0 32,-39 0-17</inkml:trace>
  <inkml:trace contextRef="#ctx0" brushRef="#br0" timeOffset="151136.65">17913 8897 0,'-39'0'0,"0"0"31,0 0-31,-1 0 31,1 39-31,0-39 16,39 40-16,-39-1 16,0 0-1,39 0 1,0 0-1,0 1-15,0-1 32,0 0-17,78-39 1,-39 39-16,0 0 16,40 1-1,-79-1 1,39-39-1,0 0 17,-39 39-17,39-39 1,1 0-16,-40 39 16,39 0-1,-39 1 16,39-40-31,-39 39 16,0 0 0,0 0 15,0 0-31,0 1 16,0-1 15,-39-39 31,0 0-46,-1 0 0,1 0-1,0 0 1,39-39-1,-39 39-15,0-79 16,-1 40 0,40 0-1,0 0 1,0-1 15,0 1-15,0 0 31,0 0-32</inkml:trace>
  <inkml:trace contextRef="#ctx0" brushRef="#br0" timeOffset="152217.66">18423 8819 0,'0'0'0,"0"39"125,-79 0-125,79 40 15,-39 38 1,0-38-16,39-40 15,0 39-15,0-39 16,0 40 0,0-1-1,0-39-15,0 40 16,39-40-16,-39 0 16,39 40-1,1-40-15,-40 0 16,39-39-1,-39 39-15,39 0 16,0-39-16,-39 40 16,39-40-1,1 39 1</inkml:trace>
  <inkml:trace contextRef="#ctx0" brushRef="#br0" timeOffset="153486.14">19050 8936 0,'0'0'0,"0"-39"0,-39 39 16,39-39-1,-79 39-15,40 0 31,0 0-31,0 0 16,-1 0 0,1 0-1,0 0 17,39 39-32,-39 0 15,39 1 1,0-1-16,-39 0 15,39 39 1,0-38-16,0 38 16,39-39 15,0 0-15,-39 1-1,39-40 32,-39 39-16,39-39-15,1 0 0,-1 0-1,0-79 1,-39 40-1,39 0 1,0 0-16,-39-40 16,40 79-1,-40-39 1,0 0 46,0 0 17,39 39-17,-39 39-15,39 39-47,-39 40 16,0 39-1,0-40-15,0 1 16,0-40-1,0-38-15,0-1 16,0 0 0</inkml:trace>
  <inkml:trace contextRef="#ctx0" brushRef="#br0" timeOffset="154045.96">19363 9524 0,'40'0'78,"-40"40"-62,0-1-16,0 0 16,0 0-1,0 40-15,0-40 16,0 39 0,0-39 15,0 1-16,0-1 17</inkml:trace>
  <inkml:trace contextRef="#ctx0" brushRef="#br0" timeOffset="154654.31">19991 9799 0,'0'0'0,"0"39"31,0 0 0,0 40-31,0-40 16,0 0-16,0 0 15,0 0 1,0 1 15</inkml:trace>
  <inkml:trace contextRef="#ctx0" brushRef="#br0" timeOffset="156334.15">20304 9093 0,'0'-39'16,"0"78"125,0 0-126,39 1 1,-39 38 0,40 0-1,-40 79 1,39-78-16,-39-40 15,0 39-15,0-39 32,0 1 30,39-40 1,-39-40-48,39 1 1,-39 0 0,0 0-1,39 39 16,-39-39-15,40 39 0,-1 0-16,-39-40 15,39 40 1,-39-39-16,39 39 16,0 0 15,1 0-16,-1 0 32,-39 39-31,0 1 0,39-40-1,-39 39-15,0 0 16,0 0-1,0 0 1,0 1 15,0-1 16,-39-39-31,39 39-1,-39-39 1,-1 0 15,1 0-15,0 0 0,0 0 15,0 0-31,39-39 15,-40 39 1,40-39 0,0-1 15,-39 40-31</inkml:trace>
  <inkml:trace contextRef="#ctx0" brushRef="#br0" timeOffset="157224.34">20853 9093 0,'39'0'0,"0"0"16,1 0 0,-1 0 15,0 0-31,0 0 15,0 39 1,-39 1 15,40-1-15,-40 0 0,39 0-1,-39 0-15,0 1 16,0-1-1,0 39-15,0-39 16,0 1 0,0-1-1,0 0 1,0 39 0,-39-78-1,39 40 1,-40-1-16,1 0 15,39 0 1,-39 0-16,0 1 31,39-1 16</inkml:trace>
  <inkml:trace contextRef="#ctx0" brushRef="#br0" timeOffset="158173.46">21598 9289 0,'78'0'93,"1"0"-77,38-39 0,-39 39-16,-38-39 15,38 39 1,-39 0 0,0 0 46</inkml:trace>
  <inkml:trace contextRef="#ctx0" brushRef="#br0" timeOffset="158953.13">21441 9720 0,'39'0'62,"0"0"-46,40 0-16,-40 0 16,-39-39-1,39 39-15,0 0 16,1 0 15,-1 0 0,0-39 1,0 39-32,0 0 15,0 0 17,1 0-1,-1 0 0</inkml:trace>
  <inkml:trace contextRef="#ctx0" brushRef="#br0" timeOffset="161018.99">22656 8740 0,'0'0'0,"-39"0"47,39-39-47,-39 39 16,-1 0-1,1 0 1,0 0-16,0 0 16,0 39-1,-1 1-15,1-1 16,39 39 0,0-39-1,0 1 1,0 38-16,39 0 15,1-38-15,-1-1 16,0 0 0,0-39-1,-39 39 1,39-39 0,1 0-1,-1 0 16,0 0 1,-39-39-17,39 0-15,40 0 16,-79-79 0,0 79-16,39 0 31,-39-1-31,0 1 31,0 0 16,0 0 31,0 78 16,0 39-94,0 40 15,0-40-15,0 1 16,0-1 0,0 1-16,0-40 15,0 0 1,0 0-16,0 0 31,0 1 16</inkml:trace>
  <inkml:trace contextRef="#ctx0" brushRef="#br0" timeOffset="161568.87">23048 9446 0,'0'78'15,"0"40"1,0 39 0,0-40-16,0 1 15,0 0 1,0-79-16,0 0 16,0 0-1,0 0-15,0 1 16</inkml:trace>
  <inkml:trace contextRef="#ctx0" brushRef="#br0" timeOffset="163298.57">17874 11132 0,'-39'0'47,"0"0"-47,-1 0 15,1 39 1,0-39-1,0 39 1,39 0 0,-39-39-1,39 39-15,0 1 16,0-1 0,0 0-1,39 0 16,0 0-31,39-39 16,1 40 0,-1-1-16,1-39 15,-1 39 1,0-39-16,-38 0 16,-40 39-1,39-39 1,0 0-1,0 0 17,-39 39-17,39-39 1,-39 40-16,40-40 31,-40 39-31,0 0 31,39 0-15,-39 0 0,0 0 15,0 1 0,0-1 16,-39-39-16,-1 0-15,1 0 0,0 0-16,0 0 15,0 0-15,-1 0 16,1-39-1,0-1 17,39 1-32,-39 39 15,39-39 1,0 0 0,0-39 15,0 38-16,0 1 1,0 0-16</inkml:trace>
  <inkml:trace contextRef="#ctx0" brushRef="#br0" timeOffset="164179.5">18658 10896 0,'0'-39'31,"-39"39"16,0 39-32,39 40-15,-40-1 16,1-39 0,0 1-16,39 38 15,0-39 1,0 40-16,0-40 16,0 39-16,0-39 15,39 1 1,0 38-16,1-39 15,-40 0 1,39 1-16,0-1 16,0-39-1,0 39-15,0 0 32,-39 0-32,40-39 15,-1 0-15,0 39 16,0-39-1,0 0 1,1 0 0,-1 0-1</inkml:trace>
  <inkml:trace contextRef="#ctx0" brushRef="#br0" timeOffset="165299.34">19011 10779 0,'0'0'0,"-40"0"0,-38 0 16,39 0-1,0 0 16,-1 0 16,40 78-31,0-39 0,0 1-1,0 38 1,40-78-1,-40 39 1,39 0 0,0 1-1,0-40 1,0 0 0,1 0-1,-1 0 1,0 0-1,0 0 17,0 0-1,1 0-15,-1 0-1,-39-40 1,39 40-1,-39-39 1,39 0 15,-39 0 47,39 78 1,-39 39-64,40 1 1,-40-1-16,0 1 15,0-40 1,0 0-16,0 0 16,0 0-1</inkml:trace>
  <inkml:trace contextRef="#ctx0" brushRef="#br0" timeOffset="166217.79">19442 11602 0,'39'0'0,"-39"-78"31,78 78-31,-38-79 16,-1 79 0,-39-39-16,39 39 15,-39-39 1,39 39 0,0 0 15,1 0 0,-1 0-15,-39 39-1,0 0 1,0 0 0,0 1-1,0-1-15,0 0 16,0 0-1,-39 40-15,-1-40 16,1 39 0,0-39-16,0 0 31,39 1-15,-39-40 15,39 39 31,39-39 32,0 0-78,0 0-16,0 0 15,1 0 1,-1-39 0,0 39-16</inkml:trace>
  <inkml:trace contextRef="#ctx0" brushRef="#br0" timeOffset="166846.12">20108 11876 0,'39'0'47,"-39"79"0,0-1-31,0-39-16,0 0 31,0 1-31</inkml:trace>
  <inkml:trace contextRef="#ctx0" brushRef="#br0" timeOffset="168266.63">20461 10975 0,'39'0'78,"0"117"-63,-39 1 1,0 0-16,40-40 16,-40 0-1,39-38-15,-39 38 16,0-39-1,0 0 48,39-39 15,0 0-62,-39-39-16,39 0 15,-39 0 1,40-40-16,-1 79 16,-39-39-1,39 39-15,-39-39 16,0 0 15,39 39-31,0 0 31,1 0 1,-1 0-1,0 0 0,0 39-15,-39 0-1,0 0 1,0 1 0,0-1-1,0 0-15,-39 0 31,39 0-15,-39-39 0,0 40-1,-1-40 17,1 0-32,0 0 31,0 0-16,0 0 1</inkml:trace>
  <inkml:trace contextRef="#ctx0" brushRef="#br0" timeOffset="168956.17">21088 10779 0,'39'0'31,"1"0"-15,38 0 0,-39 0 15,0 39-31,1 0 15,-1 40 1,39-40-16,-78 39 16,39 1-16,-39-1 15,40 0 1,-40 40-16,0-40 16,0 1-1,0-1-15,0-39 16,0 40-1,-40-1-15,40-39 32,0 0-1</inkml:trace>
  <inkml:trace contextRef="#ctx0" brushRef="#br0" timeOffset="169575.79">21950 11210 0,'0'0'0,"79"-39"0,-1 39 16,-78-39-16,39 39 16,1 0 15,-1 0 31,0 0 17</inkml:trace>
  <inkml:trace contextRef="#ctx0" brushRef="#br0" timeOffset="170046.07">21950 11524 0,'40'0'16,"38"0"-1,0-40-15,1 40 16,-40 0 0,0 0-16,-39-39 15,39 39 1</inkml:trace>
  <inkml:trace contextRef="#ctx0" brushRef="#br0" timeOffset="171445.44">23087 10740 0,'-39'-40'47,"0"40"-32,0 0 16,-1 0 1,1 0-32,39 40 15,-39-1 1,0 0 0,39 0-16,0 0 31,0 1-31,0-1 15,0 0 1,0 0 47,0 0-17,39-39-30,0 0 0,0 0-1,-39-39 1,40 0-16,-40-39 31,39 78-31,0-40 16,-39 1-1,0 0 64,39 39-64,0 39 79,-39 40-78,0-40-1,0 0 1,0 39-16,40-78 15,-40 40 1,0-1-16,0 0 16,0 0-1,0 0 1</inkml:trace>
  <inkml:trace contextRef="#ctx0" brushRef="#br0" timeOffset="172404.41">23205 11445 0,'39'0'47,"-39"-39"-47,39 0 15,0 0 1,1 39-16,-40-40 16,39 40-1,0-39 1,0 39 46,0 0-15,-39 39-47,0 1 16,0 116-1,-39 40-15,-39-39 16,-1 0 0,79-118-16,-39-39 15,39 39 17,79-39 139,-40-39-155,39 0 0,-39 39-16,1 0 31,-1-39-15,0 39 46</inkml:trace>
  <inkml:trace contextRef="#ctx0" brushRef="#br0" timeOffset="173602.79">23558 8623 0,'0'78'93,"39"40"-77,39 117-16,1 39 16,-40-78-1,39 40-15,-39-40 16,-39-118-16,0-39 16,0 0-1,40-39-15,-40 40 31,0-1-15,0 0 47</inkml:trace>
  <inkml:trace contextRef="#ctx0" brushRef="#br0" timeOffset="174321.24">23950 8701 0,'0'39'63,"39"79"-63,0 117 15,0-39 1,40 39-16,-40-78 16,0 39-16,0-78 15,-39-40 1,39 40-16,1-40 16,-40-39-1,0 1-15,0-1 16,0 0-1,0 0 1</inkml:trace>
  <inkml:trace contextRef="#ctx0" brushRef="#br0" timeOffset="176529.25">15953 13091 0,'0'-39'15,"-39"39"1,0 0 0,0 0 15,-1 0-15,1 39-16,0 1 15,0-1 1,0 39-1,39-39-15,0 1 16,-40 38 0,40-39-16,0 0 15,0 1 1,0 38-16,0-39 16,0 0-16,0 1 15,0-1 1,40-39-16,-40 39 31,39-39 0,-39 39 16,39-39-31,0 0-1,0 0 17,-39-39-17,40 39 1,-40-78-16,39-1 16,0 40-1,-39 0 1,0 0-1,0-1 1,39 40-16,-39-78 16,0 39-1,0 0 17,0-1 14,0 1-30,0 0 47,39 39-1,1 78-31,-40-38-15,0 77-16,0 1 16,0-40-1,0 1-15,0-40 16,0 78-1,0-77-15,0-1 16,0 0 0,0 0-16,0 0 15,0 1 1,0-1 0,0 0 30,0 0-30</inkml:trace>
  <inkml:trace contextRef="#ctx0" brushRef="#br0" timeOffset="177216.62">16267 13875 0,'39'40'47,"-39"38"-47,0 0 15,0 40 1,0-40-16,0-38 16,0-1-1,0 0-15,0 0 16,0 0 0,0 1 30,0-1 1</inkml:trace>
  <inkml:trace contextRef="#ctx0" brushRef="#br0" timeOffset="178256.18">16659 13562 0,'39'0'16,"-39"-39"0,39 39-16,0 0 15,40 0 1,-40 0-16,0 0 16,40 0-1,-40 0-15,0 0 16,0 0-1,0 0-15,1 0 16,-1 0 0,0 0-1,0 0-15,0 0 47</inkml:trace>
  <inkml:trace contextRef="#ctx0" brushRef="#br0" timeOffset="179006.13">16894 13915 0,'0'0'0,"39"0"109,40 0-109,-1 0 16,-39 0-1,40 0-15,-40 0 16,0 0 0,0 0 15,0 0-15,1 0 46</inkml:trace>
  <inkml:trace contextRef="#ctx0" brushRef="#br0" timeOffset="180595.24">18344 13209 0,'0'-39'16,"0"0"31,-39 39-32,0 0 1,0 0-1,-40 0 1,40 0 0,0 0-16,-39 39 15,38 0 1,1 0-16,0 0 16,0-39-1,39 40-15,-39-40 16,39 39-16,0 0 15,0 0 1,0 0 0,0 1-1,0-1 1,39 0 0,0-39 15,-39 39-16,39-39 1,0 0 15,1 0-15,-1 0 0,39 0-1,-78-78-15,79 78 16,-79-79-1,78 40-15,-78-39 16,39 78-16,0-39 16,-39-1-1,0 1-15,40 39 32,-40-39-32,0 0 62,39 39 63,-39 117-94,0 1-31,0 117 16,0 40 0,0-79-16,-39-40 15,-1-77 1,40-40-16,0 0 15,0 0 48</inkml:trace>
  <inkml:trace contextRef="#ctx0" brushRef="#br0" timeOffset="181635.39">18423 14307 0,'0'-40'15,"39"1"17,0 39 14,-39-39-14,39 39-17,1 0 1,-1 0 31,-39 39-32,0 0 1,0 40 0,0-40-1,-39 79-15,-1-79 16,1 0 0,0 39-16,39-38 31,-39-1-31,39 0 78,78-39 31,118 0-93,-78-39 0,38 0-16,-116-1 15,-1 40 16,0 0 63</inkml:trace>
  <inkml:trace contextRef="#ctx0" brushRef="#br1" timeOffset="190934.34">784 6467 0,'0'-39'15,"-39"39"-15,-1 0 47,1 0 0,0 0-31,0 0 15,0 0 0,39 39-31,0 0 16,0 0 0,0 1-1,0-1 32,0 0-47,0 0 31,39-39-15,-39 39 15,39-39-31,0 40 16,-39-1 15,0 0-15,0 0 15,0 0-15,0 1 15,-39-1-31,0 0 31,0-39 0,-1 0-15,1 0 0,0 0-1,0 0 16,0 0 16,39-39 63,39 39-110,0 0 15,39 0 1,-38 0 15,-1 39 0,0 39-15,0-38 0,-39 38-1,0-39-15,0 79 16,0-40 0,0-39-16,0 40 15,0-40 1,0 0 15,0 0 0,0 1-15,0-1 31,39-39 15</inkml:trace>
  <inkml:trace contextRef="#ctx0" brushRef="#br1" timeOffset="192911.36">1607 6624 0,'0'-39'32,"0"-1"-1,-39 40 63,0 0-79,-1 0 1,-38 0 0,39 0-1,0 40 1,-1-1-16,1 0 31,39 0-15,0 0 15,0 1-31,0-1 31,0 0 0,0 0 1,0 0 15,39-39-16,1 0-16,-40-39 1,39 39-16,0-39 16,0 0 15,0 39-15,-39-39-1,0-1-15,40 40 31,-40-39-31,0 0 47,39 39-47,-39 78 125,0-38-109,0 116-16,-39-38 16,-40 78-1,40-39-15,39-40 16,-39-77-1,39-1-15,0 0 16,0 0 15,0 0 47</inkml:trace>
  <inkml:trace contextRef="#ctx0" brushRef="#br1" timeOffset="193849.2">1725 7329 0,'-40'0'110,"40"40"-95,-39 38 17,39-39-17,0 0 1,0 1-16,0-1 16,0 0 30,0 0 1,39 0-15,1-39 14,-1 0-14,-39-39-32,0 0 31,0-39-15,39 38-16,-39 1 15,0 0 1,0 0 15,0 0 0,0-1-15</inkml:trace>
  <inkml:trace contextRef="#ctx0" brushRef="#br1" timeOffset="195334.36">2156 6271 0,'39'0'32,"0"0"30,0 0-31,-39 78-15,0 1 0,0 156-1,-39-78-15,0-79 16,0 1-16,39-40 16,0 0-1,0 0 1,0 0 31,39-39-32,0 0 17,0 0-32,40 0 31,-40 0-16,0 0 17,0 0-1,1-39 0,-40 0 16,0 0-16,-40 39 32,1 0-32,39 39-31,-39 0 16,39 0-1,0 40 1,-39-40 0,39 0-1,0 0-15,0 1 16,0-1-1,0 0-15,39-39 16,-39 78-16,0-38 31,39-1-31,-39 0 16,0 0 0,0 0-1,0 1 1,0-1 15</inkml:trace>
  <inkml:trace contextRef="#ctx0" brushRef="#br1" timeOffset="196984.27">3136 6428 0,'-40'0'156,"1"39"-156,0 0 0,39 0 16,0 1-1,-39-40 1,39 39 0,0 0-1,0 0 1,0 0 0,39-39-1,0 0 16,0 40-31,-39-1 32,40-39-17,-40 39 32,39 0-31,-39 0 15,0 1-31,0-1 31,0 0-15,-39-39-16,-1 39 31,1 0 0,0-39 63,39-39-47,39 39 16,0 0-48,-39 39 1,40 1-1,-1 38-15,0-78 16,-39 78 0,39-38-16,-39-1 15,0 39 1,0-39 15,0 1 0,0-1 32</inkml:trace>
  <inkml:trace contextRef="#ctx0" brushRef="#br1" timeOffset="198372.01">3920 6506 0,'0'-39'16,"-40"39"77,1 0-61,0 0-32,0 0 15,0 78 1,-1-78 0,40 79-16,-39-40 31,39 0-31,0 0 15,0 40 1,0-40 0,0 0-16,0 0 31,0 1-31,0-1 31,0 0 0,39-39 16,-39 39-31,40-39 31,-1 0-16,0-39-31,0-79 16,0 1-16,1-1 15,-1 40 1,-39-1-16,0 40 31,0 0-31,0 0 78,39 78 63,-39 0-141,0 0 16,0 118-1,0 0-15,0 0 16,0-40-1,0-38-15,0-1 16,0-39 0,0 1 31,0-1-32</inkml:trace>
  <inkml:trace contextRef="#ctx0" brushRef="#br1" timeOffset="199649.05">4076 7369 0,'0'0'0,"40"0"16,-1-79-16,0 40 15,-39 0 1,39 39-16,-39-39 16,39 39-1,1 0 16,-1 0 79,-39 39-63,0 0-47,0 0 31,0 0-15,0 40-1,0-40 1,-39-39-1,-1 0 1,40 39-16,-39-39 31,39 39 1,-39-39-1,39 40-16,39-40 126,0 0-125,1 0-1,-40 39 17,39-39-32,0 0 31,0 39 0,-39 0 0,39-39-15,-39 39-16,0 1 31,0-1-15,-39 0 15,39 0 0,-39-39 1,0 0-17,0 0 1,-1 0-1,1 0 1</inkml:trace>
  <inkml:trace contextRef="#ctx0" brushRef="#br1" timeOffset="201276.21">4586 6467 0,'0'-39'78,"39"39"-47,0 0 16,-39 78-47,40-39 16,-40 40-1,0 38-15,0-77 16,0 77 0,0-78-16,0 1 15,0-1 32,0 0-16,0 0 32,39-39-47,0 0 15,0 0-16,0 0 1,1 0 0,-40-39 15,39 39-31,-39-39 16,0 0 77,-39 39-46,-1 0-16,1 0-15,39 39 0,0 0-1,-39-39-15,39 39 16,0 79 0,0-79-16,0 0 15,0 0 1,0 1-16,0-1 15,0 0 1,0 0-16,0 0 16,0 1-1,39-1-15,0 39 16,-39-39 0,40-39-1,-40 40 16,0-1 16,0 0-31</inkml:trace>
  <inkml:trace contextRef="#ctx0" brushRef="#br1" timeOffset="203342.54">5762 6428 0,'0'0'0,"0"-39"16,0-1 15,-39 40 0,39-39 0,-39 39 16,-1 0-31,1 0 15,39 39-15,0 1-1,0-1 17,0 0-1,0 0 0,0 0-15,39 1 15,1-40 0,-40 39-31,39 0 32,-39 0-17,39 0 1,-39 1 15,0-1-15,0 0-1,0 0 1,0 0 15,0 1 16,-39-1 0,0-39-16,-1 0-15,1 0 15,39-39 0,0-1 32,79 40 31,-40 0-63,0 40 0,-39-1-15,39 0-16,-39 39 15,0-38-15,0-1 16,0 78 0,0-77-1,0-1 32,0 0-16,0 0-31,0 0 47,39-39-16,-39 40 1,40-40 15</inkml:trace>
  <inkml:trace contextRef="#ctx0" brushRef="#br1" timeOffset="205009.68">6350 6624 0,'0'0'0,"0"-39"15,0-1 16,0 1 1,0 0-17,0 0 17,-39 39 14,-1 0-14,1 0-1,39 78-31,-39-78 16,39 79-1,-39-1-15,39-39 16,0 0-1,0 40-15,0-1 16,0-39 0,0 1-1,0-1 17,0 0 14,39-39-30,0 0 31,0 0 0,-39-39-32,40 39-15,-1-39 16,-39-40-16,39 40 16,-39 0-1,39 0-15,-39-1 16,0 1 0,0 0-1,0 0 48,39 78 46,-39 39-93,0 40-1,0-40-15,0 1 16,0-40 0,0 39-16,0-38 15,0-1 1,0 0-1,0 0 17,0 0-1,0 1 16</inkml:trace>
  <inkml:trace contextRef="#ctx0" brushRef="#br1" timeOffset="205686.89">6703 7094 0,'0'39'31,"39"1"-15,-39 38-16,0 0 15,0-38 1,0-1-16,0 0 16,0 0-1,0 0 1,0 1 0,0-1-1,0 0 16</inkml:trace>
  <inkml:trace contextRef="#ctx0" brushRef="#br1" timeOffset="206465.6">7212 7486 0,'0'79'78,"0"-40"-78,0 0 16,0 39-1,0-38-15,0-1 16,0 0-16,0 0 63</inkml:trace>
  <inkml:trace contextRef="#ctx0" brushRef="#br1" timeOffset="208054.74">7839 6506 0,'0'-39'31,"-39"39"47,0 0-62,0 0-1,0 0-15,-1 0 16,1 39 0,0-39-1,0 39-15,39 1 16,-39-40-1,39 39-15,0 0 16,0 0 0,0 40-1,0-40 1,0 0-16,0 0 16,0 0-1,39-39 16,-39 40-15,39-40 31,0 0-16,0 0 0,-39-40-31,40 40 16,-40-78 0,39 78-1,0-39 1,-39 0 0,39-1-16,-39 1 31,0 0-16,39 39 1,-39-39 15,0 0 32,40 78 31,-40 0-94,0 0 15,0 0 1,0 118-16,0-118 15,0 1 1,0-1-16,0 0 16,0 0-1,0 0-15,0 1 32,0-1 14</inkml:trace>
  <inkml:trace contextRef="#ctx0" brushRef="#br1" timeOffset="209193.08">7879 7447 0,'0'0'0,"39"0"140,-39-39-124,39 39-1,0 0 17,-39-39-32,39 39 31,1 0 0,-1 0 16,0 0 16,-39 39-32,0 39-16,0 1 17,0-40-17,-39 0 1,0-39-16,39 39 16,-40 0-16,40 1 31,-39-40-31,39 39 62,-39-39-30,78 0 46,0 0-63,1 0 1,-1 0 0,0-39-1,0 39 16,0 0-15</inkml:trace>
  <inkml:trace contextRef="#ctx0" brushRef="#br1" timeOffset="210697.71">8349 6349 0,'0'-39'31,"39"39"32,0 0-32,1 0-15,-1 118-16,0-1 15,-39 1 1,0-40-16,39 1 16,-39-40-1,0 0-15,0 0 16,0 1 15,0-1 0,39-39-15,-39 39 0,40-39-1,-40 39 1,39-39-1,0 0-15,0 0 16,0 0 0,1 0-16,-1 0 31,0 0 0,-78 0 110,0 0-126,-1 39 1,1 1 0,0 38-16,0-39 15,0 40 1,39-40-16,-40 0 16,40 0-1,0 0 1,0 1-16,0-1 15,40 39 1,-1-39-16,0 40 16,0-40-1,-39 0-15,39-39 16,-39 39 0,40-39-1,-40 40 1,0-1 31,0 0-32</inkml:trace>
  <inkml:trace contextRef="#ctx0" brushRef="#br1" timeOffset="211727.09">9329 7133 0,'-39'0'46,"78"0"33,0 0-64,79 0 1,-1 0-16,1 0 15,-40 0 1,-39 0-16,40 0 16,-40 0-1,0 0 1,0 0-16,1 0 16,38 0-1,-39 0-15,0 0 16,1 0-1,-1 0 17,0 0 15</inkml:trace>
  <inkml:trace contextRef="#ctx0" brushRef="#br1" timeOffset="212734.84">9995 6859 0,'39'0'110,"1"0"-110,-1 39 15,0-39 1,39 39-16,-38 1 15,38-40-15,-78 39 16,39-39 0,0 39-1,1-39 1,-1 39 15,0-39 16,-39 39-31,0 1 46,0-1-46,0 0-16,-39 79 15,-40-40-15,1-39 16,39 40 0,0-79-16,39 39 15,0 0 1,-40-39-16,40 39 31,-39 0 0</inkml:trace>
  <inkml:trace contextRef="#ctx0" brushRef="#br1" timeOffset="214690.17">10936 6977 0,'39'0'0,"-39"-40"31,39 40-15,-39-39 15,40 39-15,-40-39 31,0 0-1,0 0 1,0-1-15,0 80 108,0-1-124,0 39-1,0-39 1,0 1 0,0 38-16,0 0 15,0-38 1,0-1-16,0 0 16,0 0-16,0 0 15,0 1 1,0-1-1,0 0 1,0 0 0,0 0 31,0 1 31,-40-40-31,40-40 93,40 40-140,-1 0 16,0 0-1,0 0 1,0 0 0,1 0 31,-1 0-16,0 0-16,0 0 17</inkml:trace>
  <inkml:trace contextRef="#ctx0" brushRef="#br1" timeOffset="-214027.2">11563 6349 0,'39'40'15,"-39"38"1,0 0-16,0 1 16,0-40-1,0 39-15,0-38 32,0-1-1,0 0 31</inkml:trace>
  <inkml:trace contextRef="#ctx0" brushRef="#br1" timeOffset="-212459.91">12190 6898 0,'-39'-39'31,"0"39"-15,0 0-1,0 0 1,-1 0-16,-38 0 15,78 39 1,-78-39-16,38 0 31,40 39-31,-39-39 32,39 40-17,-39-1 1,39 0-1,-39-39 1,39 39 0,0 0 31,39 1 15,0-40-31,0 0-15,1 0 0,-1 0-1,0 0 16,0 0 1,0 0-17,1 0 17,-1 0-1,0 0 0,0 39 0,0-39-15,1 39 15,-40 0 0,0 0 1,0 1-17,0-1 17,0 0-17,-40-39 1,1 39-1,39 0 1,-39-39 0,0 0-1,0 0 1,-1 0-16,1 0 31,0 0-31,0 0 16,0 0-1,-1-39 1,1 39 0,0-39-1,0 39 32,39-39 16</inkml:trace>
  <inkml:trace contextRef="#ctx0" brushRef="#br1" timeOffset="-189251.61">588 8466 0,'-39'0'16,"-1"0"15,1 0-31,0 0 32,0 39-1,39 1-16,0-1 1,0 0 15,0 0 1,0 0-1,78 0-16,-39 1 17,-39-1 15,40-39-32,-40 78 1,0-39 15,0 1 0,0-1-15,-40-39 15,1 39-15,0-39-16,0 0 47,0 0 0,-1 0 31,80 0 15,38 0-77,-39 0 0,0 39-1,40 0 1,-79 1 0,39-1-16,0 0 15,-39 0 1,0 0-16,39 1 15,-39-1 1,0 0 0,0 0 15,0 0-15,0 1-1,0-1 16,0 0-15,0 0 0,0 0 15,0 1 16,40-40-32</inkml:trace>
  <inkml:trace contextRef="#ctx0" brushRef="#br1" timeOffset="-187901.73">1411 8740 0,'0'-39'31,"-39"39"1,39-39-17,-39 39 16,-1 0 1,1 0-32,0 0 15,39 39 1,-78 0-16,-1 40 31,79-40-31,0 0 16,-39 0-16,39 1 31,0-1-31,0 0 31,0 0-15,0 0 15,39-39 0,-39 40 1,39-40-32,1 0 15,-1 0 1,-39-40 0,39-38-1,0 39-15,0-40 16,1 40-1,-40-39 1,0 39 15,39 39-15,-39-40 46,0 119 63,39 38-109,-39-77-16,0-1 16,0 0-1,0 0-15,0 40 16,0-40 0,0 39 30,0-39-14,0 1 15</inkml:trace>
  <inkml:trace contextRef="#ctx0" brushRef="#br1" timeOffset="-186932.48">1685 9368 0,'0'39'125,"-39"0"-125,39 0 31,0 0-31,0 1 31,0-1-31,0 0 31,0 0-15,0 0 46,39-39-62,1 0 32,-1 0 15,-39-39-16,39 0-16,-39 0 1,0 0 0,0-1-1,0 1 17,-39 39-1,39-39-31,-39 39 47,-1-39-16</inkml:trace>
  <inkml:trace contextRef="#ctx0" brushRef="#br1" timeOffset="-185625.94">1999 8466 0,'39'0'78,"0"0"-78,-39 79 31,40-40-31,-40 0 16,39 39-1,-39 1-15,0-1 16,0 0-1,0 1-15,0-40 16,0 39-16,0-38 16,0-1-1,39 0-15,-39 0 32,0 0-17,39-39 1,0 0-16,1 0 15,-1 0 1,0 0 0,0 0-16,0-39 31,1 39-31,-40-39 16,39 39-1,-39-39-15,0 0 47,-39 78 94,39 0-110,0 39-31,0-38 16,0-1-1,0 39-15,0-39 16,0 1-1,0 38-15,0-39 16,0 0 15,0 1 1,0-1-17,0 0 1</inkml:trace>
  <inkml:trace contextRef="#ctx0" brushRef="#br1" timeOffset="-184209.62">3175 8427 0,'0'-39'16,"-39"39"30,-40 0-30,79 39 0,-39 0-16,39 0 31,-39 1-31,39-1 31,0 0-15,0 0-1,0 0 1,39 0-16,0 1 31,0-1-15,1-39 0,-40 39-1,0 0-15,39-39 16,-39 39 15,0 1 0,0-1 1,0 0-17,0 0 16,-39-39 16,-1 0 0,80 0 125,-1 0-141,-39 39-31,39 1 32,-39 38-17,39-39-15,-39 40 16,39-1-1,-39 0-15,0 1 16,0-40 0,0 0-16,0 0 15,0 1 1,0-1 31</inkml:trace>
  <inkml:trace contextRef="#ctx0" brushRef="#br1" timeOffset="-182701.05">3920 8701 0,'0'-39'0,"0"0"15,0 0 48,-40 39-32,1 0-15,-39 0 15,39 78-31,-1-39 16,40 0-1,-39-39-15,39 79 16,0-40 15,0 0-15,0 0-1,0 1 17,0-1 14,39-39-30,1 0 31,-1 0-16,0 0-31,-39-79 16,39 40-1,-39 0 1,0 0 31,0 0-16,39 39-15,-39-40 62,0 119 16,0-40-79,0 39-15,0-38 16,0 38 0,0-39-16,0 0 15,0 1 1,0 38-16,0 0 15,0-38 17</inkml:trace>
  <inkml:trace contextRef="#ctx0" brushRef="#br1" timeOffset="-181601.85">3998 9289 0,'39'0'15,"0"0"16,-39-39-15,40 39 47,-1 0-17,-39 39-14,0 0-17,0 1 1,0-1 0,0 0-1,0 0-15,-39-39 16,39 39-16,-40-39 62,40 40-30,40-40 93,-1 0-110,0 0 32,-39 39-31,0 0 15,39-39-15,-39 39 46,-39-39 16,0 0-62,0 0-16,-1 0 31</inkml:trace>
  <inkml:trace contextRef="#ctx0" brushRef="#br1" timeOffset="-180263.61">4312 8819 0,'0'-39'0,"39"39"0,0 0 109,-39 78-109,0-39 16,39 0 0,-39 1-1,0-1 1,0 0 0,0 0 15,0 0 0,39-39-15,-39 40-1,40-40 1,-1 0 0,0 0-1,0 0-15,0 0 31,1 0 16,-40-40 47,-40 40-94,1 0 16,0 0 15,0 0-31,39 40 31,-39-1-31,39 0 16,0 0-1,0 40-15,0-40 16,0 0 0,39 0-16,-39 0 15,39 1 1,-39-1 15,39-39-31,-39 39 16,0 0 15,0 0 0,0 1-15,0-1 15</inkml:trace>
  <inkml:trace contextRef="#ctx0" brushRef="#br1" timeOffset="-178687.19">5409 8427 0,'0'-39'16,"-39"39"46,-39 0-46,38 0 15,1 0-31,0 0 16,39 39 0,-39-39-16,39 39 15,0 0 1,0 1 15,0-1 0,0 0 16,0 0-31,39 0-1,0-39 1,0 39 0,1 1 15,-40-1-15,0 0 46,0 0-46,0 40 15,-79-40-31,40-39 16,0 39-1,0-39 1,-1 0 15,1 0 0,39-39 32,39 39 15,1 0-47,-1 0-15,0 0 15,0 39-31,0 0 31,1 0-15,-40 1 0,39-1-1,-39 39 1,39-78-1,-39 39 1,0 1-16,0 38 16,0-39 15,0 0 0,0 1 0</inkml:trace>
  <inkml:trace contextRef="#ctx0" brushRef="#br1" timeOffset="-177278.54">5880 8740 0,'0'-39'0,"0"0"31,0 0 16,-40 39-16,1 0 16,0 0-47,0 0 16,39 39-1,-39 0-15,39 0 16,-40 1-16,40 38 31,0-39-15,0 0-1,0 1 1,0-1 0,40-39 15,-40 39-15,39-39-1,0 0 32,0 0 0,0 0-31,1-78-1,-1 38-15,-39-38 16,39 39-1,-39 0-15,39 39 16,-39-40 15,0 80 110,0 38-125,0 79-1,39 0-15,-39-40 16,0-38-1,0-40-15,0 39 16,0-39 0,0 1 31</inkml:trace>
  <inkml:trace contextRef="#ctx0" brushRef="#br1" timeOffset="-176638.8">6271 9328 0,'0'40'125,"0"-1"-110,40 39 1,-40-39-16,0 1 16,0-1-1</inkml:trace>
  <inkml:trace contextRef="#ctx0" brushRef="#br1" timeOffset="-176151.78">6624 9603 0,'0'39'62,"0"0"-46,0 0-16,0 1 15,0-1 1,0 0-16,0 0 16</inkml:trace>
  <inkml:trace contextRef="#ctx0" brushRef="#br1" timeOffset="-174564.6">7055 8897 0,'0'-39'0,"-39"39"31,39-39 1,-39 39-32,0 0 46,0 0-14,-1 0-32,1 0 31,0 0 0,39 39-15,0 0-16,0 0 31,0 1 0,39-40 16,-39 39-47,39-39 31,1 0 1,-1 0-1,39-39-15,-39-1 15,-39 1 31,40 39-62,-1 0 63,0 0-32,-39 39-15,0 40-16,0-1 15,0-39 1,39 1-16,-39 77 16,0-78-16,0 1 15,0-1 1,0 0-1,0 0 32,0 0-47</inkml:trace>
  <inkml:trace contextRef="#ctx0" brushRef="#br1" timeOffset="-173724.84">7251 9564 0,'0'0'0,"0"-40"16,40 40-1,-40-39-15,39 0 47,0 39 0,0 0-16,0 0 1,1 0 14,-40 39-14,0 0-32,0 1 15,0 38 1,0-39 0,0 0-1,0 1 1,-40-40 15,40 39-15,0 0 31,40-39 46,-1 0-77,0 0 0,0 0 30</inkml:trace>
  <inkml:trace contextRef="#ctx0" brushRef="#br1" timeOffset="-172320.69">7761 8349 0,'39'0'15,"-39"-40"1,39 40-16,1 0 15,-1 0 1,-39 40 0,39-1-16,-39 78 15,0 1 1,0-40-16,0 1 16,0-40-1,0 0-15,0 0 16,0 0 15,0 1-15,0-1 31,39-39-1,0 0-30,1 0 31,-1 0 15,-78 0 95,39 39-157,0 39 31,0-38-31,0 38 16,0 0-1,39 1-15,0 38 16,-39-38-16,39-40 15,0 39 1,-39-38-16,0-1 31,40 0-31,-40 0 32,0 0-1</inkml:trace>
  <inkml:trace contextRef="#ctx0" brushRef="#br1" timeOffset="-171181.73">8937 8740 0,'0'0'0,"0"40"63,39-40 15,0 0-63,1 0 1,-1 0-16,0 0 16,39 0-1,79 0-15,78-40 16,0 1-1,1 0-15,-158 39 16,-39 0-16,0 0 31,1 0-15</inkml:trace>
  <inkml:trace contextRef="#ctx0" brushRef="#br1" timeOffset="-170354.03">9995 8388 0,'39'0'109,"1"39"-93,-1 0 0,0-39-1,0 39 1,0-39 0,1 40-16,-1-40 31,-39 39-16,39 0 1,-39 0 15,0 0-15,0 0 15,0 1-15,0-1-1,0 0 17,0 0-1,-39-39-15,39 39-1,0 1 1</inkml:trace>
  <inkml:trace contextRef="#ctx0" brushRef="#br1" timeOffset="-168974.91">10622 8740 0,'0'0'0,"0"-39"32,0 0-17,40 39 1,-40-39 0,0 0-1,39 39 1,0 0-16,-39-39 15,39 39 1,0-40 0,1 40 15,-1 0-15,0 0 15,0 0-16,-39 40 1,0 38 15,0-39-15,0 0 0,0 0-16,0 40 15,-39-1 1,0-39-16,39 1 15,-39-40 1,39 39-16,-40-39 16,40 39 15,0 0 0,-39-39-15,0 0 15,39 39 0,39-39 16,0 0-16,1 0 1,38 0-17,-39 0 1,40 0 0,-1 0-1,-78-39 16,39 39-31</inkml:trace>
  <inkml:trace contextRef="#ctx0" brushRef="#br1" timeOffset="-168305.93">11250 8388 0,'0'78'141,"0"-39"-126,0 1 1,0-1 0,0 0-1</inkml:trace>
  <inkml:trace contextRef="#ctx0" brushRef="#br1" timeOffset="-166727.87">11798 8545 0,'0'-40'0,"0"1"16,-39 39 47,0 0-48,0 0 1,0 0-1,-1 39 17,1-39-1,39 40-15,0-1 15,0 0 0,0 0 47,0 0-47,39-39 1,1 0 15,-1 0-1,-39 39 1,39-39-31,0 40 15,-39-1 0,0 0 1,0 0-1,0 0 16,0 1 31,-39-40-47,0 0 0,0 0 1,-1 0-17,1 0-15,0-40 47</inkml:trace>
  <inkml:trace contextRef="#ctx0" brushRef="#br2" timeOffset="-151964.28">1411 13366 0,'-39'0'15,"0"0"48,-1 0-32,1 0 0,0 39-15,0-39-1,0 39-15,-1 40 16,1-40 15,39 0-31,0 0 16,0 0 0,-39-39-16,39 79 15,0-40 1,0 0-16,0 0 15,0 40-15,0-40 16,0 39 0,0-38-16,0 77 15,0-78 1,0 1-16,39 38 16,-39-39-1,39 0 1,1 40-1,-1-79 1,-39 39-16,39 0 16,-39 0-1,78-39-15,-78 40 16,40-1 0,-1 0-16,0-39 15,0 0 1,0 39-16,1 0 15,77-39 1,-38 0-16,-1 40 16,40-40-16,-79 0 15,39 0 1,1 0-16,-40 0 16,0 0-1,0 0-15,-39-40 16,79 40-16,-40-39 31,-39 0-31,39 39 16,0-39-1,0 39-15,-39-39 32,40 39-32,-1-79 15,0 79 1,-39-78-16,39 39 15,0-40-15,-39 40 16,0-39 0,40 78-16,-40-40 15,0 1 1,0 0-16,39 0 31,-39-40-31,0 40 16,0 0-16,0-39 15,0-1 1,0 40-16,-39 0 16,39 0-1,0-1-15,-40 1 16,1 0 0,39-39-16,-39 38 15,39 1 1,-39 39-16,39-39 15,-39 39 1,39-39 0,-40 39-1,1 0 1,0-39-16,39-1 16,-78 40-16,78-39 15,-40 39 1,1 0-1,0-39 17,0 39-17,0 0 1,-1-39 0,1 39-16,0 0 15,0 0-15,0 0 16,-40 0-1,40 0-15,0 0 16,-40 0 0,40 0-16,-39 39 15,39-39 1,-40 0-16,40 0 31,39 39-15,-39-39-1,0 0 1,39 39-16,-40-39 31,1 0 1,39 40-17</inkml:trace>
  <inkml:trace contextRef="#ctx0" brushRef="#br2" timeOffset="-150484.25">78 15169 0,'-39'0'31,"39"39"-31,39-39 78,0-39-47,79 39-31,-79-39 16,0-1-1,1 40-15,-40-39 16,39 39-16,0 0 16,0 0-1,-39-39-15,39 39 16,1-39 0,-1 39-16,0 0 31,-39-39-31,39 39 15,0 0 17,1-39 15,-1 39-16,0 0 0,0-40-31,0 1 16,1 39-1,-1-39 1,0 39 31,-39-39 31</inkml:trace>
  <inkml:trace contextRef="#ctx0" brushRef="#br2" timeOffset="-149567.81">392 14385 0,'39'0'47,"0"39"-47,40 0 15,-1 1-15,-39-40 16,0 39 0,1 0-16,-1-39 31,-39 39-31,39-39 16,0 0 15,0 39-16,1-39 64,-40 40-64,0-1 16,39-39 1,-39 39-17,0 0 1,0 0 0,0 1-1,0-1-15,0 0 16,0 0-1,0 0 1,0 0 31,0 1 0</inkml:trace>
  <inkml:trace contextRef="#ctx0" brushRef="#br2" timeOffset="-147737.25">1803 13719 0,'0'-40'62,"-39"40"-46,0 0 15,-1 0 0,1 40 1,39-1-32,-39-39 15,39 78-15,-39-39 16,0 40-1,39-1-15,0-39 16,0 1 0,0-1-16,0 39 15,0-39 1,0 1 0,0-1-1,39-39 1,0 0 15,-39 39 0,39-39 1,0-39-1,-39 0-31,0-1 15,0 1-15,0 0 16,40 0 0,-40 0-16,0-1 15,39 1 1,-39 0 15,0 0-15,0 0 31,0-1 0,0 1-16,0 0 0,39 78 78,-39 40-93,0-40-16,39 0 16,0 39-1,-39-38-15,40-1 16,-40 39 0,0-39-16,39 1 15,0 38-15,-39-39 16,0 0-1,39-39 1,-39 40 0,0-1 31</inkml:trace>
  <inkml:trace contextRef="#ctx0" brushRef="#br2" timeOffset="-146477.96">2234 14228 0,'0'-39'16,"0"0"62,0 78 31,0 0-109,0 0 16,-39-39-1,39 40-15,0-1 16,0 39 0,0-39-1,0 1 1,0-1-1,39-39-15,-39 39 16,39-39 0,-39 39 15,40-39-15,-1 0 15,0 0 31,0 0-46,-39-39 15,0 0-15,39 0-1,-39-1 17,0 1-17,0 0 17,0 0-17,-39 39 16,39-39-15,-39 39 0,0-40 15,0 40 16,39-39 0,-40 39-32,1 0 48</inkml:trace>
  <inkml:trace contextRef="#ctx0" brushRef="#br2" timeOffset="-143227.41">2587 13679 0,'0'-39'141,"118"0"-141,38-79 15,-77 40 1,38 0-16,-38 38 15,-40-38 1,39 39-16,-39 39 16,1-79-1,38 79-15,-39-78 16,40 78 0,-40-78-16,0 38 15,0 1-15,0 0 16,1 39-1,-1-39-15,0 39 16,0-79 0,40 79-16,-40-78 15,39 78 1,-39-39-16,1 0 16,-1 39-1,-39-40 1,39 40-1,0 0 1,-39-39 0,39 0-1,1 39 1,-40-39 0,39 39-1,0 0 1,-39-39-1,39 39 17,-39-40-1,0 1 47</inkml:trace>
  <inkml:trace contextRef="#ctx0" brushRef="#br2" timeOffset="-142171.54">3998 12151 0,'78'0'47,"-38"0"-31,-1 0-1,0 0 1,0 0 0,0 0 30,1 0-14,-1 0 30,0 0-46,0 0 31,-39 39-32,39 0 17,-39 0-17,40 0 1,-40 1-16,0-1 15,39-39 1,-39 39-16,0 0 16,0 0-16,0 40 15,0-40 1,0 0-16,0 0 16,0 1-1,0-1 32,0 0-31,0 0 31</inkml:trace>
  <inkml:trace contextRef="#ctx0" brushRef="#br2" timeOffset="-139214.87">5997 10779 0,'0'-39'16,"-39"-1"78,0 40-79,0 0 1,-1 0-1,1 0 17,-39 0-1,39 0-31,-1 0 31,1 0-31,0 0 16,0 0-1,0 40-15,-1-1 16,-38-39-16,39 0 16,-40 39-1,1 0-15,39-39 32,0 39-17,-40-39 16,40 40-31,0-1 16,0-39 0,-40 78-16,40-78 15,39 39 1,-39-39-16,0 0 16,-1 40-16,1-1 15,39 0 1,-39-39-16,39 39 15,-39 0 1,0 1 0,39-1-1,-40 0 1,1 0 0,39 40-1,-39-40 16,39 0-31,0 39 32,0-38-17,0-1 1,0 0 0,0 0-1,0 0 1,0 0-1,0 1 1,0-1-16,0 0 31,39-39-31,-39 39 16,39 0 0,-39 1-1,40-1-15,-40 0 31,78 0-31,-39 0 16,0 1 0,-39-1-1,40-39 1,-1 39-16,0-39 16,-39 39-1,39-39 1,0 39-16,1-39 15,-40 40 1,78-40-16,-39 39 31,0-39-31,1 0 16,38 0 0,-39 39-16,0-39 15,1 0-15,38 0 16,-39 0-1,0 0-15,40 0 16,-1 0 0,-39 0-16,40 0 15,-1 0-15,1-39 16,-40 39 0,0-39-16,78 39 15,-77-40 1,-1 1-16,78 39 15,-77 0 1,-1-39-16,39 0 16,-39 0-1,40 39-15,-40-79 16,0 79-16,40-39 16,-79 0-1,39 39-15,0 0 16,-39-39-1,39 39-15,0-40 16,1 1 0,-1 0-1,0 0-15,0 0 16,0-1 0,-39-38-16,40 78 15,-40-39 1,0 0-16,39 39 15,-39-39 1,39 39-16,-39-40 16,0 1-16,0 0 15,39 0 1,-39 0 15,0-1-15,0 1-1,0 0-15,0 0 16,0 0 0,0-40-16,0 40 15,0 0 1,0 0 0,0-1-1,-39 1 1,0 0-1,0-39-15,-1 78 16,40-40 0,-39 1-16,-39 0 31,39 0-15,-1 39-1,1-39-15,-78-1 16,77 40-1,-38-78-15,39 78 16,0-39-16,-1 39 16,1 0-1,0 0 1,-39 0 0,-1 0-16,1 0 15,-1 0 1,40 0-1,0 0 1,0 0 0,0 0 31,0 0-16,-1 0-16,1 0 1,0 0-16,39 39 16</inkml:trace>
  <inkml:trace contextRef="#ctx0" brushRef="#br2" timeOffset="-137567.37">5252 11524 0,'-39'0'15,"39"-40"-15,0 1 63,-39 39-63,39-39 15,-39 39 32,0 0-31,-1 0 15,40 39-31,-39-39 16,39 39-1,-39 1-15,39-1 16,0 39 0,0-39-1,0 40 1,0-40-1,39-39-15,-39 39 16,39 0 0,1-39-1,-1 0 32,0 0 0,0 0-16,-39-39-31,39 0 32,1 39-17,-40-39-15,0 0 31,0-1-15,0 1 0,0 0 15,0 0 0,0 0-31,0-1 63,39 80 46,-39-1-93,39 39-16,-39 1 15,0-40 1,39 39-16,-39-39 16,0 0-16,39 40 15,-39-40 1,0 0-16,0 0 15,0 1 1,0-1-16,0 0 47</inkml:trace>
  <inkml:trace contextRef="#ctx0" brushRef="#br2" timeOffset="-136968.85">5684 11641 0,'39'0'78,"-39"79"-62,39-1 15,0 0-31,-39-39 16,0 1-1,0-1-15,0 0 32,39-39-32,-39 39 15,0 0 32</inkml:trace>
  <inkml:trace contextRef="#ctx0" brushRef="#br2" timeOffset="-135450.97">6232 11406 0,'0'-39'15,"0"0"1,0-1 15,-39 40-31,0-39 31,0 39 63,39-39-78,-40 39-1,1 0 17,0 0-17,39 39 16,-39-39-15,39 39 0,0 1-16,0-1 31,0 0-15,0 0 30,39-39-30,0 0 0,0 39 31,1-39-1,-1 0 1,0 0-31,-39-39-16,39-39 31,-39 39-15,39 39-1,-39-40 17,40 40 108,-40 40-108,0-1-17,0 0-15,0 39 16,39 1-1,-39-40-15,0 39 16,39-38-16,-39-1 16,0 0-1,39-39 17,-39 39-17,0 0 48</inkml:trace>
  <inkml:trace contextRef="#ctx0" brushRef="#br2" timeOffset="-134163.56">6585 11641 0,'0'-39'16,"39"39"-16,-39-39 47,39 39 0,-39-39-32,40 39 1,-1 0 31,0 0 31,-39 117-47,0-78-31,0 1 31,0-1-31,0 0 16,-39 0 15,39 0 0,0 0 16,39-78 63,0 39-95,0 0-15,1-39 16,-1 39 15,-39-39 32,39 39-48</inkml:trace>
  <inkml:trace contextRef="#ctx0" brushRef="#br2" timeOffset="-132297.85">3096 12347 0,'0'0'0,"0"-40"16,0 1-1,0 0 16,-39 39-31,39-39 32,-39 39-17,0 0 32,0 0-31,-1 0 15,1 0-15,39 39-1,-39 0 1,39 0 0,0 1-1,0 38-15,0-39 16,0 0-16,0 1 15,0-1 1,0 0 0,39-39 31,-39 39-32,39-39 48,1 0-1,-1 0-46,-39-39-16,0 0 15,0 0 1,39 39-16,-39-79 16,0 40-1,0 0 32,0 0 16,39 39-32,-39-40-15,79 40 93,-40 40-93,0 38-1,0-39-15,0 0 16,-39 1 15,40-40 0,-1 0 63,0 0-47,0-79-47</inkml:trace>
  <inkml:trace contextRef="#ctx0" brushRef="#br2" timeOffset="-129208.14">1411 13209 0,'-39'0'16,"0"0"-1,-1 0-15,1 0 16,0 0 0,-39-39-1,38 0 1,-38 39 0,78-40-1,-78 1-15,38 0 16,1 0-1,-39 0-15,39-40 16,-40 40 0,1-39-16,39-1 15,-1 1 1,-38-1-16,78 1 16,-39 0-1,-40-1-15,79 1 16,0 39-1,0-79-15,0 0 16,0 1 0,0-1-16,0 40 15,40-40 1,-1 118 0,-39-39-16,0 0 15,39 0 1,39-40-16,-38 40 15,38-39 1,0 39-16,-38-1 16,-1 40-1,0-39 1,0 39 0,0 0-1,40 0 1,-40 0-16,0 0 15,0 0 1,40 0 0,-40 0 15,39 0-15,-38 0-1,-1 39 1,39 1-1,-78-1 1,39-39 0,1 78-16,-1-39 15,0 40 1,39-1 0,-38-39-16,-1 40 15,0 38 1,0 1-16,0-1 15,40 1 1,-40-40-16,-39 40 16,0-40-1,0-38-15,0-1 16,39 39 0,-39 1-16,0-40 15,0 0 1,0 39-1,0-38-15,0-1 16,0 39-16,0 1 16,-39-40-1,39 0 1,0 0-16,-39 0 16,39 1-1,0-1-15,-39 0 16,39 0-1,-40 0-15,40 1 16,0 38 0,0-39-1,0 0 1,-39-39-16,39 40 78</inkml:trace>
  <inkml:trace contextRef="#ctx0" brushRef="#br2" timeOffset="-128073.24">1607 12464 0,'0'0'0,"0"39"109,39 1-93,0 38-16,-39-39 15,40 0 1,-40 40-16,39-40 16,-39 39-1,39-38 17,-39-1 14,0 0-14,0 0 61,39-39-14,0 0-48,1 0 0,-1 0 0,0 0-15,0-39 0,0 39-16,1 0 15,-1 0 16,-39-39-15,39 39 0,0-39 31,0 39-16,-39-40 16</inkml:trace>
  <inkml:trace contextRef="#ctx0" brushRef="#br2" timeOffset="-126373.86">1960 10034 0,'0'78'62,"39"-38"-62,-39 38 16,39 40-1,-39-1-15,0-38 16,39-40 0,-39 0-16,40 79 15,-40-79 1,39 39-16,-39-39 16,39 40-1,0-40-15,-39 39 16,0-38 15,39-40 63,1-40-32,-1-38-62,-39 39 16,39 0 0,-39-40-16,39 40 31,0 0 0,1 0-15,-1-1 31,0 40-1,0 0-46,0 0 47,-39 40-31,40-1 15,-40 0 0,0 0-15,0 0 0,0 1 15,0-1 0,-40-39-15,1 39 15,0-39-15,39 39-16,-39-39 31,0 0 0,-1 0-15,1 0-1,0 0 1,0 0 31,0 0 15</inkml:trace>
  <inkml:trace contextRef="#ctx0" brushRef="#br2" timeOffset="-114450.95">5919 12739 0,'0'-40'125,"-39"40"-78,39 79 15,0-40-46,0 0 0,-40 0-1,40 1-15,0-1 16,0 0 0,0 0-16,0 79 15,0-79 1,0 39-16,0-38 15,0 38 1,0-39-16,40 0 16,-1 1-1,-39-1-15,39 39 16,0-39 0,-39 1-1,78 38-15,-78-39 16,79 40-1,-40-40 1,0-39 0,0 39-16,40 39 31,-40-78-31,0 40 16,40-1-1,-40-39-15,39 0 31,-39 0 16,40 0-31,-40 0 0,0 0-1,0-39 1,1 39-16,-40-40 15,39 40-15,0 0 16,-39-39-16,39 39 16,-39-78-1,39 78-15,-39-39 16,79-1 0,-79 1-16,78-39 15,-39-1 1,1 1-1,-1 0-15,-39-40 16,0 79 0,39-40-16,-39 40 15,0-78 1,0 77-16,0 1 16,0-39-1,0-1-15,0 1 16,-39 39-1,0-40-15,39 40 16,0 0 0,-40 39-1,40-39 1,0 0 0,-39-1 15,39-38 0,-39 78-31,0-39 31,39 0-31,-39-1 32,39 1-32,-40 39 15,40-39 1,0 0 31,-39 39-47,0 0 78,39 39 0,0 39-62,-39-38-16,39 77 15,0-38 1,0-40-16,0 0 31,0 0-31,0 0 63,0-78 77,0-39-124,0-40-1,0 40-15,0 39 16,0-1 0,0 1-1,0 0 17,0 0-1,0 0 63,39-1-63,39 40-31,-38 0 31,38 0-15,-39 0-1,0 0 1,-39 40 0,40-40-1,-1 39-15,0-39 16,0 39-1,0 0-15,1-39 16,-1 79 0,0-40-1</inkml:trace>
  <inkml:trace contextRef="#ctx0" brushRef="#br2" timeOffset="-112761.96">8114 14111 0,'0'0'0,"-39"0"16,-1-40 0,40 1-1,-39 39 1,0-39 0,0 39-1,39-39 1,-39 39-16,-1 0 31,1 0-15,0 0-1,0 0 17,0 0-1,39 39-31,-40-39 15,40 39 1,0 0 0,-39 40-16,39-1 15,0 1 1,0-40-16,0 0 16,0 39-1,0-38-15,39-1 16,1 0-1,-40 0-15,39-39 16,0 39 31,0-39-31,0 0 15,-39-39 0,40 0-31,-40 0 16,39 0-1,0-40-15,-39 1 16,0 39 0,0-1-16,0-38 15,39 39 1,-39 0-1,0-1 1,0 1 0,0 0 46,0 0-15,39 39 31,-39 39-62,79 0-1,-79 40 1,39-40-16,-39 0 16,39-39-1,-39 39 17,39-39-1,1 0-16,-1 0 1,0 0 0,0 0-1,-39-39 1,39 0 0,-39 0-1,40-1 1,-1 1-1,-39 0 1,0 0 0</inkml:trace>
  <inkml:trace contextRef="#ctx0" brushRef="#br2" timeOffset="-106261.61">8780 13954 0,'0'39'109,"0"0"-109,0 0 31,0 40-15,0-40 15,39-39-15,-39 39-1,0 0 17,0 1-17,0-1 17</inkml:trace>
  <inkml:trace contextRef="#ctx0" brushRef="#br2" timeOffset="-104317.58">8584 13248 0,'0'-39'62,"0"78"79,39 0-125,-39 1-1,0-1-15,40 0 16,-40 39-1,39-78 1,-39 40-16,39-1 16,0 39 15,-39-39-15,39-39-1,-39 40 32,0-1-16,40-39 63,-1-39-78,-39-1 15,0 1-31,0 0 16,39 39-1,-39-39 1,0 0 15,39 39-15,-39-40-1,39 1 32,1 39 16,-1 0-16,0 0-1,0 0 1,0 0-31,-39 39 0,0 1-1,0-1 16,0 0 1,0 0-1,0 0 31,0 1-15,-39-40-15,0 0-1,0 0 0,0 0 0,-1 0 1,1 0-1,0 0 16</inkml:trace>
  <inkml:trace contextRef="#ctx0" brushRef="#br2" timeOffset="-78958.49">6311 11014 0,'-40'0'63,"40"-39"-1,-39 39-30,39-39-1,-39 39-31,0 0 31,0 0-15,-1-40-1,1 40 17,-39 0-32,39 0 15,0 0 1,-40-39-16,40 39 15,0 0-15,0 0 16,-40-39 15,40 39-15,-39 0 0,38 0 15,1 0-16,0 0 1,0 0 0,0 0-1,39 39 1,-40-39-16,40 39 16,-39-39-1,0 0-15,39 40 16,-39-40-1,-40 39 1,40-39 15,39 39-31,-39 0 16,-39 0 0,38 40 15,-38-40-16,78 0 1,-39 0-16,0 40 31,-1-40-15,40 0 0,-39 0-1,39 1-15,-39-1 31,39 0-31,0 0 16,-39-39 0,39 39-16,0 40 31,0-40-15,0 0-1,0 0 16,0 0-15,0 1 0,0-1-1,0 39 17,39-78-1,-39 39-31,39 1 15,0-1 32,1 0-31,-1-39 15,-39 39 0,39-39-15,0 0 0,0 0 15,1 0-31,-1 0 31,0 0-31,0 0 16,0 0-1,1 0 17,-1 0-17,0 0-15,0 0 16,0 0 0,1 0-16,-1 0 15,0 0 1,0 0-1,0 0 1,1 0-16,-1 0 16,39 0-1,-39 0 1,1 0 0,-1 0 30,0 0-46,0 0 16,-39-39 0,39 39-16,1-39 31,-1 39-31,0 0 16,0 0-1,0 0-15,0-39 16,1 39-1,-1 0-15,0 0 16,0-40 15,40 1-15,-40 39 0,0 0 15,0-39-31,0 39 31,1-39 0,-1 39-15,0 0 0,-39-39-16,0-1 15,39 40 1,0-39-1,1 39 17,-40-39-17,39 39 1,-39-39 0,0 0-1,39 39-15,-39-39 63,0-1-16,39 1-16,-39 0 0,0 0 16,0 0-31,0-40-1,0 40 48,0 0-1,-39 0-46,39-1-1,-39 1 17,0 39-1,39-39 0,-40 39 0,40-39-15,-39 0-16,39-1 16,-39 40-1,0 0 1,39-39 31,-39 39-32,-1 0 1,1-39 0,0 0-1,0 39 1,0 0 0,-1 0-1,1-39 16,0 39 1,0 0-17,0 0-15,-40-40 16,1 40 0,39 0-16,-40 0 15,1 0 1,39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F98383-3876-4111-93DE-4060F55D72F9}" type="datetimeFigureOut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5EBA6-F24B-47CC-8811-CA745AC8C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1F4602E-FCD4-4FBC-A1AE-BF84B67BB1DA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4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D780D-C904-4072-8F2F-DFAED3CA286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93FB6E0-D5C1-4426-97D9-2DD53B1B2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3B3E0-4031-41BF-992A-F98F4B037D27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D2F12-2EDA-4A45-B582-41742F15C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68BE-92F3-4E81-AB0A-74BD5CDE8746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FB051-B1B9-4861-A678-08FB0FF48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D5C4B8-8E8F-4686-BE45-E73AD45EB99F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4BB0F3-89EC-4F77-A72E-E640CAAA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6703-E82D-4BE0-A655-0D40F4A183FE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7C54B-E853-4B2F-91AC-00424BB7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2F0A-99F3-4C83-B4CC-48C6A9A4850B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7F100-3DC0-4B12-BA6B-3C20266A9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F50B-016B-493C-9C77-CB592D9987D6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DBCB-F9A1-48B2-860D-0E187C670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AE06-427E-4CBA-A2A6-28B98F9EF925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D98D-6E13-425A-9852-C0013FA07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93013-928B-4FC2-8E20-36829C4C8B72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3C42-F9F8-47F5-A3D6-841918DA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90C4-0CD7-4ED5-BD40-510B99FC6685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BFA6-4248-4B5D-959D-0C0048169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C0EA-65FE-46CA-AF83-4F3EC04B90DE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56B84-3216-4494-A9B2-22F16C529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9737CF-EF1A-42C5-9AC1-06D542FE1783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0C02A2-5771-4506-8BA1-E31668DCB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2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08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2.bin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7.bin"/><Relationship Id="rId29" Type="http://schemas.openxmlformats.org/officeDocument/2006/relationships/oleObject" Target="../embeddings/oleObject1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10.bin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9.bin"/><Relationship Id="rId27" Type="http://schemas.openxmlformats.org/officeDocument/2006/relationships/oleObject" Target="../embeddings/oleObject113.bin"/><Relationship Id="rId30" Type="http://schemas.openxmlformats.org/officeDocument/2006/relationships/oleObject" Target="../embeddings/oleObject116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5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60.bin"/><Relationship Id="rId3" Type="http://schemas.openxmlformats.org/officeDocument/2006/relationships/image" Target="../media/image2.wmf"/><Relationship Id="rId21" Type="http://schemas.openxmlformats.org/officeDocument/2006/relationships/image" Target="../media/image87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57.bin"/><Relationship Id="rId17" Type="http://schemas.openxmlformats.org/officeDocument/2006/relationships/image" Target="../media/image6.wmf"/><Relationship Id="rId2" Type="http://schemas.openxmlformats.org/officeDocument/2006/relationships/oleObject" Target="../embeddings/oleObject852.bin"/><Relationship Id="rId16" Type="http://schemas.openxmlformats.org/officeDocument/2006/relationships/oleObject" Target="../embeddings/oleObject859.bin"/><Relationship Id="rId20" Type="http://schemas.openxmlformats.org/officeDocument/2006/relationships/oleObject" Target="../embeddings/oleObject8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4.bin"/><Relationship Id="rId11" Type="http://schemas.openxmlformats.org/officeDocument/2006/relationships/image" Target="../media/image84.wmf"/><Relationship Id="rId5" Type="http://schemas.openxmlformats.org/officeDocument/2006/relationships/image" Target="../media/image3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56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53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58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5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70.bin"/><Relationship Id="rId3" Type="http://schemas.openxmlformats.org/officeDocument/2006/relationships/image" Target="../media/image2.wmf"/><Relationship Id="rId21" Type="http://schemas.openxmlformats.org/officeDocument/2006/relationships/image" Target="../media/image87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67.bin"/><Relationship Id="rId17" Type="http://schemas.openxmlformats.org/officeDocument/2006/relationships/image" Target="../media/image6.wmf"/><Relationship Id="rId2" Type="http://schemas.openxmlformats.org/officeDocument/2006/relationships/oleObject" Target="../embeddings/oleObject862.bin"/><Relationship Id="rId16" Type="http://schemas.openxmlformats.org/officeDocument/2006/relationships/oleObject" Target="../embeddings/oleObject869.bin"/><Relationship Id="rId20" Type="http://schemas.openxmlformats.org/officeDocument/2006/relationships/oleObject" Target="../embeddings/oleObject8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4.bin"/><Relationship Id="rId11" Type="http://schemas.openxmlformats.org/officeDocument/2006/relationships/image" Target="../media/image84.wmf"/><Relationship Id="rId5" Type="http://schemas.openxmlformats.org/officeDocument/2006/relationships/image" Target="../media/image3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66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63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68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5.bin"/><Relationship Id="rId13" Type="http://schemas.openxmlformats.org/officeDocument/2006/relationships/image" Target="../media/image87.wmf"/><Relationship Id="rId18" Type="http://schemas.openxmlformats.org/officeDocument/2006/relationships/image" Target="../media/image90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882.bin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77.bin"/><Relationship Id="rId17" Type="http://schemas.openxmlformats.org/officeDocument/2006/relationships/oleObject" Target="../embeddings/oleObject880.bin"/><Relationship Id="rId25" Type="http://schemas.openxmlformats.org/officeDocument/2006/relationships/oleObject" Target="../embeddings/oleObject886.bin"/><Relationship Id="rId2" Type="http://schemas.openxmlformats.org/officeDocument/2006/relationships/oleObject" Target="../embeddings/oleObject872.bin"/><Relationship Id="rId16" Type="http://schemas.openxmlformats.org/officeDocument/2006/relationships/oleObject" Target="../embeddings/oleObject879.bin"/><Relationship Id="rId20" Type="http://schemas.openxmlformats.org/officeDocument/2006/relationships/image" Target="../media/image9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4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885.bin"/><Relationship Id="rId5" Type="http://schemas.openxmlformats.org/officeDocument/2006/relationships/image" Target="../media/image88.wmf"/><Relationship Id="rId15" Type="http://schemas.openxmlformats.org/officeDocument/2006/relationships/image" Target="../media/image89.wmf"/><Relationship Id="rId23" Type="http://schemas.openxmlformats.org/officeDocument/2006/relationships/oleObject" Target="../embeddings/oleObject884.bin"/><Relationship Id="rId10" Type="http://schemas.openxmlformats.org/officeDocument/2006/relationships/oleObject" Target="../embeddings/oleObject876.bin"/><Relationship Id="rId19" Type="http://schemas.openxmlformats.org/officeDocument/2006/relationships/oleObject" Target="../embeddings/oleObject881.bin"/><Relationship Id="rId4" Type="http://schemas.openxmlformats.org/officeDocument/2006/relationships/oleObject" Target="../embeddings/oleObject87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78.bin"/><Relationship Id="rId22" Type="http://schemas.openxmlformats.org/officeDocument/2006/relationships/oleObject" Target="../embeddings/oleObject883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0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895.bin"/><Relationship Id="rId26" Type="http://schemas.openxmlformats.org/officeDocument/2006/relationships/oleObject" Target="../embeddings/oleObject899.bin"/><Relationship Id="rId3" Type="http://schemas.openxmlformats.org/officeDocument/2006/relationships/image" Target="../media/image92.wmf"/><Relationship Id="rId21" Type="http://schemas.openxmlformats.org/officeDocument/2006/relationships/image" Target="../media/image101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892.bin"/><Relationship Id="rId17" Type="http://schemas.openxmlformats.org/officeDocument/2006/relationships/image" Target="../media/image99.wmf"/><Relationship Id="rId25" Type="http://schemas.openxmlformats.org/officeDocument/2006/relationships/image" Target="../media/image103.wmf"/><Relationship Id="rId2" Type="http://schemas.openxmlformats.org/officeDocument/2006/relationships/oleObject" Target="../embeddings/oleObject887.bin"/><Relationship Id="rId16" Type="http://schemas.openxmlformats.org/officeDocument/2006/relationships/oleObject" Target="../embeddings/oleObject894.bin"/><Relationship Id="rId20" Type="http://schemas.openxmlformats.org/officeDocument/2006/relationships/oleObject" Target="../embeddings/oleObject896.bin"/><Relationship Id="rId29" Type="http://schemas.openxmlformats.org/officeDocument/2006/relationships/image" Target="../media/image10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9.bin"/><Relationship Id="rId11" Type="http://schemas.openxmlformats.org/officeDocument/2006/relationships/image" Target="../media/image96.wmf"/><Relationship Id="rId24" Type="http://schemas.openxmlformats.org/officeDocument/2006/relationships/oleObject" Target="../embeddings/oleObject898.bin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900.bin"/><Relationship Id="rId10" Type="http://schemas.openxmlformats.org/officeDocument/2006/relationships/oleObject" Target="../embeddings/oleObject891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888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893.bin"/><Relationship Id="rId22" Type="http://schemas.openxmlformats.org/officeDocument/2006/relationships/oleObject" Target="../embeddings/oleObject897.bin"/><Relationship Id="rId27" Type="http://schemas.openxmlformats.org/officeDocument/2006/relationships/image" Target="../media/image104.wmf"/><Relationship Id="rId30" Type="http://schemas.openxmlformats.org/officeDocument/2006/relationships/oleObject" Target="../embeddings/oleObject901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5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910.bin"/><Relationship Id="rId3" Type="http://schemas.openxmlformats.org/officeDocument/2006/relationships/image" Target="../media/image106.wmf"/><Relationship Id="rId21" Type="http://schemas.openxmlformats.org/officeDocument/2006/relationships/image" Target="../media/image105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07.bin"/><Relationship Id="rId17" Type="http://schemas.openxmlformats.org/officeDocument/2006/relationships/image" Target="../media/image103.wmf"/><Relationship Id="rId2" Type="http://schemas.openxmlformats.org/officeDocument/2006/relationships/oleObject" Target="../embeddings/oleObject902.bin"/><Relationship Id="rId16" Type="http://schemas.openxmlformats.org/officeDocument/2006/relationships/oleObject" Target="../embeddings/oleObject909.bin"/><Relationship Id="rId20" Type="http://schemas.openxmlformats.org/officeDocument/2006/relationships/oleObject" Target="../embeddings/oleObject9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4.bin"/><Relationship Id="rId11" Type="http://schemas.openxmlformats.org/officeDocument/2006/relationships/image" Target="../media/image98.wmf"/><Relationship Id="rId5" Type="http://schemas.openxmlformats.org/officeDocument/2006/relationships/image" Target="../media/image94.wmf"/><Relationship Id="rId15" Type="http://schemas.openxmlformats.org/officeDocument/2006/relationships/image" Target="../media/image100.wmf"/><Relationship Id="rId23" Type="http://schemas.openxmlformats.org/officeDocument/2006/relationships/oleObject" Target="../embeddings/oleObject913.bin"/><Relationship Id="rId10" Type="http://schemas.openxmlformats.org/officeDocument/2006/relationships/oleObject" Target="../embeddings/oleObject906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903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908.bin"/><Relationship Id="rId22" Type="http://schemas.openxmlformats.org/officeDocument/2006/relationships/oleObject" Target="../embeddings/oleObject9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2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28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5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117.bin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7.bin"/><Relationship Id="rId29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3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30.bin"/><Relationship Id="rId28" Type="http://schemas.openxmlformats.org/officeDocument/2006/relationships/oleObject" Target="../embeddings/oleObject134.bin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9.bin"/><Relationship Id="rId27" Type="http://schemas.openxmlformats.org/officeDocument/2006/relationships/oleObject" Target="../embeddings/oleObject133.bin"/><Relationship Id="rId30" Type="http://schemas.openxmlformats.org/officeDocument/2006/relationships/oleObject" Target="../embeddings/oleObject136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3.bin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49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52.bin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55.bin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47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50.bin"/><Relationship Id="rId27" Type="http://schemas.openxmlformats.org/officeDocument/2006/relationships/oleObject" Target="../embeddings/oleObject154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71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6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61.bin"/><Relationship Id="rId17" Type="http://schemas.openxmlformats.org/officeDocument/2006/relationships/oleObject" Target="../embeddings/oleObject164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6.bin"/><Relationship Id="rId29" Type="http://schemas.openxmlformats.org/officeDocument/2006/relationships/oleObject" Target="../embeddings/oleObject1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70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69.bin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8.bin"/><Relationship Id="rId27" Type="http://schemas.openxmlformats.org/officeDocument/2006/relationships/oleObject" Target="../embeddings/oleObject1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90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86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80.bin"/><Relationship Id="rId17" Type="http://schemas.openxmlformats.org/officeDocument/2006/relationships/oleObject" Target="../embeddings/oleObject183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5.bin"/><Relationship Id="rId29" Type="http://schemas.openxmlformats.org/officeDocument/2006/relationships/oleObject" Target="../embeddings/oleObject1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89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88.bin"/><Relationship Id="rId28" Type="http://schemas.openxmlformats.org/officeDocument/2006/relationships/oleObject" Target="../embeddings/oleObject192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7.bin"/><Relationship Id="rId27" Type="http://schemas.openxmlformats.org/officeDocument/2006/relationships/oleObject" Target="../embeddings/oleObject1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9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205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99.bin"/><Relationship Id="rId17" Type="http://schemas.openxmlformats.org/officeDocument/2006/relationships/oleObject" Target="../embeddings/oleObject202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4.bin"/><Relationship Id="rId29" Type="http://schemas.openxmlformats.org/officeDocument/2006/relationships/oleObject" Target="../embeddings/oleObject2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08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207.bin"/><Relationship Id="rId28" Type="http://schemas.openxmlformats.org/officeDocument/2006/relationships/oleObject" Target="../embeddings/oleObject211.bin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6.bin"/><Relationship Id="rId27" Type="http://schemas.openxmlformats.org/officeDocument/2006/relationships/oleObject" Target="../embeddings/oleObject2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8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224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18.bin"/><Relationship Id="rId17" Type="http://schemas.openxmlformats.org/officeDocument/2006/relationships/oleObject" Target="../embeddings/oleObject221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213.bin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3.bin"/><Relationship Id="rId29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27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226.bin"/><Relationship Id="rId28" Type="http://schemas.openxmlformats.org/officeDocument/2006/relationships/oleObject" Target="../embeddings/oleObject230.bin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5.bin"/><Relationship Id="rId27" Type="http://schemas.openxmlformats.org/officeDocument/2006/relationships/oleObject" Target="../embeddings/oleObject2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41.bin"/><Relationship Id="rId26" Type="http://schemas.openxmlformats.org/officeDocument/2006/relationships/image" Target="../media/image2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244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247.bin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239.bin"/><Relationship Id="rId23" Type="http://schemas.openxmlformats.org/officeDocument/2006/relationships/image" Target="../media/image10.wmf"/><Relationship Id="rId28" Type="http://schemas.openxmlformats.org/officeDocument/2006/relationships/image" Target="../media/image11.wmf"/><Relationship Id="rId10" Type="http://schemas.openxmlformats.org/officeDocument/2006/relationships/oleObject" Target="../embeddings/oleObject236.bin"/><Relationship Id="rId19" Type="http://schemas.openxmlformats.org/officeDocument/2006/relationships/oleObject" Target="../embeddings/oleObject242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5.bin"/><Relationship Id="rId27" Type="http://schemas.openxmlformats.org/officeDocument/2006/relationships/oleObject" Target="../embeddings/oleObject2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58.bin"/><Relationship Id="rId26" Type="http://schemas.openxmlformats.org/officeDocument/2006/relationships/image" Target="../media/image2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26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264.bin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263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256.bin"/><Relationship Id="rId23" Type="http://schemas.openxmlformats.org/officeDocument/2006/relationships/image" Target="../media/image10.wmf"/><Relationship Id="rId28" Type="http://schemas.openxmlformats.org/officeDocument/2006/relationships/image" Target="../media/image11.wmf"/><Relationship Id="rId10" Type="http://schemas.openxmlformats.org/officeDocument/2006/relationships/oleObject" Target="../embeddings/oleObject253.bin"/><Relationship Id="rId19" Type="http://schemas.openxmlformats.org/officeDocument/2006/relationships/oleObject" Target="../embeddings/oleObject259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2.bin"/><Relationship Id="rId27" Type="http://schemas.openxmlformats.org/officeDocument/2006/relationships/oleObject" Target="../embeddings/oleObject2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oleObject" Target="../embeddings/oleObject27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75.bin"/><Relationship Id="rId2" Type="http://schemas.openxmlformats.org/officeDocument/2006/relationships/oleObject" Target="../embeddings/oleObject266.bin"/><Relationship Id="rId16" Type="http://schemas.openxmlformats.org/officeDocument/2006/relationships/oleObject" Target="../embeddings/oleObject2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8.bin"/><Relationship Id="rId11" Type="http://schemas.openxmlformats.org/officeDocument/2006/relationships/oleObject" Target="../embeddings/oleObject27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oleObject" Target="../embeddings/oleObject28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85.bin"/><Relationship Id="rId2" Type="http://schemas.openxmlformats.org/officeDocument/2006/relationships/oleObject" Target="../embeddings/oleObject276.bin"/><Relationship Id="rId16" Type="http://schemas.openxmlformats.org/officeDocument/2006/relationships/oleObject" Target="../embeddings/oleObject2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8.bin"/><Relationship Id="rId11" Type="http://schemas.openxmlformats.org/officeDocument/2006/relationships/oleObject" Target="../embeddings/oleObject28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277.bin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oleObject" Target="../embeddings/oleObject29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95.bin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oleObject" Target="../embeddings/oleObject29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29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287.bin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oleObject" Target="../embeddings/oleObject30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05.bin"/><Relationship Id="rId2" Type="http://schemas.openxmlformats.org/officeDocument/2006/relationships/oleObject" Target="../embeddings/oleObject296.bin"/><Relationship Id="rId16" Type="http://schemas.openxmlformats.org/officeDocument/2006/relationships/oleObject" Target="../embeddings/oleObject3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8.bin"/><Relationship Id="rId11" Type="http://schemas.openxmlformats.org/officeDocument/2006/relationships/oleObject" Target="../embeddings/oleObject30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297.bin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13" Type="http://schemas.openxmlformats.org/officeDocument/2006/relationships/oleObject" Target="../embeddings/oleObject31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15.bin"/><Relationship Id="rId2" Type="http://schemas.openxmlformats.org/officeDocument/2006/relationships/oleObject" Target="../embeddings/oleObject306.bin"/><Relationship Id="rId16" Type="http://schemas.openxmlformats.org/officeDocument/2006/relationships/oleObject" Target="../embeddings/oleObject3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8.bin"/><Relationship Id="rId11" Type="http://schemas.openxmlformats.org/officeDocument/2006/relationships/oleObject" Target="../embeddings/oleObject31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07.bin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13" Type="http://schemas.openxmlformats.org/officeDocument/2006/relationships/oleObject" Target="../embeddings/oleObject32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25.bin"/><Relationship Id="rId2" Type="http://schemas.openxmlformats.org/officeDocument/2006/relationships/oleObject" Target="../embeddings/oleObject316.bin"/><Relationship Id="rId16" Type="http://schemas.openxmlformats.org/officeDocument/2006/relationships/oleObject" Target="../embeddings/oleObject3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8.bin"/><Relationship Id="rId11" Type="http://schemas.openxmlformats.org/officeDocument/2006/relationships/oleObject" Target="../embeddings/oleObject32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2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17.bin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oleObject" Target="../embeddings/oleObject33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35.bin"/><Relationship Id="rId2" Type="http://schemas.openxmlformats.org/officeDocument/2006/relationships/oleObject" Target="../embeddings/oleObject326.bin"/><Relationship Id="rId16" Type="http://schemas.openxmlformats.org/officeDocument/2006/relationships/oleObject" Target="../embeddings/oleObject3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oleObject" Target="../embeddings/oleObject33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27.bin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oleObject" Target="../embeddings/oleObject34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45.bin"/><Relationship Id="rId2" Type="http://schemas.openxmlformats.org/officeDocument/2006/relationships/oleObject" Target="../embeddings/oleObject336.bin"/><Relationship Id="rId16" Type="http://schemas.openxmlformats.org/officeDocument/2006/relationships/oleObject" Target="../embeddings/oleObject3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8.bin"/><Relationship Id="rId11" Type="http://schemas.openxmlformats.org/officeDocument/2006/relationships/oleObject" Target="../embeddings/oleObject34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37.bin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oleObject" Target="../embeddings/oleObject35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55.bin"/><Relationship Id="rId2" Type="http://schemas.openxmlformats.org/officeDocument/2006/relationships/oleObject" Target="../embeddings/oleObject346.bin"/><Relationship Id="rId16" Type="http://schemas.openxmlformats.org/officeDocument/2006/relationships/oleObject" Target="../embeddings/oleObject3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8.bin"/><Relationship Id="rId11" Type="http://schemas.openxmlformats.org/officeDocument/2006/relationships/oleObject" Target="../embeddings/oleObject35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5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47.bin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oleObject" Target="../embeddings/oleObject36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65.bin"/><Relationship Id="rId2" Type="http://schemas.openxmlformats.org/officeDocument/2006/relationships/oleObject" Target="../embeddings/oleObject356.bin"/><Relationship Id="rId16" Type="http://schemas.openxmlformats.org/officeDocument/2006/relationships/oleObject" Target="../embeddings/oleObject3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8.bin"/><Relationship Id="rId11" Type="http://schemas.openxmlformats.org/officeDocument/2006/relationships/oleObject" Target="../embeddings/oleObject36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357.bin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9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3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6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79.bin"/><Relationship Id="rId26" Type="http://schemas.openxmlformats.org/officeDocument/2006/relationships/oleObject" Target="../embeddings/oleObject385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38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75.bin"/><Relationship Id="rId17" Type="http://schemas.openxmlformats.org/officeDocument/2006/relationships/oleObject" Target="../embeddings/oleObject378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370.bin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80.bin"/><Relationship Id="rId29" Type="http://schemas.openxmlformats.org/officeDocument/2006/relationships/oleObject" Target="../embeddings/oleObject3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38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383.bin"/><Relationship Id="rId28" Type="http://schemas.openxmlformats.org/officeDocument/2006/relationships/image" Target="../media/image15.wmf"/><Relationship Id="rId10" Type="http://schemas.openxmlformats.org/officeDocument/2006/relationships/oleObject" Target="../embeddings/oleObject37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76.bin"/><Relationship Id="rId22" Type="http://schemas.openxmlformats.org/officeDocument/2006/relationships/oleObject" Target="../embeddings/oleObject382.bin"/><Relationship Id="rId27" Type="http://schemas.openxmlformats.org/officeDocument/2006/relationships/oleObject" Target="../embeddings/oleObject386.bin"/><Relationship Id="rId30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97.bin"/><Relationship Id="rId26" Type="http://schemas.openxmlformats.org/officeDocument/2006/relationships/oleObject" Target="../embeddings/oleObject403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399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93.bin"/><Relationship Id="rId17" Type="http://schemas.openxmlformats.org/officeDocument/2006/relationships/oleObject" Target="../embeddings/oleObject396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388.bin"/><Relationship Id="rId16" Type="http://schemas.openxmlformats.org/officeDocument/2006/relationships/oleObject" Target="../embeddings/oleObject395.bin"/><Relationship Id="rId20" Type="http://schemas.openxmlformats.org/officeDocument/2006/relationships/oleObject" Target="../embeddings/oleObject398.bin"/><Relationship Id="rId29" Type="http://schemas.openxmlformats.org/officeDocument/2006/relationships/oleObject" Target="../embeddings/oleObject4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0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401.bin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392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94.bin"/><Relationship Id="rId22" Type="http://schemas.openxmlformats.org/officeDocument/2006/relationships/oleObject" Target="../embeddings/oleObject400.bin"/><Relationship Id="rId27" Type="http://schemas.openxmlformats.org/officeDocument/2006/relationships/oleObject" Target="../embeddings/oleObject404.bin"/><Relationship Id="rId30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9.bin"/><Relationship Id="rId13" Type="http://schemas.openxmlformats.org/officeDocument/2006/relationships/oleObject" Target="../embeddings/oleObject412.bin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2" Type="http://schemas.openxmlformats.org/officeDocument/2006/relationships/oleObject" Target="../embeddings/oleObject406.bin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8.bin"/><Relationship Id="rId11" Type="http://schemas.openxmlformats.org/officeDocument/2006/relationships/oleObject" Target="../embeddings/oleObject411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413.bin"/><Relationship Id="rId10" Type="http://schemas.openxmlformats.org/officeDocument/2006/relationships/image" Target="../media/image2.wmf"/><Relationship Id="rId4" Type="http://schemas.openxmlformats.org/officeDocument/2006/relationships/oleObject" Target="../embeddings/oleObject407.bin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7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419.bin"/><Relationship Id="rId2" Type="http://schemas.openxmlformats.org/officeDocument/2006/relationships/oleObject" Target="../embeddings/oleObject4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18.bin"/><Relationship Id="rId4" Type="http://schemas.openxmlformats.org/officeDocument/2006/relationships/oleObject" Target="../embeddings/oleObject415.bin"/><Relationship Id="rId9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428.bin"/><Relationship Id="rId26" Type="http://schemas.openxmlformats.org/officeDocument/2006/relationships/oleObject" Target="../embeddings/oleObject435.bin"/><Relationship Id="rId3" Type="http://schemas.openxmlformats.org/officeDocument/2006/relationships/image" Target="../media/image21.wmf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434.bin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7.bin"/><Relationship Id="rId20" Type="http://schemas.openxmlformats.org/officeDocument/2006/relationships/oleObject" Target="../embeddings/oleObject430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3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32.bin"/><Relationship Id="rId28" Type="http://schemas.openxmlformats.org/officeDocument/2006/relationships/oleObject" Target="../embeddings/oleObject436.bin"/><Relationship Id="rId10" Type="http://schemas.openxmlformats.org/officeDocument/2006/relationships/oleObject" Target="../embeddings/oleObject424.bin"/><Relationship Id="rId19" Type="http://schemas.openxmlformats.org/officeDocument/2006/relationships/oleObject" Target="../embeddings/oleObject429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26.bin"/><Relationship Id="rId22" Type="http://schemas.openxmlformats.org/officeDocument/2006/relationships/oleObject" Target="../embeddings/oleObject431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4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1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446.bin"/><Relationship Id="rId26" Type="http://schemas.openxmlformats.org/officeDocument/2006/relationships/oleObject" Target="../embeddings/oleObject453.bin"/><Relationship Id="rId3" Type="http://schemas.openxmlformats.org/officeDocument/2006/relationships/image" Target="../media/image20.wmf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43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452.bin"/><Relationship Id="rId2" Type="http://schemas.openxmlformats.org/officeDocument/2006/relationships/oleObject" Target="../embeddings/oleObject438.bin"/><Relationship Id="rId16" Type="http://schemas.openxmlformats.org/officeDocument/2006/relationships/oleObject" Target="../embeddings/oleObject445.bin"/><Relationship Id="rId20" Type="http://schemas.openxmlformats.org/officeDocument/2006/relationships/oleObject" Target="../embeddings/oleObject448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0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5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50.bin"/><Relationship Id="rId28" Type="http://schemas.openxmlformats.org/officeDocument/2006/relationships/oleObject" Target="../embeddings/oleObject454.bin"/><Relationship Id="rId10" Type="http://schemas.openxmlformats.org/officeDocument/2006/relationships/oleObject" Target="../embeddings/oleObject442.bin"/><Relationship Id="rId19" Type="http://schemas.openxmlformats.org/officeDocument/2006/relationships/oleObject" Target="../embeddings/oleObject447.bin"/><Relationship Id="rId4" Type="http://schemas.openxmlformats.org/officeDocument/2006/relationships/oleObject" Target="../embeddings/oleObject43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44.bin"/><Relationship Id="rId22" Type="http://schemas.openxmlformats.org/officeDocument/2006/relationships/oleObject" Target="../embeddings/oleObject449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45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9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65.bin"/><Relationship Id="rId26" Type="http://schemas.openxmlformats.org/officeDocument/2006/relationships/oleObject" Target="../embeddings/oleObject471.bin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46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61.bin"/><Relationship Id="rId17" Type="http://schemas.openxmlformats.org/officeDocument/2006/relationships/oleObject" Target="../embeddings/oleObject464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456.bin"/><Relationship Id="rId16" Type="http://schemas.openxmlformats.org/officeDocument/2006/relationships/oleObject" Target="../embeddings/oleObject463.bin"/><Relationship Id="rId20" Type="http://schemas.openxmlformats.org/officeDocument/2006/relationships/oleObject" Target="../embeddings/oleObject4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8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70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469.bin"/><Relationship Id="rId28" Type="http://schemas.openxmlformats.org/officeDocument/2006/relationships/image" Target="../media/image2.wmf"/><Relationship Id="rId10" Type="http://schemas.openxmlformats.org/officeDocument/2006/relationships/oleObject" Target="../embeddings/oleObject460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45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62.bin"/><Relationship Id="rId22" Type="http://schemas.openxmlformats.org/officeDocument/2006/relationships/oleObject" Target="../embeddings/oleObject468.bin"/><Relationship Id="rId27" Type="http://schemas.openxmlformats.org/officeDocument/2006/relationships/oleObject" Target="../embeddings/oleObject47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6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82.bin"/><Relationship Id="rId26" Type="http://schemas.openxmlformats.org/officeDocument/2006/relationships/oleObject" Target="../embeddings/oleObject488.bin"/><Relationship Id="rId3" Type="http://schemas.openxmlformats.org/officeDocument/2006/relationships/image" Target="../media/image24.wmf"/><Relationship Id="rId21" Type="http://schemas.openxmlformats.org/officeDocument/2006/relationships/oleObject" Target="../embeddings/oleObject484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78.bin"/><Relationship Id="rId17" Type="http://schemas.openxmlformats.org/officeDocument/2006/relationships/oleObject" Target="../embeddings/oleObject481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473.bin"/><Relationship Id="rId16" Type="http://schemas.openxmlformats.org/officeDocument/2006/relationships/oleObject" Target="../embeddings/oleObject480.bin"/><Relationship Id="rId20" Type="http://schemas.openxmlformats.org/officeDocument/2006/relationships/oleObject" Target="../embeddings/oleObject483.bin"/><Relationship Id="rId29" Type="http://schemas.openxmlformats.org/officeDocument/2006/relationships/oleObject" Target="../embeddings/oleObject4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5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87.bin"/><Relationship Id="rId5" Type="http://schemas.openxmlformats.org/officeDocument/2006/relationships/image" Target="../media/image2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486.bin"/><Relationship Id="rId28" Type="http://schemas.openxmlformats.org/officeDocument/2006/relationships/oleObject" Target="../embeddings/oleObject489.bin"/><Relationship Id="rId10" Type="http://schemas.openxmlformats.org/officeDocument/2006/relationships/oleObject" Target="../embeddings/oleObject477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47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79.bin"/><Relationship Id="rId22" Type="http://schemas.openxmlformats.org/officeDocument/2006/relationships/oleObject" Target="../embeddings/oleObject485.bin"/><Relationship Id="rId27" Type="http://schemas.openxmlformats.org/officeDocument/2006/relationships/image" Target="../media/image27.wmf"/><Relationship Id="rId30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499.bin"/><Relationship Id="rId26" Type="http://schemas.openxmlformats.org/officeDocument/2006/relationships/oleObject" Target="../embeddings/oleObject506.bin"/><Relationship Id="rId3" Type="http://schemas.openxmlformats.org/officeDocument/2006/relationships/image" Target="../media/image22.wmf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96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505.bin"/><Relationship Id="rId2" Type="http://schemas.openxmlformats.org/officeDocument/2006/relationships/oleObject" Target="../embeddings/oleObject491.bin"/><Relationship Id="rId16" Type="http://schemas.openxmlformats.org/officeDocument/2006/relationships/oleObject" Target="../embeddings/oleObject498.bin"/><Relationship Id="rId20" Type="http://schemas.openxmlformats.org/officeDocument/2006/relationships/oleObject" Target="../embeddings/oleObject501.bin"/><Relationship Id="rId29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504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503.bin"/><Relationship Id="rId28" Type="http://schemas.openxmlformats.org/officeDocument/2006/relationships/oleObject" Target="../embeddings/oleObject507.bin"/><Relationship Id="rId10" Type="http://schemas.openxmlformats.org/officeDocument/2006/relationships/oleObject" Target="../embeddings/oleObject495.bin"/><Relationship Id="rId19" Type="http://schemas.openxmlformats.org/officeDocument/2006/relationships/oleObject" Target="../embeddings/oleObject500.bin"/><Relationship Id="rId4" Type="http://schemas.openxmlformats.org/officeDocument/2006/relationships/oleObject" Target="../embeddings/oleObject49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97.bin"/><Relationship Id="rId22" Type="http://schemas.openxmlformats.org/officeDocument/2006/relationships/oleObject" Target="../embeddings/oleObject502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50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2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518.bin"/><Relationship Id="rId26" Type="http://schemas.openxmlformats.org/officeDocument/2006/relationships/image" Target="../media/image2.wmf"/><Relationship Id="rId3" Type="http://schemas.openxmlformats.org/officeDocument/2006/relationships/image" Target="../media/image29.wmf"/><Relationship Id="rId21" Type="http://schemas.openxmlformats.org/officeDocument/2006/relationships/oleObject" Target="../embeddings/oleObject52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14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524.bin"/><Relationship Id="rId2" Type="http://schemas.openxmlformats.org/officeDocument/2006/relationships/oleObject" Target="../embeddings/oleObject509.bin"/><Relationship Id="rId16" Type="http://schemas.openxmlformats.org/officeDocument/2006/relationships/oleObject" Target="../embeddings/oleObject517.bin"/><Relationship Id="rId20" Type="http://schemas.openxmlformats.org/officeDocument/2006/relationships/oleObject" Target="../embeddings/oleObject5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1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523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516.bin"/><Relationship Id="rId23" Type="http://schemas.openxmlformats.org/officeDocument/2006/relationships/image" Target="../media/image10.wmf"/><Relationship Id="rId28" Type="http://schemas.openxmlformats.org/officeDocument/2006/relationships/image" Target="../media/image3.wmf"/><Relationship Id="rId10" Type="http://schemas.openxmlformats.org/officeDocument/2006/relationships/oleObject" Target="../embeddings/oleObject513.bin"/><Relationship Id="rId19" Type="http://schemas.openxmlformats.org/officeDocument/2006/relationships/oleObject" Target="../embeddings/oleObject519.bin"/><Relationship Id="rId4" Type="http://schemas.openxmlformats.org/officeDocument/2006/relationships/oleObject" Target="../embeddings/oleObject510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15.bin"/><Relationship Id="rId22" Type="http://schemas.openxmlformats.org/officeDocument/2006/relationships/oleObject" Target="../embeddings/oleObject522.bin"/><Relationship Id="rId27" Type="http://schemas.openxmlformats.org/officeDocument/2006/relationships/oleObject" Target="../embeddings/oleObject5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535.bin"/><Relationship Id="rId26" Type="http://schemas.openxmlformats.org/officeDocument/2006/relationships/oleObject" Target="../embeddings/oleObject541.bin"/><Relationship Id="rId3" Type="http://schemas.openxmlformats.org/officeDocument/2006/relationships/image" Target="../media/image30.wmf"/><Relationship Id="rId21" Type="http://schemas.openxmlformats.org/officeDocument/2006/relationships/oleObject" Target="../embeddings/oleObject53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31.bin"/><Relationship Id="rId17" Type="http://schemas.openxmlformats.org/officeDocument/2006/relationships/oleObject" Target="../embeddings/oleObject534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526.bin"/><Relationship Id="rId16" Type="http://schemas.openxmlformats.org/officeDocument/2006/relationships/oleObject" Target="../embeddings/oleObject533.bin"/><Relationship Id="rId20" Type="http://schemas.openxmlformats.org/officeDocument/2006/relationships/oleObject" Target="../embeddings/oleObject5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40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539.bin"/><Relationship Id="rId28" Type="http://schemas.openxmlformats.org/officeDocument/2006/relationships/image" Target="../media/image2.wmf"/><Relationship Id="rId10" Type="http://schemas.openxmlformats.org/officeDocument/2006/relationships/oleObject" Target="../embeddings/oleObject530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32.bin"/><Relationship Id="rId22" Type="http://schemas.openxmlformats.org/officeDocument/2006/relationships/oleObject" Target="../embeddings/oleObject538.bin"/><Relationship Id="rId27" Type="http://schemas.openxmlformats.org/officeDocument/2006/relationships/oleObject" Target="../embeddings/oleObject54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6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552.bin"/><Relationship Id="rId26" Type="http://schemas.openxmlformats.org/officeDocument/2006/relationships/oleObject" Target="../embeddings/oleObject558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554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48.bin"/><Relationship Id="rId17" Type="http://schemas.openxmlformats.org/officeDocument/2006/relationships/oleObject" Target="../embeddings/oleObject551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543.bin"/><Relationship Id="rId16" Type="http://schemas.openxmlformats.org/officeDocument/2006/relationships/oleObject" Target="../embeddings/oleObject550.bin"/><Relationship Id="rId20" Type="http://schemas.openxmlformats.org/officeDocument/2006/relationships/oleObject" Target="../embeddings/oleObject5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57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556.bin"/><Relationship Id="rId28" Type="http://schemas.openxmlformats.org/officeDocument/2006/relationships/image" Target="../media/image31.wmf"/><Relationship Id="rId10" Type="http://schemas.openxmlformats.org/officeDocument/2006/relationships/oleObject" Target="../embeddings/oleObject547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54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49.bin"/><Relationship Id="rId22" Type="http://schemas.openxmlformats.org/officeDocument/2006/relationships/oleObject" Target="../embeddings/oleObject555.bin"/><Relationship Id="rId27" Type="http://schemas.openxmlformats.org/officeDocument/2006/relationships/oleObject" Target="../embeddings/oleObject559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568.bin"/><Relationship Id="rId26" Type="http://schemas.openxmlformats.org/officeDocument/2006/relationships/oleObject" Target="../embeddings/oleObject575.bin"/><Relationship Id="rId39" Type="http://schemas.openxmlformats.org/officeDocument/2006/relationships/oleObject" Target="../embeddings/oleObject585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581.bin"/><Relationship Id="rId42" Type="http://schemas.openxmlformats.org/officeDocument/2006/relationships/oleObject" Target="../embeddings/oleObject588.bin"/><Relationship Id="rId47" Type="http://schemas.openxmlformats.org/officeDocument/2006/relationships/oleObject" Target="../embeddings/oleObject592.bin"/><Relationship Id="rId50" Type="http://schemas.openxmlformats.org/officeDocument/2006/relationships/oleObject" Target="../embeddings/oleObject595.bin"/><Relationship Id="rId7" Type="http://schemas.openxmlformats.org/officeDocument/2006/relationships/image" Target="../media/image3.wmf"/><Relationship Id="rId2" Type="http://schemas.openxmlformats.org/officeDocument/2006/relationships/oleObject" Target="../embeddings/oleObject560.bin"/><Relationship Id="rId16" Type="http://schemas.openxmlformats.org/officeDocument/2006/relationships/oleObject" Target="../embeddings/oleObject567.bin"/><Relationship Id="rId29" Type="http://schemas.openxmlformats.org/officeDocument/2006/relationships/image" Target="../media/image32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573.bin"/><Relationship Id="rId32" Type="http://schemas.openxmlformats.org/officeDocument/2006/relationships/oleObject" Target="../embeddings/oleObject579.bin"/><Relationship Id="rId37" Type="http://schemas.openxmlformats.org/officeDocument/2006/relationships/oleObject" Target="../embeddings/oleObject584.bin"/><Relationship Id="rId40" Type="http://schemas.openxmlformats.org/officeDocument/2006/relationships/oleObject" Target="../embeddings/oleObject586.bin"/><Relationship Id="rId45" Type="http://schemas.openxmlformats.org/officeDocument/2006/relationships/oleObject" Target="../embeddings/oleObject590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572.bin"/><Relationship Id="rId28" Type="http://schemas.openxmlformats.org/officeDocument/2006/relationships/oleObject" Target="../embeddings/oleObject576.bin"/><Relationship Id="rId36" Type="http://schemas.openxmlformats.org/officeDocument/2006/relationships/oleObject" Target="../embeddings/oleObject583.bin"/><Relationship Id="rId49" Type="http://schemas.openxmlformats.org/officeDocument/2006/relationships/oleObject" Target="../embeddings/oleObject594.bin"/><Relationship Id="rId10" Type="http://schemas.openxmlformats.org/officeDocument/2006/relationships/oleObject" Target="../embeddings/oleObject564.bin"/><Relationship Id="rId19" Type="http://schemas.openxmlformats.org/officeDocument/2006/relationships/oleObject" Target="../embeddings/oleObject569.bin"/><Relationship Id="rId31" Type="http://schemas.openxmlformats.org/officeDocument/2006/relationships/oleObject" Target="../embeddings/oleObject578.bin"/><Relationship Id="rId44" Type="http://schemas.openxmlformats.org/officeDocument/2006/relationships/image" Target="../media/image34.wmf"/><Relationship Id="rId52" Type="http://schemas.openxmlformats.org/officeDocument/2006/relationships/oleObject" Target="../embeddings/oleObject597.bin"/><Relationship Id="rId4" Type="http://schemas.openxmlformats.org/officeDocument/2006/relationships/oleObject" Target="../embeddings/oleObject56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566.bin"/><Relationship Id="rId22" Type="http://schemas.openxmlformats.org/officeDocument/2006/relationships/oleObject" Target="../embeddings/oleObject571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577.bin"/><Relationship Id="rId35" Type="http://schemas.openxmlformats.org/officeDocument/2006/relationships/oleObject" Target="../embeddings/oleObject582.bin"/><Relationship Id="rId43" Type="http://schemas.openxmlformats.org/officeDocument/2006/relationships/oleObject" Target="../embeddings/oleObject589.bin"/><Relationship Id="rId48" Type="http://schemas.openxmlformats.org/officeDocument/2006/relationships/oleObject" Target="../embeddings/oleObject593.bin"/><Relationship Id="rId8" Type="http://schemas.openxmlformats.org/officeDocument/2006/relationships/oleObject" Target="../embeddings/oleObject563.bin"/><Relationship Id="rId51" Type="http://schemas.openxmlformats.org/officeDocument/2006/relationships/oleObject" Target="../embeddings/oleObject596.bin"/><Relationship Id="rId3" Type="http://schemas.openxmlformats.org/officeDocument/2006/relationships/image" Target="../media/image22.wmf"/><Relationship Id="rId12" Type="http://schemas.openxmlformats.org/officeDocument/2006/relationships/oleObject" Target="../embeddings/oleObject565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574.bin"/><Relationship Id="rId33" Type="http://schemas.openxmlformats.org/officeDocument/2006/relationships/oleObject" Target="../embeddings/oleObject580.bin"/><Relationship Id="rId38" Type="http://schemas.openxmlformats.org/officeDocument/2006/relationships/image" Target="../media/image33.wmf"/><Relationship Id="rId46" Type="http://schemas.openxmlformats.org/officeDocument/2006/relationships/oleObject" Target="../embeddings/oleObject591.bin"/><Relationship Id="rId20" Type="http://schemas.openxmlformats.org/officeDocument/2006/relationships/oleObject" Target="../embeddings/oleObject570.bin"/><Relationship Id="rId41" Type="http://schemas.openxmlformats.org/officeDocument/2006/relationships/oleObject" Target="../embeddings/oleObject5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1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06.bin"/><Relationship Id="rId26" Type="http://schemas.openxmlformats.org/officeDocument/2006/relationships/oleObject" Target="../embeddings/oleObject612.bin"/><Relationship Id="rId3" Type="http://schemas.openxmlformats.org/officeDocument/2006/relationships/image" Target="../media/image35.wmf"/><Relationship Id="rId21" Type="http://schemas.openxmlformats.org/officeDocument/2006/relationships/oleObject" Target="../embeddings/oleObject608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03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611.bin"/><Relationship Id="rId2" Type="http://schemas.openxmlformats.org/officeDocument/2006/relationships/oleObject" Target="../embeddings/oleObject598.bin"/><Relationship Id="rId16" Type="http://schemas.openxmlformats.org/officeDocument/2006/relationships/oleObject" Target="../embeddings/oleObject605.bin"/><Relationship Id="rId20" Type="http://schemas.openxmlformats.org/officeDocument/2006/relationships/oleObject" Target="../embeddings/oleObject607.bin"/><Relationship Id="rId29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0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610.bin"/><Relationship Id="rId5" Type="http://schemas.openxmlformats.org/officeDocument/2006/relationships/image" Target="../media/image36.wmf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614.bin"/><Relationship Id="rId10" Type="http://schemas.openxmlformats.org/officeDocument/2006/relationships/oleObject" Target="../embeddings/oleObject602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599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04.bin"/><Relationship Id="rId22" Type="http://schemas.openxmlformats.org/officeDocument/2006/relationships/oleObject" Target="../embeddings/oleObject609.bin"/><Relationship Id="rId27" Type="http://schemas.openxmlformats.org/officeDocument/2006/relationships/oleObject" Target="../embeddings/oleObject613.bin"/><Relationship Id="rId30" Type="http://schemas.openxmlformats.org/officeDocument/2006/relationships/oleObject" Target="../embeddings/oleObject61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9.bin"/><Relationship Id="rId13" Type="http://schemas.openxmlformats.org/officeDocument/2006/relationships/oleObject" Target="../embeddings/oleObject622.bin"/><Relationship Id="rId18" Type="http://schemas.openxmlformats.org/officeDocument/2006/relationships/oleObject" Target="../embeddings/oleObject626.bin"/><Relationship Id="rId26" Type="http://schemas.openxmlformats.org/officeDocument/2006/relationships/image" Target="../media/image3.wmf"/><Relationship Id="rId3" Type="http://schemas.openxmlformats.org/officeDocument/2006/relationships/image" Target="../media/image37.wmf"/><Relationship Id="rId21" Type="http://schemas.openxmlformats.org/officeDocument/2006/relationships/image" Target="../media/image10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21.bin"/><Relationship Id="rId17" Type="http://schemas.openxmlformats.org/officeDocument/2006/relationships/oleObject" Target="../embeddings/oleObject625.bin"/><Relationship Id="rId25" Type="http://schemas.openxmlformats.org/officeDocument/2006/relationships/oleObject" Target="../embeddings/oleObject631.bin"/><Relationship Id="rId2" Type="http://schemas.openxmlformats.org/officeDocument/2006/relationships/oleObject" Target="../embeddings/oleObject616.bin"/><Relationship Id="rId16" Type="http://schemas.openxmlformats.org/officeDocument/2006/relationships/oleObject" Target="../embeddings/oleObject624.bin"/><Relationship Id="rId20" Type="http://schemas.openxmlformats.org/officeDocument/2006/relationships/oleObject" Target="../embeddings/oleObject6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8.bin"/><Relationship Id="rId11" Type="http://schemas.openxmlformats.org/officeDocument/2006/relationships/image" Target="../media/image8.wmf"/><Relationship Id="rId24" Type="http://schemas.openxmlformats.org/officeDocument/2006/relationships/image" Target="../media/image2.wmf"/><Relationship Id="rId5" Type="http://schemas.openxmlformats.org/officeDocument/2006/relationships/image" Target="../media/image5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630.bin"/><Relationship Id="rId28" Type="http://schemas.openxmlformats.org/officeDocument/2006/relationships/image" Target="../media/image4.wmf"/><Relationship Id="rId10" Type="http://schemas.openxmlformats.org/officeDocument/2006/relationships/oleObject" Target="../embeddings/oleObject620.bin"/><Relationship Id="rId19" Type="http://schemas.openxmlformats.org/officeDocument/2006/relationships/oleObject" Target="../embeddings/oleObject627.bin"/><Relationship Id="rId4" Type="http://schemas.openxmlformats.org/officeDocument/2006/relationships/oleObject" Target="../embeddings/oleObject617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23.bin"/><Relationship Id="rId22" Type="http://schemas.openxmlformats.org/officeDocument/2006/relationships/oleObject" Target="../embeddings/oleObject629.bin"/><Relationship Id="rId27" Type="http://schemas.openxmlformats.org/officeDocument/2006/relationships/oleObject" Target="../embeddings/oleObject63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6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641.bin"/><Relationship Id="rId26" Type="http://schemas.openxmlformats.org/officeDocument/2006/relationships/oleObject" Target="../embeddings/oleObject648.bin"/><Relationship Id="rId3" Type="http://schemas.openxmlformats.org/officeDocument/2006/relationships/image" Target="../media/image38.wmf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38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647.bin"/><Relationship Id="rId2" Type="http://schemas.openxmlformats.org/officeDocument/2006/relationships/oleObject" Target="../embeddings/oleObject633.bin"/><Relationship Id="rId16" Type="http://schemas.openxmlformats.org/officeDocument/2006/relationships/oleObject" Target="../embeddings/oleObject640.bin"/><Relationship Id="rId20" Type="http://schemas.openxmlformats.org/officeDocument/2006/relationships/oleObject" Target="../embeddings/oleObject6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5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646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645.bin"/><Relationship Id="rId28" Type="http://schemas.openxmlformats.org/officeDocument/2006/relationships/oleObject" Target="../embeddings/oleObject649.bin"/><Relationship Id="rId10" Type="http://schemas.openxmlformats.org/officeDocument/2006/relationships/oleObject" Target="../embeddings/oleObject637.bin"/><Relationship Id="rId19" Type="http://schemas.openxmlformats.org/officeDocument/2006/relationships/oleObject" Target="../embeddings/oleObject642.bin"/><Relationship Id="rId4" Type="http://schemas.openxmlformats.org/officeDocument/2006/relationships/oleObject" Target="../embeddings/oleObject63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39.bin"/><Relationship Id="rId22" Type="http://schemas.openxmlformats.org/officeDocument/2006/relationships/oleObject" Target="../embeddings/oleObject644.bin"/><Relationship Id="rId27" Type="http://schemas.openxmlformats.org/officeDocument/2006/relationships/image" Target="../media/image1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659.bin"/><Relationship Id="rId26" Type="http://schemas.openxmlformats.org/officeDocument/2006/relationships/oleObject" Target="../embeddings/oleObject665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66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55.bin"/><Relationship Id="rId17" Type="http://schemas.openxmlformats.org/officeDocument/2006/relationships/oleObject" Target="../embeddings/oleObject658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650.bin"/><Relationship Id="rId16" Type="http://schemas.openxmlformats.org/officeDocument/2006/relationships/oleObject" Target="../embeddings/oleObject657.bin"/><Relationship Id="rId20" Type="http://schemas.openxmlformats.org/officeDocument/2006/relationships/oleObject" Target="../embeddings/oleObject6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66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663.bin"/><Relationship Id="rId28" Type="http://schemas.openxmlformats.org/officeDocument/2006/relationships/image" Target="../media/image2.wmf"/><Relationship Id="rId10" Type="http://schemas.openxmlformats.org/officeDocument/2006/relationships/oleObject" Target="../embeddings/oleObject65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65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56.bin"/><Relationship Id="rId22" Type="http://schemas.openxmlformats.org/officeDocument/2006/relationships/oleObject" Target="../embeddings/oleObject662.bin"/><Relationship Id="rId27" Type="http://schemas.openxmlformats.org/officeDocument/2006/relationships/oleObject" Target="../embeddings/oleObject66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0.bin"/><Relationship Id="rId13" Type="http://schemas.openxmlformats.org/officeDocument/2006/relationships/oleObject" Target="../embeddings/oleObject673.bin"/><Relationship Id="rId18" Type="http://schemas.openxmlformats.org/officeDocument/2006/relationships/oleObject" Target="../embeddings/oleObject677.bin"/><Relationship Id="rId3" Type="http://schemas.openxmlformats.org/officeDocument/2006/relationships/image" Target="../media/image40.wmf"/><Relationship Id="rId21" Type="http://schemas.openxmlformats.org/officeDocument/2006/relationships/image" Target="../media/image47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672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667.bin"/><Relationship Id="rId16" Type="http://schemas.openxmlformats.org/officeDocument/2006/relationships/oleObject" Target="../embeddings/oleObject676.bin"/><Relationship Id="rId20" Type="http://schemas.openxmlformats.org/officeDocument/2006/relationships/oleObject" Target="../embeddings/oleObject6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675.bin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671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668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674.bin"/><Relationship Id="rId22" Type="http://schemas.openxmlformats.org/officeDocument/2006/relationships/oleObject" Target="../embeddings/oleObject679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689.bin"/><Relationship Id="rId26" Type="http://schemas.openxmlformats.org/officeDocument/2006/relationships/oleObject" Target="../embeddings/oleObject695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691.bin"/><Relationship Id="rId34" Type="http://schemas.openxmlformats.org/officeDocument/2006/relationships/image" Target="../media/image34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85.bin"/><Relationship Id="rId17" Type="http://schemas.openxmlformats.org/officeDocument/2006/relationships/oleObject" Target="../embeddings/oleObject688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699.bin"/><Relationship Id="rId2" Type="http://schemas.openxmlformats.org/officeDocument/2006/relationships/oleObject" Target="../embeddings/oleObject680.bin"/><Relationship Id="rId16" Type="http://schemas.openxmlformats.org/officeDocument/2006/relationships/oleObject" Target="../embeddings/oleObject687.bin"/><Relationship Id="rId20" Type="http://schemas.openxmlformats.org/officeDocument/2006/relationships/oleObject" Target="../embeddings/oleObject690.bin"/><Relationship Id="rId29" Type="http://schemas.openxmlformats.org/officeDocument/2006/relationships/oleObject" Target="../embeddings/oleObject6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694.bin"/><Relationship Id="rId32" Type="http://schemas.openxmlformats.org/officeDocument/2006/relationships/image" Target="../media/image50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693.bin"/><Relationship Id="rId28" Type="http://schemas.openxmlformats.org/officeDocument/2006/relationships/image" Target="../media/image2.wmf"/><Relationship Id="rId10" Type="http://schemas.openxmlformats.org/officeDocument/2006/relationships/oleObject" Target="../embeddings/oleObject684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698.bin"/><Relationship Id="rId4" Type="http://schemas.openxmlformats.org/officeDocument/2006/relationships/oleObject" Target="../embeddings/oleObject68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86.bin"/><Relationship Id="rId22" Type="http://schemas.openxmlformats.org/officeDocument/2006/relationships/oleObject" Target="../embeddings/oleObject692.bin"/><Relationship Id="rId27" Type="http://schemas.openxmlformats.org/officeDocument/2006/relationships/oleObject" Target="../embeddings/oleObject696.bin"/><Relationship Id="rId30" Type="http://schemas.openxmlformats.org/officeDocument/2006/relationships/image" Target="../media/image49.wmf"/><Relationship Id="rId8" Type="http://schemas.openxmlformats.org/officeDocument/2006/relationships/oleObject" Target="../embeddings/oleObject68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3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708.bin"/><Relationship Id="rId3" Type="http://schemas.openxmlformats.org/officeDocument/2006/relationships/image" Target="../media/image51.wmf"/><Relationship Id="rId21" Type="http://schemas.openxmlformats.org/officeDocument/2006/relationships/image" Target="../media/image57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705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700.bin"/><Relationship Id="rId16" Type="http://schemas.openxmlformats.org/officeDocument/2006/relationships/oleObject" Target="../embeddings/oleObject707.bin"/><Relationship Id="rId20" Type="http://schemas.openxmlformats.org/officeDocument/2006/relationships/oleObject" Target="../embeddings/oleObject7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2.bin"/><Relationship Id="rId11" Type="http://schemas.openxmlformats.org/officeDocument/2006/relationships/image" Target="../media/image43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704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70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70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719.bin"/><Relationship Id="rId26" Type="http://schemas.openxmlformats.org/officeDocument/2006/relationships/oleObject" Target="../embeddings/oleObject725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72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15.bin"/><Relationship Id="rId17" Type="http://schemas.openxmlformats.org/officeDocument/2006/relationships/oleObject" Target="../embeddings/oleObject718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710.bin"/><Relationship Id="rId16" Type="http://schemas.openxmlformats.org/officeDocument/2006/relationships/oleObject" Target="../embeddings/oleObject717.bin"/><Relationship Id="rId20" Type="http://schemas.openxmlformats.org/officeDocument/2006/relationships/oleObject" Target="../embeddings/oleObject7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72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723.bin"/><Relationship Id="rId28" Type="http://schemas.openxmlformats.org/officeDocument/2006/relationships/image" Target="../media/image58.wmf"/><Relationship Id="rId10" Type="http://schemas.openxmlformats.org/officeDocument/2006/relationships/oleObject" Target="../embeddings/oleObject71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71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16.bin"/><Relationship Id="rId22" Type="http://schemas.openxmlformats.org/officeDocument/2006/relationships/oleObject" Target="../embeddings/oleObject722.bin"/><Relationship Id="rId27" Type="http://schemas.openxmlformats.org/officeDocument/2006/relationships/oleObject" Target="../embeddings/oleObject72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0.bin"/><Relationship Id="rId13" Type="http://schemas.openxmlformats.org/officeDocument/2006/relationships/image" Target="../media/image43.wmf"/><Relationship Id="rId3" Type="http://schemas.openxmlformats.org/officeDocument/2006/relationships/image" Target="../media/image19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732.bin"/><Relationship Id="rId2" Type="http://schemas.openxmlformats.org/officeDocument/2006/relationships/oleObject" Target="../embeddings/oleObject7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9.bin"/><Relationship Id="rId11" Type="http://schemas.openxmlformats.org/officeDocument/2006/relationships/image" Target="../media/image42.wmf"/><Relationship Id="rId5" Type="http://schemas.openxmlformats.org/officeDocument/2006/relationships/image" Target="../media/image17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731.bin"/><Relationship Id="rId4" Type="http://schemas.openxmlformats.org/officeDocument/2006/relationships/oleObject" Target="../embeddings/oleObject728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73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7.bin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742.bin"/><Relationship Id="rId3" Type="http://schemas.openxmlformats.org/officeDocument/2006/relationships/image" Target="../media/image62.wmf"/><Relationship Id="rId21" Type="http://schemas.openxmlformats.org/officeDocument/2006/relationships/oleObject" Target="../embeddings/oleObject744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39.bin"/><Relationship Id="rId17" Type="http://schemas.openxmlformats.org/officeDocument/2006/relationships/image" Target="../media/image4.wmf"/><Relationship Id="rId2" Type="http://schemas.openxmlformats.org/officeDocument/2006/relationships/oleObject" Target="../embeddings/oleObject734.bin"/><Relationship Id="rId16" Type="http://schemas.openxmlformats.org/officeDocument/2006/relationships/oleObject" Target="../embeddings/oleObject741.bin"/><Relationship Id="rId20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6.bin"/><Relationship Id="rId11" Type="http://schemas.openxmlformats.org/officeDocument/2006/relationships/image" Target="../media/image10.wmf"/><Relationship Id="rId5" Type="http://schemas.openxmlformats.org/officeDocument/2006/relationships/image" Target="../media/image63.wmf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738.bin"/><Relationship Id="rId19" Type="http://schemas.openxmlformats.org/officeDocument/2006/relationships/oleObject" Target="../embeddings/oleObject743.bin"/><Relationship Id="rId4" Type="http://schemas.openxmlformats.org/officeDocument/2006/relationships/oleObject" Target="../embeddings/oleObject73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40.bin"/><Relationship Id="rId22" Type="http://schemas.openxmlformats.org/officeDocument/2006/relationships/oleObject" Target="../embeddings/oleObject74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9.bin"/><Relationship Id="rId13" Type="http://schemas.openxmlformats.org/officeDocument/2006/relationships/oleObject" Target="../embeddings/oleObject752.bin"/><Relationship Id="rId18" Type="http://schemas.openxmlformats.org/officeDocument/2006/relationships/oleObject" Target="../embeddings/oleObject756.bin"/><Relationship Id="rId3" Type="http://schemas.openxmlformats.org/officeDocument/2006/relationships/image" Target="../media/image64.wmf"/><Relationship Id="rId21" Type="http://schemas.openxmlformats.org/officeDocument/2006/relationships/image" Target="../media/image70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51.bin"/><Relationship Id="rId17" Type="http://schemas.openxmlformats.org/officeDocument/2006/relationships/oleObject" Target="../embeddings/oleObject755.bin"/><Relationship Id="rId2" Type="http://schemas.openxmlformats.org/officeDocument/2006/relationships/oleObject" Target="../embeddings/oleObject746.bin"/><Relationship Id="rId16" Type="http://schemas.openxmlformats.org/officeDocument/2006/relationships/oleObject" Target="../embeddings/oleObject754.bin"/><Relationship Id="rId20" Type="http://schemas.openxmlformats.org/officeDocument/2006/relationships/oleObject" Target="../embeddings/oleObject7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8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oleObject" Target="../embeddings/oleObject753.bin"/><Relationship Id="rId10" Type="http://schemas.openxmlformats.org/officeDocument/2006/relationships/oleObject" Target="../embeddings/oleObject750.bin"/><Relationship Id="rId19" Type="http://schemas.openxmlformats.org/officeDocument/2006/relationships/oleObject" Target="../embeddings/oleObject757.bin"/><Relationship Id="rId4" Type="http://schemas.openxmlformats.org/officeDocument/2006/relationships/oleObject" Target="../embeddings/oleObject747.bin"/><Relationship Id="rId9" Type="http://schemas.openxmlformats.org/officeDocument/2006/relationships/image" Target="../media/image67.wmf"/><Relationship Id="rId14" Type="http://schemas.openxmlformats.org/officeDocument/2006/relationships/image" Target="../media/image6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2.bin"/><Relationship Id="rId13" Type="http://schemas.openxmlformats.org/officeDocument/2006/relationships/oleObject" Target="../embeddings/oleObject766.bin"/><Relationship Id="rId18" Type="http://schemas.openxmlformats.org/officeDocument/2006/relationships/oleObject" Target="../embeddings/oleObject769.bin"/><Relationship Id="rId3" Type="http://schemas.openxmlformats.org/officeDocument/2006/relationships/image" Target="../media/image71.wmf"/><Relationship Id="rId21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65.bin"/><Relationship Id="rId17" Type="http://schemas.openxmlformats.org/officeDocument/2006/relationships/image" Target="../media/image4.wmf"/><Relationship Id="rId2" Type="http://schemas.openxmlformats.org/officeDocument/2006/relationships/oleObject" Target="../embeddings/oleObject759.bin"/><Relationship Id="rId16" Type="http://schemas.openxmlformats.org/officeDocument/2006/relationships/oleObject" Target="../embeddings/oleObject768.bin"/><Relationship Id="rId20" Type="http://schemas.openxmlformats.org/officeDocument/2006/relationships/oleObject" Target="../embeddings/oleObject7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1.bin"/><Relationship Id="rId11" Type="http://schemas.openxmlformats.org/officeDocument/2006/relationships/oleObject" Target="../embeddings/oleObject764.bin"/><Relationship Id="rId5" Type="http://schemas.openxmlformats.org/officeDocument/2006/relationships/image" Target="../media/image7.wmf"/><Relationship Id="rId15" Type="http://schemas.openxmlformats.org/officeDocument/2006/relationships/image" Target="../media/image2.wmf"/><Relationship Id="rId10" Type="http://schemas.openxmlformats.org/officeDocument/2006/relationships/oleObject" Target="../embeddings/oleObject763.bin"/><Relationship Id="rId19" Type="http://schemas.openxmlformats.org/officeDocument/2006/relationships/image" Target="../media/image5.wmf"/><Relationship Id="rId4" Type="http://schemas.openxmlformats.org/officeDocument/2006/relationships/oleObject" Target="../embeddings/oleObject760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6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7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7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7.bin"/><Relationship Id="rId13" Type="http://schemas.openxmlformats.org/officeDocument/2006/relationships/image" Target="../media/image77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79.bin"/><Relationship Id="rId2" Type="http://schemas.openxmlformats.org/officeDocument/2006/relationships/oleObject" Target="../embeddings/oleObject7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6.bin"/><Relationship Id="rId11" Type="http://schemas.openxmlformats.org/officeDocument/2006/relationships/image" Target="../media/image65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778.bin"/><Relationship Id="rId4" Type="http://schemas.openxmlformats.org/officeDocument/2006/relationships/oleObject" Target="../embeddings/oleObject775.bin"/><Relationship Id="rId9" Type="http://schemas.openxmlformats.org/officeDocument/2006/relationships/image" Target="../media/image6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80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3.wmf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32.bin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30.bin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781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5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7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4.bin"/><Relationship Id="rId11" Type="http://schemas.openxmlformats.org/officeDocument/2006/relationships/oleObject" Target="../embeddings/oleObject787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86.bin"/><Relationship Id="rId4" Type="http://schemas.openxmlformats.org/officeDocument/2006/relationships/oleObject" Target="../embeddings/oleObject783.bin"/><Relationship Id="rId9" Type="http://schemas.openxmlformats.org/officeDocument/2006/relationships/image" Target="../media/image7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1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93.bin"/><Relationship Id="rId2" Type="http://schemas.openxmlformats.org/officeDocument/2006/relationships/oleObject" Target="../embeddings/oleObject7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0.bin"/><Relationship Id="rId11" Type="http://schemas.openxmlformats.org/officeDocument/2006/relationships/image" Target="../media/image79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92.bin"/><Relationship Id="rId4" Type="http://schemas.openxmlformats.org/officeDocument/2006/relationships/oleObject" Target="../embeddings/oleObject789.bin"/><Relationship Id="rId9" Type="http://schemas.openxmlformats.org/officeDocument/2006/relationships/image" Target="../media/image8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7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7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6.bin"/><Relationship Id="rId11" Type="http://schemas.openxmlformats.org/officeDocument/2006/relationships/oleObject" Target="../embeddings/oleObject79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98.bin"/><Relationship Id="rId4" Type="http://schemas.openxmlformats.org/officeDocument/2006/relationships/oleObject" Target="../embeddings/oleObject795.bin"/><Relationship Id="rId9" Type="http://schemas.openxmlformats.org/officeDocument/2006/relationships/image" Target="../media/image7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3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0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2.bin"/><Relationship Id="rId11" Type="http://schemas.openxmlformats.org/officeDocument/2006/relationships/oleObject" Target="../embeddings/oleObject80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04.bin"/><Relationship Id="rId4" Type="http://schemas.openxmlformats.org/officeDocument/2006/relationships/oleObject" Target="../embeddings/oleObject801.bin"/><Relationship Id="rId9" Type="http://schemas.openxmlformats.org/officeDocument/2006/relationships/image" Target="../media/image7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9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8.bin"/><Relationship Id="rId11" Type="http://schemas.openxmlformats.org/officeDocument/2006/relationships/oleObject" Target="../embeddings/oleObject81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10.bin"/><Relationship Id="rId4" Type="http://schemas.openxmlformats.org/officeDocument/2006/relationships/oleObject" Target="../embeddings/oleObject807.bin"/><Relationship Id="rId9" Type="http://schemas.openxmlformats.org/officeDocument/2006/relationships/image" Target="../media/image7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5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17.bin"/><Relationship Id="rId2" Type="http://schemas.openxmlformats.org/officeDocument/2006/relationships/oleObject" Target="../embeddings/oleObject8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4.bin"/><Relationship Id="rId11" Type="http://schemas.openxmlformats.org/officeDocument/2006/relationships/image" Target="../media/image79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16.bin"/><Relationship Id="rId4" Type="http://schemas.openxmlformats.org/officeDocument/2006/relationships/oleObject" Target="../embeddings/oleObject813.bin"/><Relationship Id="rId9" Type="http://schemas.openxmlformats.org/officeDocument/2006/relationships/image" Target="../media/image8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1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0.bin"/><Relationship Id="rId11" Type="http://schemas.openxmlformats.org/officeDocument/2006/relationships/oleObject" Target="../embeddings/oleObject823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22.bin"/><Relationship Id="rId4" Type="http://schemas.openxmlformats.org/officeDocument/2006/relationships/oleObject" Target="../embeddings/oleObject819.bin"/><Relationship Id="rId9" Type="http://schemas.openxmlformats.org/officeDocument/2006/relationships/image" Target="../media/image7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7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6.bin"/><Relationship Id="rId11" Type="http://schemas.openxmlformats.org/officeDocument/2006/relationships/oleObject" Target="../embeddings/oleObject82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28.bin"/><Relationship Id="rId4" Type="http://schemas.openxmlformats.org/officeDocument/2006/relationships/oleObject" Target="../embeddings/oleObject825.bin"/><Relationship Id="rId9" Type="http://schemas.openxmlformats.org/officeDocument/2006/relationships/image" Target="../media/image7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3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2.bin"/><Relationship Id="rId11" Type="http://schemas.openxmlformats.org/officeDocument/2006/relationships/oleObject" Target="../embeddings/oleObject83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34.bin"/><Relationship Id="rId4" Type="http://schemas.openxmlformats.org/officeDocument/2006/relationships/oleObject" Target="../embeddings/oleObject831.bin"/><Relationship Id="rId9" Type="http://schemas.openxmlformats.org/officeDocument/2006/relationships/image" Target="../media/image7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50.bin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3.bin"/><Relationship Id="rId30" Type="http://schemas.openxmlformats.org/officeDocument/2006/relationships/oleObject" Target="../embeddings/oleObject5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9.bin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8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8.bin"/><Relationship Id="rId11" Type="http://schemas.openxmlformats.org/officeDocument/2006/relationships/oleObject" Target="../embeddings/oleObject84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40.bin"/><Relationship Id="rId4" Type="http://schemas.openxmlformats.org/officeDocument/2006/relationships/oleObject" Target="../embeddings/oleObject837.bin"/><Relationship Id="rId9" Type="http://schemas.openxmlformats.org/officeDocument/2006/relationships/image" Target="../media/image79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7.bin"/><Relationship Id="rId29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9.bin"/><Relationship Id="rId27" Type="http://schemas.openxmlformats.org/officeDocument/2006/relationships/oleObject" Target="../embeddings/oleObject73.bin"/><Relationship Id="rId30" Type="http://schemas.openxmlformats.org/officeDocument/2006/relationships/oleObject" Target="../embeddings/oleObject76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2.bin"/><Relationship Id="rId3" Type="http://schemas.openxmlformats.org/officeDocument/2006/relationships/image" Target="../media/image2.wmf"/><Relationship Id="rId21" Type="http://schemas.openxmlformats.org/officeDocument/2006/relationships/oleObject" Target="../embeddings/oleObject88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5.bin"/><Relationship Id="rId25" Type="http://schemas.openxmlformats.org/officeDocument/2006/relationships/image" Target="../media/image10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7.bin"/><Relationship Id="rId29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90.bin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9.bin"/><Relationship Id="rId27" Type="http://schemas.openxmlformats.org/officeDocument/2006/relationships/oleObject" Target="../embeddings/oleObject93.bin"/><Relationship Id="rId30" Type="http://schemas.openxmlformats.org/officeDocument/2006/relationships/oleObject" Target="../embeddings/oleObject96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4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49.bin"/><Relationship Id="rId3" Type="http://schemas.openxmlformats.org/officeDocument/2006/relationships/image" Target="../media/image14.png"/><Relationship Id="rId21" Type="http://schemas.openxmlformats.org/officeDocument/2006/relationships/image" Target="../media/image86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846.bin"/><Relationship Id="rId17" Type="http://schemas.openxmlformats.org/officeDocument/2006/relationships/image" Target="../media/image85.wmf"/><Relationship Id="rId16" Type="http://schemas.openxmlformats.org/officeDocument/2006/relationships/oleObject" Target="../embeddings/oleObject848.bin"/><Relationship Id="rId20" Type="http://schemas.openxmlformats.org/officeDocument/2006/relationships/oleObject" Target="../embeddings/oleObject8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3.bin"/><Relationship Id="rId11" Type="http://schemas.openxmlformats.org/officeDocument/2006/relationships/image" Target="../media/image83.wmf"/><Relationship Id="rId5" Type="http://schemas.openxmlformats.org/officeDocument/2006/relationships/image" Target="../media/image2.wmf"/><Relationship Id="rId15" Type="http://schemas.openxmlformats.org/officeDocument/2006/relationships/image" Target="../media/image79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845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842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47.bin"/><Relationship Id="rId22" Type="http://schemas.openxmlformats.org/officeDocument/2006/relationships/oleObject" Target="../embeddings/oleObject8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Module-2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4800" b="1" dirty="0">
              <a:solidFill>
                <a:srgbClr val="0070C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Finite Automata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B7589D-565A-452A-9F98-0EEC50174175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758D3D3-33AE-44E4-9638-2364C9A121F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D23EEFD-573D-488D-8B6D-6A8E123D37C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6334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9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6344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50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56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60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1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4" name="Line 47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Line 50"/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66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6369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70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450BA3-DA2B-45DB-B04C-FFB67F272353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NFA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8125" y="773113"/>
            <a:ext cx="8667750" cy="44164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/>
              <a:t>Design NFA that accepts language of strings ending with ab/ba over ∑ = {a, b}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</a:rPr>
              <a:t>Solution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accepted= {ab, ba, abab, baba, bbab, aaaba, …}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rejected= {</a:t>
            </a:r>
            <a:r>
              <a:rPr lang="el-GR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ϵ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a, b, aa, bb, aaa, abb, aaabbb, …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2555875" y="43338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5843588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1946275" y="4600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V="1">
            <a:off x="4497388" y="3957638"/>
            <a:ext cx="11938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2613025" y="43338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3338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80"/>
          <p:cNvSpPr>
            <a:spLocks noChangeArrowheads="1"/>
          </p:cNvSpPr>
          <p:nvPr/>
        </p:nvSpPr>
        <p:spPr bwMode="auto">
          <a:xfrm>
            <a:off x="3962400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81"/>
          <p:cNvGraphicFramePr>
            <a:graphicFrameLocks noChangeAspect="1"/>
          </p:cNvGraphicFramePr>
          <p:nvPr/>
        </p:nvGraphicFramePr>
        <p:xfrm>
          <a:off x="4046538" y="3709988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709988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4"/>
          <p:cNvGraphicFramePr>
            <a:graphicFrameLocks noChangeAspect="1"/>
          </p:cNvGraphicFramePr>
          <p:nvPr/>
        </p:nvGraphicFramePr>
        <p:xfrm>
          <a:off x="5875338" y="3590925"/>
          <a:ext cx="4683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13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590925"/>
                        <a:ext cx="4683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 flipV="1">
            <a:off x="3101975" y="4079875"/>
            <a:ext cx="868363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3216275" y="3852863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35" imgH="139518" progId="Equation.3">
                  <p:embed/>
                </p:oleObj>
              </mc:Choice>
              <mc:Fallback>
                <p:oleObj name="Equation" r:id="rId8" imgW="126835" imgH="139518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852863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4905375" y="349567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5" imgH="177415" progId="Equation.3">
                  <p:embed/>
                </p:oleObj>
              </mc:Choice>
              <mc:Fallback>
                <p:oleObj name="Equation" r:id="rId10" imgW="126725" imgH="177415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49567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6"/>
          <p:cNvGraphicFramePr>
            <a:graphicFrameLocks noChangeAspect="1"/>
          </p:cNvGraphicFramePr>
          <p:nvPr/>
        </p:nvGraphicFramePr>
        <p:xfrm>
          <a:off x="2025650" y="3609975"/>
          <a:ext cx="550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780" imgH="203024" progId="Equation.3">
                  <p:embed/>
                </p:oleObj>
              </mc:Choice>
              <mc:Fallback>
                <p:oleObj name="Equation" r:id="rId12" imgW="253780" imgH="203024" progId="Equation.3">
                  <p:embed/>
                  <p:pic>
                    <p:nvPicPr>
                      <p:cNvPr id="2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609975"/>
                        <a:ext cx="550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5691188" y="35528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5843588" y="51387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Oval 80"/>
          <p:cNvSpPr>
            <a:spLocks noChangeArrowheads="1"/>
          </p:cNvSpPr>
          <p:nvPr/>
        </p:nvSpPr>
        <p:spPr bwMode="auto">
          <a:xfrm>
            <a:off x="3960813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" name="Oval 74"/>
          <p:cNvSpPr>
            <a:spLocks noChangeArrowheads="1"/>
          </p:cNvSpPr>
          <p:nvPr/>
        </p:nvSpPr>
        <p:spPr bwMode="auto">
          <a:xfrm>
            <a:off x="5691188" y="4986338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9" name="Line 76"/>
          <p:cNvSpPr>
            <a:spLocks noChangeShapeType="1"/>
          </p:cNvSpPr>
          <p:nvPr/>
        </p:nvSpPr>
        <p:spPr bwMode="auto">
          <a:xfrm flipV="1">
            <a:off x="4497388" y="5365750"/>
            <a:ext cx="11938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85"/>
          <p:cNvSpPr>
            <a:spLocks noChangeShapeType="1"/>
          </p:cNvSpPr>
          <p:nvPr/>
        </p:nvSpPr>
        <p:spPr bwMode="auto">
          <a:xfrm>
            <a:off x="2976563" y="4829175"/>
            <a:ext cx="9810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Object 81"/>
          <p:cNvGraphicFramePr>
            <a:graphicFrameLocks noChangeAspect="1"/>
          </p:cNvGraphicFramePr>
          <p:nvPr/>
        </p:nvGraphicFramePr>
        <p:xfrm>
          <a:off x="4046538" y="4905375"/>
          <a:ext cx="425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28" imgH="228501" progId="Equation.3">
                  <p:embed/>
                </p:oleObj>
              </mc:Choice>
              <mc:Fallback>
                <p:oleObj name="Equation" r:id="rId14" imgW="165028" imgH="228501" progId="Equation.3">
                  <p:embed/>
                  <p:pic>
                    <p:nvPicPr>
                      <p:cNvPr id="3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905375"/>
                        <a:ext cx="425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4"/>
          <p:cNvGraphicFramePr>
            <a:graphicFrameLocks noChangeAspect="1"/>
          </p:cNvGraphicFramePr>
          <p:nvPr/>
        </p:nvGraphicFramePr>
        <p:xfrm>
          <a:off x="5921375" y="51339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00" imgH="469900" progId="Equation.3">
                  <p:embed/>
                </p:oleObj>
              </mc:Choice>
              <mc:Fallback>
                <p:oleObj name="Equation" r:id="rId16" imgW="419100" imgH="469900" progId="Equation.3">
                  <p:embed/>
                  <p:pic>
                    <p:nvPicPr>
                      <p:cNvPr id="3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1339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6"/>
          <p:cNvGraphicFramePr>
            <a:graphicFrameLocks noChangeAspect="1"/>
          </p:cNvGraphicFramePr>
          <p:nvPr/>
        </p:nvGraphicFramePr>
        <p:xfrm>
          <a:off x="5010150" y="5035550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835" imgH="139518" progId="Equation.3">
                  <p:embed/>
                </p:oleObj>
              </mc:Choice>
              <mc:Fallback>
                <p:oleObj name="Equation" r:id="rId18" imgW="126835" imgH="139518" progId="Equation.3">
                  <p:embed/>
                  <p:pic>
                    <p:nvPicPr>
                      <p:cNvPr id="3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035550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6"/>
          <p:cNvGraphicFramePr>
            <a:graphicFrameLocks noChangeAspect="1"/>
          </p:cNvGraphicFramePr>
          <p:nvPr/>
        </p:nvGraphicFramePr>
        <p:xfrm>
          <a:off x="3282950" y="488632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5" imgH="177415" progId="Equation.3">
                  <p:embed/>
                </p:oleObj>
              </mc:Choice>
              <mc:Fallback>
                <p:oleObj name="Equation" r:id="rId20" imgW="126725" imgH="177415" progId="Equation.3">
                  <p:embed/>
                  <p:pic>
                    <p:nvPicPr>
                      <p:cNvPr id="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8632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56"/>
          <p:cNvSpPr>
            <a:spLocks/>
          </p:cNvSpPr>
          <p:nvPr/>
        </p:nvSpPr>
        <p:spPr bwMode="auto">
          <a:xfrm>
            <a:off x="2582863" y="3417888"/>
            <a:ext cx="546100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08300F-3021-4FF2-9AE9-13F2DEE2C2D1}" type="datetime1">
              <a:rPr lang="en-US" smtClean="0"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6F0AE-9821-6B37-1162-DEAC561D3DAA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0890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8125" y="773113"/>
            <a:ext cx="8667750" cy="44164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/>
              <a:t>Convert NFA to DFA that accepts language of strings ending with ab/ba over ∑ = {a, b}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</a:rPr>
              <a:t>Solution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NFA for given language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that NFA into DFA using subset construction method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2555875" y="43338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5843588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1946275" y="4600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V="1">
            <a:off x="4497388" y="3957638"/>
            <a:ext cx="11938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2613025" y="43338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3338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80"/>
          <p:cNvSpPr>
            <a:spLocks noChangeArrowheads="1"/>
          </p:cNvSpPr>
          <p:nvPr/>
        </p:nvSpPr>
        <p:spPr bwMode="auto">
          <a:xfrm>
            <a:off x="3962400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81"/>
          <p:cNvGraphicFramePr>
            <a:graphicFrameLocks noChangeAspect="1"/>
          </p:cNvGraphicFramePr>
          <p:nvPr/>
        </p:nvGraphicFramePr>
        <p:xfrm>
          <a:off x="4046538" y="3709988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709988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4"/>
          <p:cNvGraphicFramePr>
            <a:graphicFrameLocks noChangeAspect="1"/>
          </p:cNvGraphicFramePr>
          <p:nvPr/>
        </p:nvGraphicFramePr>
        <p:xfrm>
          <a:off x="5875338" y="3590925"/>
          <a:ext cx="4683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13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590925"/>
                        <a:ext cx="4683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 flipV="1">
            <a:off x="3101975" y="4079875"/>
            <a:ext cx="868363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3216275" y="3852863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35" imgH="139518" progId="Equation.3">
                  <p:embed/>
                </p:oleObj>
              </mc:Choice>
              <mc:Fallback>
                <p:oleObj name="Equation" r:id="rId8" imgW="126835" imgH="139518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852863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4905375" y="349567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5" imgH="177415" progId="Equation.3">
                  <p:embed/>
                </p:oleObj>
              </mc:Choice>
              <mc:Fallback>
                <p:oleObj name="Equation" r:id="rId10" imgW="126725" imgH="177415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49567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6"/>
          <p:cNvGraphicFramePr>
            <a:graphicFrameLocks noChangeAspect="1"/>
          </p:cNvGraphicFramePr>
          <p:nvPr/>
        </p:nvGraphicFramePr>
        <p:xfrm>
          <a:off x="2025650" y="3609975"/>
          <a:ext cx="550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780" imgH="203024" progId="Equation.3">
                  <p:embed/>
                </p:oleObj>
              </mc:Choice>
              <mc:Fallback>
                <p:oleObj name="Equation" r:id="rId12" imgW="253780" imgH="203024" progId="Equation.3">
                  <p:embed/>
                  <p:pic>
                    <p:nvPicPr>
                      <p:cNvPr id="2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609975"/>
                        <a:ext cx="550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5691188" y="35528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5843588" y="51387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Oval 80"/>
          <p:cNvSpPr>
            <a:spLocks noChangeArrowheads="1"/>
          </p:cNvSpPr>
          <p:nvPr/>
        </p:nvSpPr>
        <p:spPr bwMode="auto">
          <a:xfrm>
            <a:off x="3960813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" name="Oval 74"/>
          <p:cNvSpPr>
            <a:spLocks noChangeArrowheads="1"/>
          </p:cNvSpPr>
          <p:nvPr/>
        </p:nvSpPr>
        <p:spPr bwMode="auto">
          <a:xfrm>
            <a:off x="5691188" y="4986338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9" name="Line 76"/>
          <p:cNvSpPr>
            <a:spLocks noChangeShapeType="1"/>
          </p:cNvSpPr>
          <p:nvPr/>
        </p:nvSpPr>
        <p:spPr bwMode="auto">
          <a:xfrm flipV="1">
            <a:off x="4497388" y="5365750"/>
            <a:ext cx="11938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85"/>
          <p:cNvSpPr>
            <a:spLocks noChangeShapeType="1"/>
          </p:cNvSpPr>
          <p:nvPr/>
        </p:nvSpPr>
        <p:spPr bwMode="auto">
          <a:xfrm>
            <a:off x="2976563" y="4829175"/>
            <a:ext cx="9810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Object 81"/>
          <p:cNvGraphicFramePr>
            <a:graphicFrameLocks noChangeAspect="1"/>
          </p:cNvGraphicFramePr>
          <p:nvPr/>
        </p:nvGraphicFramePr>
        <p:xfrm>
          <a:off x="4046538" y="4905375"/>
          <a:ext cx="425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28" imgH="228501" progId="Equation.3">
                  <p:embed/>
                </p:oleObj>
              </mc:Choice>
              <mc:Fallback>
                <p:oleObj name="Equation" r:id="rId14" imgW="165028" imgH="228501" progId="Equation.3">
                  <p:embed/>
                  <p:pic>
                    <p:nvPicPr>
                      <p:cNvPr id="3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905375"/>
                        <a:ext cx="425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4"/>
          <p:cNvGraphicFramePr>
            <a:graphicFrameLocks noChangeAspect="1"/>
          </p:cNvGraphicFramePr>
          <p:nvPr/>
        </p:nvGraphicFramePr>
        <p:xfrm>
          <a:off x="5921375" y="51339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00" imgH="469900" progId="Equation.3">
                  <p:embed/>
                </p:oleObj>
              </mc:Choice>
              <mc:Fallback>
                <p:oleObj name="Equation" r:id="rId16" imgW="419100" imgH="469900" progId="Equation.3">
                  <p:embed/>
                  <p:pic>
                    <p:nvPicPr>
                      <p:cNvPr id="3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1339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6"/>
          <p:cNvGraphicFramePr>
            <a:graphicFrameLocks noChangeAspect="1"/>
          </p:cNvGraphicFramePr>
          <p:nvPr/>
        </p:nvGraphicFramePr>
        <p:xfrm>
          <a:off x="5010150" y="5035550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835" imgH="139518" progId="Equation.3">
                  <p:embed/>
                </p:oleObj>
              </mc:Choice>
              <mc:Fallback>
                <p:oleObj name="Equation" r:id="rId18" imgW="126835" imgH="139518" progId="Equation.3">
                  <p:embed/>
                  <p:pic>
                    <p:nvPicPr>
                      <p:cNvPr id="3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035550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6"/>
          <p:cNvGraphicFramePr>
            <a:graphicFrameLocks noChangeAspect="1"/>
          </p:cNvGraphicFramePr>
          <p:nvPr/>
        </p:nvGraphicFramePr>
        <p:xfrm>
          <a:off x="3282950" y="488632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5" imgH="177415" progId="Equation.3">
                  <p:embed/>
                </p:oleObj>
              </mc:Choice>
              <mc:Fallback>
                <p:oleObj name="Equation" r:id="rId20" imgW="126725" imgH="177415" progId="Equation.3">
                  <p:embed/>
                  <p:pic>
                    <p:nvPicPr>
                      <p:cNvPr id="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8632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56"/>
          <p:cNvSpPr>
            <a:spLocks/>
          </p:cNvSpPr>
          <p:nvPr/>
        </p:nvSpPr>
        <p:spPr bwMode="auto">
          <a:xfrm>
            <a:off x="2582863" y="3417888"/>
            <a:ext cx="546100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4C424D-B545-4BBC-8DD7-D0116F80D81E}" type="datetime1">
              <a:rPr lang="en-US" smtClean="0"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5559C-6158-8EE1-F4E3-8484077EEDE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5467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4113" y="927100"/>
          <a:ext cx="2909887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NFA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q1}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q3}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{q2}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{q4}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5305425" y="3500438"/>
          <a:ext cx="3838575" cy="118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q1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8612" y="831850"/>
                <a:ext cx="5286375" cy="3478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Using Subset Construction Method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Consider {q0} as Start State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(q0, a)={q0 q1} newly formed state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({q0 q1}, a)=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(q0, a)ᴜ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({q1, a})</a:t>
                </a:r>
              </a:p>
              <a:p>
                <a:pPr>
                  <a:defRPr/>
                </a:pPr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                            ={q0, q1} ᴜ {Ø}</a:t>
                </a:r>
              </a:p>
              <a:p>
                <a:pPr>
                  <a:defRPr/>
                </a:pPr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                            ={q0 q1}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({q0 q1}, b)=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(q0, b)ᴜ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({q1, b})</a:t>
                </a:r>
              </a:p>
              <a:p>
                <a:pPr>
                  <a:defRPr/>
                </a:pPr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                            ={q0, q3} ᴜ {q2}</a:t>
                </a:r>
              </a:p>
              <a:p>
                <a:pPr>
                  <a:defRPr/>
                </a:pPr>
                <a:r>
                  <a:rPr lang="en-US" sz="20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                            ={q0 q2 q3}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defRPr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" y="831850"/>
                <a:ext cx="5286375" cy="3478213"/>
              </a:xfrm>
              <a:prstGeom prst="rect">
                <a:avLst/>
              </a:prstGeom>
              <a:blipFill>
                <a:blip r:embed="rId2"/>
                <a:stretch>
                  <a:fillRect l="-1038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B8A5B-FEB6-41E6-BC1B-4D3B26A643DC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A0A7-CD20-B3AE-DE3B-49410FB115E5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404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4113" y="927100"/>
          <a:ext cx="2909887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NFA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q1}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q3}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{q2}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{q4}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5305425" y="3500438"/>
          <a:ext cx="3838575" cy="15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q1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q3)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47" marB="4574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5888" y="831850"/>
            <a:ext cx="5730876" cy="532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</a:rPr>
              <a:t>Using Subset Construction Method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</a:rPr>
              <a:t>Consider {q0} as Start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𝜹(q0, a)={q0 q1} newly formed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q1}, a)= 𝜹(q0, a)ᴜ 𝜹({q1, a})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q1} ᴜ {Ø}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q1}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q1}, b)= 𝜹(q0, b)ᴜ 𝜹({q1, b})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q3} ᴜ {q2}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q2 q3}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</a:rPr>
              <a:t> {q0 q2 q3} is newly formed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q2 q3}, a)= 𝜹(q0, a) ᴜ 𝜹({q2, a}) ᴜ 𝜹({q3, a})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q1} ᴜ {Ø} ᴜ {q4}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q1 q4}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q2 q3}, b)= 𝜹(q0, b)ᴜ 𝜹({q2, b}) ᴜ 𝜹({q3, b})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q3} ᴜ {Ø} ᴜ {Ø}  ={q0  q3}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DD3C5-AE54-4904-B3D5-8EFA50DF1F38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FDE7A-9348-85B8-0B43-6D0CF476E92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1799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4113" y="927100"/>
          <a:ext cx="2909887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NFA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q1}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q3}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{q2}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{q4}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5305425" y="3500438"/>
          <a:ext cx="383857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q1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q3)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31850"/>
            <a:ext cx="58721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{q0 q3} is newly formed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q3}, a)= 𝜹(q0, a)ᴜ 𝜹({q3, a})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q1} ᴜ {q4}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q1 q4}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q3}, b)= 𝜹(q0, b)ᴜ 𝜹({q3, b})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q3} ᴜ {Ø}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q3}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4913F4-E900-47F4-AB72-4211D6207FE3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2E5E1-F695-4D63-525B-33D2CE02A26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4128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34113" y="927100"/>
          <a:ext cx="2909887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NFA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q1}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{q0, q3}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{q2}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q3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{q4}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32" marR="91432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5305425" y="3500438"/>
          <a:ext cx="3838575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q1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q3)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56" marR="91456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31850"/>
            <a:ext cx="5872163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{q0 q3} is newly formed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q3}, a)= 𝜹(q0, a)ᴜ 𝜹({q3, a})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q1} ᴜ {q4}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q1 q4}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q3}, b)= 𝜹(q0, b)ᴜ 𝜹({q3, b})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q3} ᴜ {Ø}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q3}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</a:rPr>
              <a:t> {q0 q1 q4} is newly formed state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q1 q4}, a)= 𝜹(q0, a) ᴜ 𝜹({q1, a}) ᴜ 𝜹({q4, a})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q1} ᴜ {Ø} ᴜ {Ø}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q1}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𝜹({q0 q1 q4}, b)= 𝜹(q0, b)ᴜ 𝜹({q1, b}) ᴜ 𝜹({q4, b})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={q0, q3} ᴜ {q2} ᴜ {Ø}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     ={q0  q2 q3}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6D84-3F8E-41DF-B269-8A106C1BD54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7D158-D0E5-F7B0-725E-936D5D5869A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1219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NFA to DFA Conversion Example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042988"/>
            <a:ext cx="9144000" cy="441801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2570163" y="4357688"/>
            <a:ext cx="5461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6697663" y="3490913"/>
            <a:ext cx="955675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1997075" y="46243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V="1">
            <a:off x="5330825" y="3709988"/>
            <a:ext cx="11953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2660650" y="4357688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357688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80"/>
          <p:cNvSpPr>
            <a:spLocks noChangeArrowheads="1"/>
          </p:cNvSpPr>
          <p:nvPr/>
        </p:nvSpPr>
        <p:spPr bwMode="auto">
          <a:xfrm>
            <a:off x="4770438" y="34385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81"/>
          <p:cNvGraphicFramePr>
            <a:graphicFrameLocks noChangeAspect="1"/>
          </p:cNvGraphicFramePr>
          <p:nvPr/>
        </p:nvGraphicFramePr>
        <p:xfrm>
          <a:off x="4783138" y="3451225"/>
          <a:ext cx="533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400" imgH="228600" progId="Equation.3">
                  <p:embed/>
                </p:oleObj>
              </mc:Choice>
              <mc:Fallback>
                <p:oleObj name="Equation" r:id="rId4" imgW="279400" imgH="228600" progId="Equation.3">
                  <p:embed/>
                  <p:pic>
                    <p:nvPicPr>
                      <p:cNvPr id="1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451225"/>
                        <a:ext cx="533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 flipV="1">
            <a:off x="3076575" y="3811588"/>
            <a:ext cx="17160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3722688" y="3808413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808413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5681663" y="3238500"/>
          <a:ext cx="2746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3238500"/>
                        <a:ext cx="2746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6518275" y="3346450"/>
            <a:ext cx="131445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654800" y="5124450"/>
            <a:ext cx="104775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Oval 80"/>
          <p:cNvSpPr>
            <a:spLocks noChangeArrowheads="1"/>
          </p:cNvSpPr>
          <p:nvPr/>
        </p:nvSpPr>
        <p:spPr bwMode="auto">
          <a:xfrm>
            <a:off x="4746625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" name="Oval 74"/>
          <p:cNvSpPr>
            <a:spLocks noChangeArrowheads="1"/>
          </p:cNvSpPr>
          <p:nvPr/>
        </p:nvSpPr>
        <p:spPr bwMode="auto">
          <a:xfrm>
            <a:off x="6503988" y="4972050"/>
            <a:ext cx="13081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9" name="Line 76"/>
          <p:cNvSpPr>
            <a:spLocks noChangeShapeType="1"/>
          </p:cNvSpPr>
          <p:nvPr/>
        </p:nvSpPr>
        <p:spPr bwMode="auto">
          <a:xfrm flipV="1">
            <a:off x="5294313" y="5410200"/>
            <a:ext cx="11938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85"/>
          <p:cNvSpPr>
            <a:spLocks noChangeShapeType="1"/>
          </p:cNvSpPr>
          <p:nvPr/>
        </p:nvSpPr>
        <p:spPr bwMode="auto">
          <a:xfrm>
            <a:off x="3059113" y="4810125"/>
            <a:ext cx="1693862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86"/>
          <p:cNvGraphicFramePr>
            <a:graphicFrameLocks noChangeAspect="1"/>
          </p:cNvGraphicFramePr>
          <p:nvPr/>
        </p:nvGraphicFramePr>
        <p:xfrm>
          <a:off x="5676900" y="5386388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835" imgH="139518" progId="Equation.3">
                  <p:embed/>
                </p:oleObj>
              </mc:Choice>
              <mc:Fallback>
                <p:oleObj name="Equation" r:id="rId10" imgW="126835" imgH="139518" progId="Equation.3">
                  <p:embed/>
                  <p:pic>
                    <p:nvPicPr>
                      <p:cNvPr id="3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386388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6"/>
          <p:cNvGraphicFramePr>
            <a:graphicFrameLocks noChangeAspect="1"/>
          </p:cNvGraphicFramePr>
          <p:nvPr/>
        </p:nvGraphicFramePr>
        <p:xfrm>
          <a:off x="3668713" y="4967288"/>
          <a:ext cx="2746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5" imgH="177415" progId="Equation.3">
                  <p:embed/>
                </p:oleObj>
              </mc:Choice>
              <mc:Fallback>
                <p:oleObj name="Equation" r:id="rId12" imgW="126725" imgH="177415" progId="Equation.3">
                  <p:embed/>
                  <p:pic>
                    <p:nvPicPr>
                      <p:cNvPr id="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4967288"/>
                        <a:ext cx="2746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56"/>
          <p:cNvSpPr>
            <a:spLocks/>
          </p:cNvSpPr>
          <p:nvPr/>
        </p:nvSpPr>
        <p:spPr bwMode="auto">
          <a:xfrm>
            <a:off x="4711700" y="2535238"/>
            <a:ext cx="762000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81"/>
          <p:cNvGraphicFramePr>
            <a:graphicFrameLocks noChangeAspect="1"/>
          </p:cNvGraphicFramePr>
          <p:nvPr/>
        </p:nvGraphicFramePr>
        <p:xfrm>
          <a:off x="4721225" y="5092700"/>
          <a:ext cx="560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73" imgH="228501" progId="Equation.3">
                  <p:embed/>
                </p:oleObj>
              </mc:Choice>
              <mc:Fallback>
                <p:oleObj name="Equation" r:id="rId14" imgW="291973" imgH="228501" progId="Equation.3">
                  <p:embed/>
                  <p:pic>
                    <p:nvPicPr>
                      <p:cNvPr id="3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5092700"/>
                        <a:ext cx="5603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6"/>
          <p:cNvGraphicFramePr>
            <a:graphicFrameLocks noChangeAspect="1"/>
          </p:cNvGraphicFramePr>
          <p:nvPr/>
        </p:nvGraphicFramePr>
        <p:xfrm>
          <a:off x="5218113" y="2363788"/>
          <a:ext cx="320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835" imgH="139518" progId="Equation.3">
                  <p:embed/>
                </p:oleObj>
              </mc:Choice>
              <mc:Fallback>
                <p:oleObj name="Equation" r:id="rId16" imgW="126835" imgH="139518" progId="Equation.3">
                  <p:embed/>
                  <p:pic>
                    <p:nvPicPr>
                      <p:cNvPr id="3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363788"/>
                        <a:ext cx="320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1"/>
          <p:cNvGraphicFramePr>
            <a:graphicFrameLocks noChangeAspect="1"/>
          </p:cNvGraphicFramePr>
          <p:nvPr/>
        </p:nvGraphicFramePr>
        <p:xfrm>
          <a:off x="6765925" y="3490913"/>
          <a:ext cx="8001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9100" imgH="228600" progId="Equation.3">
                  <p:embed/>
                </p:oleObj>
              </mc:Choice>
              <mc:Fallback>
                <p:oleObj name="Equation" r:id="rId17" imgW="419100" imgH="228600" progId="Equation.3">
                  <p:embed/>
                  <p:pic>
                    <p:nvPicPr>
                      <p:cNvPr id="3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3490913"/>
                        <a:ext cx="8001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1"/>
          <p:cNvGraphicFramePr>
            <a:graphicFrameLocks noChangeAspect="1"/>
          </p:cNvGraphicFramePr>
          <p:nvPr/>
        </p:nvGraphicFramePr>
        <p:xfrm>
          <a:off x="6788150" y="5137150"/>
          <a:ext cx="7747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224" imgH="228501" progId="Equation.3">
                  <p:embed/>
                </p:oleObj>
              </mc:Choice>
              <mc:Fallback>
                <p:oleObj name="Equation" r:id="rId19" imgW="406224" imgH="228501" progId="Equation.3">
                  <p:embed/>
                  <p:pic>
                    <p:nvPicPr>
                      <p:cNvPr id="4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137150"/>
                        <a:ext cx="7747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309563" y="1085850"/>
          <a:ext cx="3836987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q1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q3)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 q4}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q1}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{q0 q2 q3}</a:t>
                      </a:r>
                    </a:p>
                  </a:txBody>
                  <a:tcPr marL="91418" marR="91418" marT="45732" marB="45732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Line 76"/>
          <p:cNvSpPr>
            <a:spLocks noChangeShapeType="1"/>
          </p:cNvSpPr>
          <p:nvPr/>
        </p:nvSpPr>
        <p:spPr bwMode="auto">
          <a:xfrm flipV="1">
            <a:off x="6980238" y="4195763"/>
            <a:ext cx="33337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6"/>
          <p:cNvSpPr>
            <a:spLocks noChangeShapeType="1"/>
          </p:cNvSpPr>
          <p:nvPr/>
        </p:nvSpPr>
        <p:spPr bwMode="auto">
          <a:xfrm flipH="1">
            <a:off x="7329488" y="4170363"/>
            <a:ext cx="1270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" name="Object 86"/>
          <p:cNvGraphicFramePr>
            <a:graphicFrameLocks noChangeAspect="1"/>
          </p:cNvGraphicFramePr>
          <p:nvPr/>
        </p:nvGraphicFramePr>
        <p:xfrm>
          <a:off x="6302375" y="4651375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835" imgH="139518" progId="Equation.3">
                  <p:embed/>
                </p:oleObj>
              </mc:Choice>
              <mc:Fallback>
                <p:oleObj name="Equation" r:id="rId21" imgW="126835" imgH="139518" progId="Equation.3">
                  <p:embed/>
                  <p:pic>
                    <p:nvPicPr>
                      <p:cNvPr id="4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4651375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6"/>
          <p:cNvGraphicFramePr>
            <a:graphicFrameLocks noChangeAspect="1"/>
          </p:cNvGraphicFramePr>
          <p:nvPr/>
        </p:nvGraphicFramePr>
        <p:xfrm>
          <a:off x="6775450" y="4357688"/>
          <a:ext cx="274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5" imgH="177415" progId="Equation.3">
                  <p:embed/>
                </p:oleObj>
              </mc:Choice>
              <mc:Fallback>
                <p:oleObj name="Equation" r:id="rId22" imgW="126725" imgH="177415" progId="Equation.3">
                  <p:embed/>
                  <p:pic>
                    <p:nvPicPr>
                      <p:cNvPr id="4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357688"/>
                        <a:ext cx="274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Freeform 56"/>
          <p:cNvSpPr>
            <a:spLocks/>
          </p:cNvSpPr>
          <p:nvPr/>
        </p:nvSpPr>
        <p:spPr bwMode="auto">
          <a:xfrm>
            <a:off x="4683125" y="4200525"/>
            <a:ext cx="763588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" name="Object 86"/>
          <p:cNvGraphicFramePr>
            <a:graphicFrameLocks noChangeAspect="1"/>
          </p:cNvGraphicFramePr>
          <p:nvPr/>
        </p:nvGraphicFramePr>
        <p:xfrm>
          <a:off x="5378450" y="4113213"/>
          <a:ext cx="274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5" imgH="177415" progId="Equation.3">
                  <p:embed/>
                </p:oleObj>
              </mc:Choice>
              <mc:Fallback>
                <p:oleObj name="Equation" r:id="rId23" imgW="126725" imgH="177415" progId="Equation.3">
                  <p:embed/>
                  <p:pic>
                    <p:nvPicPr>
                      <p:cNvPr id="4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4113213"/>
                        <a:ext cx="274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76"/>
          <p:cNvSpPr>
            <a:spLocks noChangeShapeType="1"/>
          </p:cNvSpPr>
          <p:nvPr/>
        </p:nvSpPr>
        <p:spPr bwMode="auto">
          <a:xfrm flipH="1" flipV="1">
            <a:off x="5238750" y="3841750"/>
            <a:ext cx="1352550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Object 86"/>
          <p:cNvGraphicFramePr>
            <a:graphicFrameLocks noChangeAspect="1"/>
          </p:cNvGraphicFramePr>
          <p:nvPr/>
        </p:nvGraphicFramePr>
        <p:xfrm>
          <a:off x="7264400" y="4360863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835" imgH="139518" progId="Equation.3">
                  <p:embed/>
                </p:oleObj>
              </mc:Choice>
              <mc:Fallback>
                <p:oleObj name="Equation" r:id="rId24" imgW="126835" imgH="139518" progId="Equation.3">
                  <p:embed/>
                  <p:pic>
                    <p:nvPicPr>
                      <p:cNvPr id="49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4360863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76"/>
          <p:cNvSpPr>
            <a:spLocks noChangeShapeType="1"/>
          </p:cNvSpPr>
          <p:nvPr/>
        </p:nvSpPr>
        <p:spPr bwMode="auto">
          <a:xfrm flipH="1">
            <a:off x="5294313" y="4062413"/>
            <a:ext cx="1387475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6337300" y="3830638"/>
          <a:ext cx="274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26725" imgH="177415" progId="Equation.3">
                  <p:embed/>
                </p:oleObj>
              </mc:Choice>
              <mc:Fallback>
                <p:oleObj name="Equation" r:id="rId25" imgW="126725" imgH="177415" progId="Equation.3">
                  <p:embed/>
                  <p:pic>
                    <p:nvPicPr>
                      <p:cNvPr id="5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830638"/>
                        <a:ext cx="274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D0B3-507D-44DA-B771-7FC951BF3B8C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AC93-F1DD-7974-D33C-77738EC920E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8195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42" grpId="0" animBg="1"/>
      <p:bldP spid="43" grpId="0" animBg="1"/>
      <p:bldP spid="46" grpId="0" animBg="1"/>
      <p:bldP spid="48" grpId="0" animBg="1"/>
      <p:bldP spid="5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Minimization of </a:t>
            </a:r>
            <a:r>
              <a:rPr lang="en-US" b="1"/>
              <a:t>DFA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-52388" y="492125"/>
            <a:ext cx="9144001" cy="44164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34820" name="Oval 70"/>
          <p:cNvSpPr>
            <a:spLocks noChangeArrowheads="1"/>
          </p:cNvSpPr>
          <p:nvPr/>
        </p:nvSpPr>
        <p:spPr bwMode="auto">
          <a:xfrm>
            <a:off x="2570163" y="4357688"/>
            <a:ext cx="5461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4821" name="Oval 73"/>
          <p:cNvSpPr>
            <a:spLocks noChangeArrowheads="1"/>
          </p:cNvSpPr>
          <p:nvPr/>
        </p:nvSpPr>
        <p:spPr bwMode="auto">
          <a:xfrm>
            <a:off x="5010150" y="3503613"/>
            <a:ext cx="955675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4822" name="Line 75"/>
          <p:cNvSpPr>
            <a:spLocks noChangeShapeType="1"/>
          </p:cNvSpPr>
          <p:nvPr/>
        </p:nvSpPr>
        <p:spPr bwMode="auto">
          <a:xfrm>
            <a:off x="1997075" y="46243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6"/>
          <p:cNvSpPr>
            <a:spLocks noChangeShapeType="1"/>
          </p:cNvSpPr>
          <p:nvPr/>
        </p:nvSpPr>
        <p:spPr bwMode="auto">
          <a:xfrm flipV="1">
            <a:off x="5942013" y="3678238"/>
            <a:ext cx="1236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4" name="Object 79"/>
          <p:cNvGraphicFramePr>
            <a:graphicFrameLocks noChangeAspect="1"/>
          </p:cNvGraphicFramePr>
          <p:nvPr/>
        </p:nvGraphicFramePr>
        <p:xfrm>
          <a:off x="2579688" y="4357688"/>
          <a:ext cx="469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34824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357688"/>
                        <a:ext cx="469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Oval 80"/>
          <p:cNvSpPr>
            <a:spLocks noChangeArrowheads="1"/>
          </p:cNvSpPr>
          <p:nvPr/>
        </p:nvSpPr>
        <p:spPr bwMode="auto">
          <a:xfrm>
            <a:off x="5032375" y="51038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34826" name="Object 81"/>
          <p:cNvGraphicFramePr>
            <a:graphicFrameLocks noChangeAspect="1"/>
          </p:cNvGraphicFramePr>
          <p:nvPr/>
        </p:nvGraphicFramePr>
        <p:xfrm>
          <a:off x="5105400" y="5189538"/>
          <a:ext cx="292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02" imgH="177569" progId="Equation.3">
                  <p:embed/>
                </p:oleObj>
              </mc:Choice>
              <mc:Fallback>
                <p:oleObj name="Equation" r:id="rId4" imgW="152202" imgH="177569" progId="Equation.3">
                  <p:embed/>
                  <p:pic>
                    <p:nvPicPr>
                      <p:cNvPr id="3482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9538"/>
                        <a:ext cx="292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Line 85"/>
          <p:cNvSpPr>
            <a:spLocks noChangeShapeType="1"/>
          </p:cNvSpPr>
          <p:nvPr/>
        </p:nvSpPr>
        <p:spPr bwMode="auto">
          <a:xfrm flipV="1">
            <a:off x="3076575" y="3767138"/>
            <a:ext cx="1944688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8" name="Object 86"/>
          <p:cNvGraphicFramePr>
            <a:graphicFrameLocks noChangeAspect="1"/>
          </p:cNvGraphicFramePr>
          <p:nvPr/>
        </p:nvGraphicFramePr>
        <p:xfrm>
          <a:off x="3722688" y="3756025"/>
          <a:ext cx="276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3482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756025"/>
                        <a:ext cx="2762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86"/>
          <p:cNvGraphicFramePr>
            <a:graphicFrameLocks noChangeAspect="1"/>
          </p:cNvGraphicFramePr>
          <p:nvPr/>
        </p:nvGraphicFramePr>
        <p:xfrm>
          <a:off x="6542088" y="3201988"/>
          <a:ext cx="1920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707" imgH="164742" progId="Equation.3">
                  <p:embed/>
                </p:oleObj>
              </mc:Choice>
              <mc:Fallback>
                <p:oleObj name="Equation" r:id="rId8" imgW="88707" imgH="164742" progId="Equation.3">
                  <p:embed/>
                  <p:pic>
                    <p:nvPicPr>
                      <p:cNvPr id="34829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3201988"/>
                        <a:ext cx="1920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Oval 73"/>
          <p:cNvSpPr>
            <a:spLocks noChangeArrowheads="1"/>
          </p:cNvSpPr>
          <p:nvPr/>
        </p:nvSpPr>
        <p:spPr bwMode="auto">
          <a:xfrm>
            <a:off x="7069138" y="5110163"/>
            <a:ext cx="104775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4831" name="Oval 80"/>
          <p:cNvSpPr>
            <a:spLocks noChangeArrowheads="1"/>
          </p:cNvSpPr>
          <p:nvPr/>
        </p:nvSpPr>
        <p:spPr bwMode="auto">
          <a:xfrm>
            <a:off x="7178675" y="3379788"/>
            <a:ext cx="98583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4832" name="Oval 74"/>
          <p:cNvSpPr>
            <a:spLocks noChangeArrowheads="1"/>
          </p:cNvSpPr>
          <p:nvPr/>
        </p:nvSpPr>
        <p:spPr bwMode="auto">
          <a:xfrm>
            <a:off x="6938963" y="4957763"/>
            <a:ext cx="13081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4833" name="Line 85"/>
          <p:cNvSpPr>
            <a:spLocks noChangeShapeType="1"/>
          </p:cNvSpPr>
          <p:nvPr/>
        </p:nvSpPr>
        <p:spPr bwMode="auto">
          <a:xfrm>
            <a:off x="3059113" y="4810125"/>
            <a:ext cx="1973262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34" name="Object 86"/>
          <p:cNvGraphicFramePr>
            <a:graphicFrameLocks noChangeAspect="1"/>
          </p:cNvGraphicFramePr>
          <p:nvPr/>
        </p:nvGraphicFramePr>
        <p:xfrm>
          <a:off x="3998913" y="4692650"/>
          <a:ext cx="192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707" imgH="164742" progId="Equation.3">
                  <p:embed/>
                </p:oleObj>
              </mc:Choice>
              <mc:Fallback>
                <p:oleObj name="Equation" r:id="rId10" imgW="88707" imgH="164742" progId="Equation.3">
                  <p:embed/>
                  <p:pic>
                    <p:nvPicPr>
                      <p:cNvPr id="348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4692650"/>
                        <a:ext cx="192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Freeform 56"/>
          <p:cNvSpPr>
            <a:spLocks/>
          </p:cNvSpPr>
          <p:nvPr/>
        </p:nvSpPr>
        <p:spPr bwMode="auto">
          <a:xfrm>
            <a:off x="5081588" y="2660650"/>
            <a:ext cx="800100" cy="9144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6" name="Object 81"/>
          <p:cNvGraphicFramePr>
            <a:graphicFrameLocks noChangeAspect="1"/>
          </p:cNvGraphicFramePr>
          <p:nvPr/>
        </p:nvGraphicFramePr>
        <p:xfrm>
          <a:off x="7537450" y="3430588"/>
          <a:ext cx="317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5" imgH="164885" progId="Equation.3">
                  <p:embed/>
                </p:oleObj>
              </mc:Choice>
              <mc:Fallback>
                <p:oleObj name="Equation" r:id="rId12" imgW="164885" imgH="164885" progId="Equation.3">
                  <p:embed/>
                  <p:pic>
                    <p:nvPicPr>
                      <p:cNvPr id="3483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3430588"/>
                        <a:ext cx="317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86"/>
          <p:cNvGraphicFramePr>
            <a:graphicFrameLocks noChangeAspect="1"/>
          </p:cNvGraphicFramePr>
          <p:nvPr/>
        </p:nvGraphicFramePr>
        <p:xfrm>
          <a:off x="5561013" y="2273300"/>
          <a:ext cx="320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5" imgH="177415" progId="Equation.3">
                  <p:embed/>
                </p:oleObj>
              </mc:Choice>
              <mc:Fallback>
                <p:oleObj name="Equation" r:id="rId14" imgW="126725" imgH="177415" progId="Equation.3">
                  <p:embed/>
                  <p:pic>
                    <p:nvPicPr>
                      <p:cNvPr id="3483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2273300"/>
                        <a:ext cx="320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81"/>
          <p:cNvGraphicFramePr>
            <a:graphicFrameLocks noChangeAspect="1"/>
          </p:cNvGraphicFramePr>
          <p:nvPr/>
        </p:nvGraphicFramePr>
        <p:xfrm>
          <a:off x="5330825" y="3567113"/>
          <a:ext cx="290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68" imgH="164957" progId="Equation.3">
                  <p:embed/>
                </p:oleObj>
              </mc:Choice>
              <mc:Fallback>
                <p:oleObj name="Equation" r:id="rId16" imgW="152268" imgH="164957" progId="Equation.3">
                  <p:embed/>
                  <p:pic>
                    <p:nvPicPr>
                      <p:cNvPr id="3483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567113"/>
                        <a:ext cx="290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81"/>
          <p:cNvGraphicFramePr>
            <a:graphicFrameLocks noChangeAspect="1"/>
          </p:cNvGraphicFramePr>
          <p:nvPr/>
        </p:nvGraphicFramePr>
        <p:xfrm>
          <a:off x="7407275" y="5224463"/>
          <a:ext cx="290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68" imgH="164957" progId="Equation.3">
                  <p:embed/>
                </p:oleObj>
              </mc:Choice>
              <mc:Fallback>
                <p:oleObj name="Equation" r:id="rId18" imgW="152268" imgH="164957" progId="Equation.3">
                  <p:embed/>
                  <p:pic>
                    <p:nvPicPr>
                      <p:cNvPr id="3483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5224463"/>
                        <a:ext cx="290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Line 76"/>
          <p:cNvSpPr>
            <a:spLocks noChangeShapeType="1"/>
          </p:cNvSpPr>
          <p:nvPr/>
        </p:nvSpPr>
        <p:spPr bwMode="auto">
          <a:xfrm flipH="1">
            <a:off x="5565775" y="5311775"/>
            <a:ext cx="137318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76"/>
          <p:cNvSpPr>
            <a:spLocks noChangeShapeType="1"/>
          </p:cNvSpPr>
          <p:nvPr/>
        </p:nvSpPr>
        <p:spPr bwMode="auto">
          <a:xfrm flipH="1">
            <a:off x="7616825" y="3963988"/>
            <a:ext cx="254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42" name="Object 86"/>
          <p:cNvGraphicFramePr>
            <a:graphicFrameLocks noChangeAspect="1"/>
          </p:cNvGraphicFramePr>
          <p:nvPr/>
        </p:nvGraphicFramePr>
        <p:xfrm>
          <a:off x="6218238" y="4875213"/>
          <a:ext cx="1936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560" imgH="164880" progId="Equation.3">
                  <p:embed/>
                </p:oleObj>
              </mc:Choice>
              <mc:Fallback>
                <p:oleObj name="Equation" r:id="rId20" imgW="88560" imgH="164880" progId="Equation.3">
                  <p:embed/>
                  <p:pic>
                    <p:nvPicPr>
                      <p:cNvPr id="3484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875213"/>
                        <a:ext cx="1936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Object 86"/>
          <p:cNvGraphicFramePr>
            <a:graphicFrameLocks noChangeAspect="1"/>
          </p:cNvGraphicFramePr>
          <p:nvPr/>
        </p:nvGraphicFramePr>
        <p:xfrm>
          <a:off x="5092700" y="4462463"/>
          <a:ext cx="1936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707" imgH="164742" progId="Equation.3">
                  <p:embed/>
                </p:oleObj>
              </mc:Choice>
              <mc:Fallback>
                <p:oleObj name="Equation" r:id="rId22" imgW="88707" imgH="164742" progId="Equation.3">
                  <p:embed/>
                  <p:pic>
                    <p:nvPicPr>
                      <p:cNvPr id="3484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462463"/>
                        <a:ext cx="1936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86"/>
          <p:cNvGraphicFramePr>
            <a:graphicFrameLocks noChangeAspect="1"/>
          </p:cNvGraphicFramePr>
          <p:nvPr/>
        </p:nvGraphicFramePr>
        <p:xfrm>
          <a:off x="6596063" y="2498725"/>
          <a:ext cx="2746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725" imgH="177415" progId="Equation.3">
                  <p:embed/>
                </p:oleObj>
              </mc:Choice>
              <mc:Fallback>
                <p:oleObj name="Equation" r:id="rId24" imgW="126725" imgH="177415" progId="Equation.3">
                  <p:embed/>
                  <p:pic>
                    <p:nvPicPr>
                      <p:cNvPr id="3484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2498725"/>
                        <a:ext cx="2746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Content Placeholder 3"/>
          <p:cNvGraphicFramePr>
            <a:graphicFrameLocks/>
          </p:cNvGraphicFramePr>
          <p:nvPr/>
        </p:nvGraphicFramePr>
        <p:xfrm>
          <a:off x="0" y="1360488"/>
          <a:ext cx="3049589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E*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75" name="Freeform 56"/>
          <p:cNvSpPr>
            <a:spLocks/>
          </p:cNvSpPr>
          <p:nvPr/>
        </p:nvSpPr>
        <p:spPr bwMode="auto">
          <a:xfrm>
            <a:off x="4878388" y="4278313"/>
            <a:ext cx="944562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76" name="Object 86"/>
          <p:cNvGraphicFramePr>
            <a:graphicFrameLocks noChangeAspect="1"/>
          </p:cNvGraphicFramePr>
          <p:nvPr/>
        </p:nvGraphicFramePr>
        <p:xfrm>
          <a:off x="8105775" y="4284663"/>
          <a:ext cx="22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707" imgH="164742" progId="Equation.3">
                  <p:embed/>
                </p:oleObj>
              </mc:Choice>
              <mc:Fallback>
                <p:oleObj name="Equation" r:id="rId26" imgW="88707" imgH="164742" progId="Equation.3">
                  <p:embed/>
                  <p:pic>
                    <p:nvPicPr>
                      <p:cNvPr id="3487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4284663"/>
                        <a:ext cx="225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7" name="Object 86"/>
          <p:cNvGraphicFramePr>
            <a:graphicFrameLocks noChangeAspect="1"/>
          </p:cNvGraphicFramePr>
          <p:nvPr/>
        </p:nvGraphicFramePr>
        <p:xfrm>
          <a:off x="6872288" y="4378325"/>
          <a:ext cx="320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6725" imgH="177415" progId="Equation.3">
                  <p:embed/>
                </p:oleObj>
              </mc:Choice>
              <mc:Fallback>
                <p:oleObj name="Equation" r:id="rId28" imgW="126725" imgH="177415" progId="Equation.3">
                  <p:embed/>
                  <p:pic>
                    <p:nvPicPr>
                      <p:cNvPr id="3487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4378325"/>
                        <a:ext cx="320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8" name="Line 75"/>
          <p:cNvSpPr>
            <a:spLocks noChangeShapeType="1"/>
          </p:cNvSpPr>
          <p:nvPr/>
        </p:nvSpPr>
        <p:spPr bwMode="auto">
          <a:xfrm>
            <a:off x="0" y="19431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9" name="Line 85"/>
          <p:cNvSpPr>
            <a:spLocks noChangeShapeType="1"/>
          </p:cNvSpPr>
          <p:nvPr/>
        </p:nvSpPr>
        <p:spPr bwMode="auto">
          <a:xfrm flipH="1" flipV="1">
            <a:off x="5754688" y="3959225"/>
            <a:ext cx="1438275" cy="1058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0" name="Line 76"/>
          <p:cNvSpPr>
            <a:spLocks noChangeShapeType="1"/>
          </p:cNvSpPr>
          <p:nvPr/>
        </p:nvSpPr>
        <p:spPr bwMode="auto">
          <a:xfrm flipV="1">
            <a:off x="5387975" y="4030663"/>
            <a:ext cx="254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81" name="Object 86"/>
          <p:cNvGraphicFramePr>
            <a:graphicFrameLocks noChangeAspect="1"/>
          </p:cNvGraphicFramePr>
          <p:nvPr/>
        </p:nvGraphicFramePr>
        <p:xfrm>
          <a:off x="5440363" y="4119563"/>
          <a:ext cx="3206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6725" imgH="177415" progId="Equation.3">
                  <p:embed/>
                </p:oleObj>
              </mc:Choice>
              <mc:Fallback>
                <p:oleObj name="Equation" r:id="rId30" imgW="126725" imgH="177415" progId="Equation.3">
                  <p:embed/>
                  <p:pic>
                    <p:nvPicPr>
                      <p:cNvPr id="3488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4119563"/>
                        <a:ext cx="3206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Freeform 12"/>
          <p:cNvSpPr>
            <a:spLocks/>
          </p:cNvSpPr>
          <p:nvPr/>
        </p:nvSpPr>
        <p:spPr bwMode="auto">
          <a:xfrm>
            <a:off x="5758288" y="2256748"/>
            <a:ext cx="1986478" cy="2056385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4200000" lon="10799981" rev="1079998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4883" name="Content Placeholder 2"/>
          <p:cNvSpPr txBox="1">
            <a:spLocks/>
          </p:cNvSpPr>
          <p:nvPr/>
        </p:nvSpPr>
        <p:spPr bwMode="auto">
          <a:xfrm>
            <a:off x="0" y="811213"/>
            <a:ext cx="8693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Minimize the following DFA using state equivalence method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1D021-2C02-4ED7-8226-CF2C3568064C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0261-816D-D43E-34C5-164B30345B7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9977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Minimization of </a:t>
            </a:r>
            <a:r>
              <a:rPr lang="en-US" b="1"/>
              <a:t>DFA 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811213"/>
            <a:ext cx="9024938" cy="44164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53" name="Content Placeholder 3"/>
          <p:cNvGraphicFramePr>
            <a:graphicFrameLocks/>
          </p:cNvGraphicFramePr>
          <p:nvPr/>
        </p:nvGraphicFramePr>
        <p:xfrm>
          <a:off x="6094413" y="1254125"/>
          <a:ext cx="3049586" cy="23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E*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17" marB="45717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74" name="Line 75"/>
          <p:cNvSpPr>
            <a:spLocks noChangeShapeType="1"/>
          </p:cNvSpPr>
          <p:nvPr/>
        </p:nvSpPr>
        <p:spPr bwMode="auto">
          <a:xfrm>
            <a:off x="6096000" y="179705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-41275" y="695325"/>
            <a:ext cx="6135688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Minimize the following DFA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State Equivalence Method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0’Equivalence as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B, C, D}   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1’Equivalence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B, C} {D}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2’Equivalence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C} {B} {D}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3’Equivalence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C} {B} {D} {E}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9B913-E52B-4500-B6C4-0B8DBEC95894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7080" y="775800"/>
              <a:ext cx="7930800" cy="5391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66440"/>
                <a:ext cx="7949520" cy="5409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BB49B3-CCB6-61ED-EC9F-76E7ADA08746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68089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Minimization of </a:t>
            </a:r>
            <a:r>
              <a:rPr lang="en-US" b="1"/>
              <a:t>DFA 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695325"/>
            <a:ext cx="4676775" cy="45656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5040313" y="5170488"/>
            <a:ext cx="871537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5275263" y="3525838"/>
            <a:ext cx="750887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4445000" y="54070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>
            <a:off x="6022975" y="3832225"/>
            <a:ext cx="183515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5151438" y="5208588"/>
          <a:ext cx="628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36" imgH="203024" progId="Equation.3">
                  <p:embed/>
                </p:oleObj>
              </mc:Choice>
              <mc:Fallback>
                <p:oleObj name="Equation" r:id="rId2" imgW="304536" imgH="203024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5208588"/>
                        <a:ext cx="628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 flipV="1">
            <a:off x="5568950" y="3998913"/>
            <a:ext cx="0" cy="117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5565775" y="4057650"/>
          <a:ext cx="276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5" imgH="177415" progId="Equation.3">
                  <p:embed/>
                </p:oleObj>
              </mc:Choice>
              <mc:Fallback>
                <p:oleObj name="Equation" r:id="rId4" imgW="126725" imgH="177415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4057650"/>
                        <a:ext cx="2762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6645275" y="3319463"/>
          <a:ext cx="1920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707" imgH="164742" progId="Equation.3">
                  <p:embed/>
                </p:oleObj>
              </mc:Choice>
              <mc:Fallback>
                <p:oleObj name="Equation" r:id="rId6" imgW="88707" imgH="164742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3319463"/>
                        <a:ext cx="1920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7858125" y="5319713"/>
            <a:ext cx="563563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Oval 80"/>
          <p:cNvSpPr>
            <a:spLocks noChangeArrowheads="1"/>
          </p:cNvSpPr>
          <p:nvPr/>
        </p:nvSpPr>
        <p:spPr bwMode="auto">
          <a:xfrm>
            <a:off x="7858125" y="3548063"/>
            <a:ext cx="660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" name="Oval 74"/>
          <p:cNvSpPr>
            <a:spLocks noChangeArrowheads="1"/>
          </p:cNvSpPr>
          <p:nvPr/>
        </p:nvSpPr>
        <p:spPr bwMode="auto">
          <a:xfrm>
            <a:off x="7773988" y="5235575"/>
            <a:ext cx="744537" cy="536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" name="Freeform 56"/>
          <p:cNvSpPr>
            <a:spLocks/>
          </p:cNvSpPr>
          <p:nvPr/>
        </p:nvSpPr>
        <p:spPr bwMode="auto">
          <a:xfrm>
            <a:off x="5170488" y="2709863"/>
            <a:ext cx="800100" cy="9144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81"/>
          <p:cNvGraphicFramePr>
            <a:graphicFrameLocks noChangeAspect="1"/>
          </p:cNvGraphicFramePr>
          <p:nvPr/>
        </p:nvGraphicFramePr>
        <p:xfrm>
          <a:off x="8067675" y="3648075"/>
          <a:ext cx="317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5" imgH="164885" progId="Equation.3">
                  <p:embed/>
                </p:oleObj>
              </mc:Choice>
              <mc:Fallback>
                <p:oleObj name="Equation" r:id="rId8" imgW="164885" imgH="164885" progId="Equation.3">
                  <p:embed/>
                  <p:pic>
                    <p:nvPicPr>
                      <p:cNvPr id="3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3648075"/>
                        <a:ext cx="3175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6"/>
          <p:cNvGraphicFramePr>
            <a:graphicFrameLocks noChangeAspect="1"/>
          </p:cNvGraphicFramePr>
          <p:nvPr/>
        </p:nvGraphicFramePr>
        <p:xfrm>
          <a:off x="5405438" y="2917825"/>
          <a:ext cx="320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5" imgH="177415" progId="Equation.3">
                  <p:embed/>
                </p:oleObj>
              </mc:Choice>
              <mc:Fallback>
                <p:oleObj name="Equation" r:id="rId10" imgW="126725" imgH="177415" progId="Equation.3">
                  <p:embed/>
                  <p:pic>
                    <p:nvPicPr>
                      <p:cNvPr id="3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917825"/>
                        <a:ext cx="320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1"/>
          <p:cNvGraphicFramePr>
            <a:graphicFrameLocks noChangeAspect="1"/>
          </p:cNvGraphicFramePr>
          <p:nvPr/>
        </p:nvGraphicFramePr>
        <p:xfrm>
          <a:off x="5470525" y="3633788"/>
          <a:ext cx="290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68" imgH="164957" progId="Equation.3">
                  <p:embed/>
                </p:oleObj>
              </mc:Choice>
              <mc:Fallback>
                <p:oleObj name="Equation" r:id="rId12" imgW="152268" imgH="164957" progId="Equation.3">
                  <p:embed/>
                  <p:pic>
                    <p:nvPicPr>
                      <p:cNvPr id="3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633788"/>
                        <a:ext cx="290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1"/>
          <p:cNvGraphicFramePr>
            <a:graphicFrameLocks noChangeAspect="1"/>
          </p:cNvGraphicFramePr>
          <p:nvPr/>
        </p:nvGraphicFramePr>
        <p:xfrm>
          <a:off x="7985125" y="5335588"/>
          <a:ext cx="290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68" imgH="164957" progId="Equation.3">
                  <p:embed/>
                </p:oleObj>
              </mc:Choice>
              <mc:Fallback>
                <p:oleObj name="Equation" r:id="rId14" imgW="152268" imgH="164957" progId="Equation.3">
                  <p:embed/>
                  <p:pic>
                    <p:nvPicPr>
                      <p:cNvPr id="4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5335588"/>
                        <a:ext cx="290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76"/>
          <p:cNvSpPr>
            <a:spLocks noChangeShapeType="1"/>
          </p:cNvSpPr>
          <p:nvPr/>
        </p:nvSpPr>
        <p:spPr bwMode="auto">
          <a:xfrm flipH="1">
            <a:off x="8232775" y="4040188"/>
            <a:ext cx="4763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6965950" y="2871788"/>
          <a:ext cx="274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5" imgH="177415" progId="Equation.3">
                  <p:embed/>
                </p:oleObj>
              </mc:Choice>
              <mc:Fallback>
                <p:oleObj name="Equation" r:id="rId16" imgW="126725" imgH="177415" progId="Equation.3">
                  <p:embed/>
                  <p:pic>
                    <p:nvPicPr>
                      <p:cNvPr id="5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2871788"/>
                        <a:ext cx="274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6"/>
          <p:cNvGraphicFramePr>
            <a:graphicFrameLocks noChangeAspect="1"/>
          </p:cNvGraphicFramePr>
          <p:nvPr/>
        </p:nvGraphicFramePr>
        <p:xfrm>
          <a:off x="8350250" y="4303713"/>
          <a:ext cx="22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8707" imgH="164742" progId="Equation.3">
                  <p:embed/>
                </p:oleObj>
              </mc:Choice>
              <mc:Fallback>
                <p:oleObj name="Equation" r:id="rId18" imgW="88707" imgH="164742" progId="Equation.3">
                  <p:embed/>
                  <p:pic>
                    <p:nvPicPr>
                      <p:cNvPr id="5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4303713"/>
                        <a:ext cx="225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6"/>
          <p:cNvGraphicFramePr>
            <a:graphicFrameLocks noChangeAspect="1"/>
          </p:cNvGraphicFramePr>
          <p:nvPr/>
        </p:nvGraphicFramePr>
        <p:xfrm>
          <a:off x="7548563" y="4629150"/>
          <a:ext cx="320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5" imgH="177415" progId="Equation.3">
                  <p:embed/>
                </p:oleObj>
              </mc:Choice>
              <mc:Fallback>
                <p:oleObj name="Equation" r:id="rId20" imgW="126725" imgH="177415" progId="Equation.3">
                  <p:embed/>
                  <p:pic>
                    <p:nvPicPr>
                      <p:cNvPr id="5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4629150"/>
                        <a:ext cx="320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85"/>
          <p:cNvSpPr>
            <a:spLocks noChangeShapeType="1"/>
          </p:cNvSpPr>
          <p:nvPr/>
        </p:nvSpPr>
        <p:spPr bwMode="auto">
          <a:xfrm flipH="1" flipV="1">
            <a:off x="5905500" y="3962400"/>
            <a:ext cx="202882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2"/>
          <p:cNvSpPr>
            <a:spLocks/>
          </p:cNvSpPr>
          <p:nvPr/>
        </p:nvSpPr>
        <p:spPr bwMode="auto">
          <a:xfrm>
            <a:off x="5946693" y="2381081"/>
            <a:ext cx="1972502" cy="2056385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4200000" lon="10799981" rev="1079998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85"/>
          <p:cNvSpPr>
            <a:spLocks noChangeShapeType="1"/>
          </p:cNvSpPr>
          <p:nvPr/>
        </p:nvSpPr>
        <p:spPr bwMode="auto">
          <a:xfrm flipH="1" flipV="1">
            <a:off x="5903913" y="5467350"/>
            <a:ext cx="183991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" name="Object 86"/>
          <p:cNvGraphicFramePr>
            <a:graphicFrameLocks noChangeAspect="1"/>
          </p:cNvGraphicFramePr>
          <p:nvPr/>
        </p:nvGraphicFramePr>
        <p:xfrm>
          <a:off x="6562725" y="5016500"/>
          <a:ext cx="1920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707" imgH="164742" progId="Equation.3">
                  <p:embed/>
                </p:oleObj>
              </mc:Choice>
              <mc:Fallback>
                <p:oleObj name="Equation" r:id="rId22" imgW="88707" imgH="164742" progId="Equation.3">
                  <p:embed/>
                  <p:pic>
                    <p:nvPicPr>
                      <p:cNvPr id="5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5016500"/>
                        <a:ext cx="1920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eform 56"/>
          <p:cNvSpPr>
            <a:spLocks/>
          </p:cNvSpPr>
          <p:nvPr/>
        </p:nvSpPr>
        <p:spPr bwMode="auto">
          <a:xfrm>
            <a:off x="4900613" y="4305300"/>
            <a:ext cx="800100" cy="9144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" name="Object 86"/>
          <p:cNvGraphicFramePr>
            <a:graphicFrameLocks noChangeAspect="1"/>
          </p:cNvGraphicFramePr>
          <p:nvPr/>
        </p:nvGraphicFramePr>
        <p:xfrm>
          <a:off x="5026025" y="4368800"/>
          <a:ext cx="1920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8707" imgH="164742" progId="Equation.3">
                  <p:embed/>
                </p:oleObj>
              </mc:Choice>
              <mc:Fallback>
                <p:oleObj name="Equation" r:id="rId23" imgW="88707" imgH="164742" progId="Equation.3">
                  <p:embed/>
                  <p:pic>
                    <p:nvPicPr>
                      <p:cNvPr id="6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368800"/>
                        <a:ext cx="1920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-38100" y="708025"/>
            <a:ext cx="466725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Minimize the following DFA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State Equivalence Method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0’Equivalence as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B, C, D}   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1’Equivalence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B, C} {D}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2’Equivalence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C} {B} {D} {E}</a:t>
            </a:r>
          </a:p>
          <a:p>
            <a:pPr defTabSz="9144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3’Equivalence</a:t>
            </a:r>
          </a:p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{A, C} {B} {D} {E}    </a:t>
            </a:r>
          </a:p>
        </p:txBody>
      </p:sp>
      <p:graphicFrame>
        <p:nvGraphicFramePr>
          <p:cNvPr id="62" name="Content Placeholder 3"/>
          <p:cNvGraphicFramePr>
            <a:graphicFrameLocks/>
          </p:cNvGraphicFramePr>
          <p:nvPr/>
        </p:nvGraphicFramePr>
        <p:xfrm>
          <a:off x="5851525" y="763588"/>
          <a:ext cx="304958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DFA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A,C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E*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1456" marR="91456" marT="45705" marB="45705"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5726113" y="1373188"/>
            <a:ext cx="441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8E1C6-30AC-45E5-B0B3-074BFDE6E3AE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48A8-DD46-89E5-6D23-46824C115381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0618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4" grpId="0" animBg="1"/>
      <p:bldP spid="26" grpId="0" animBg="1"/>
      <p:bldP spid="27" grpId="0" animBg="1"/>
      <p:bldP spid="28" grpId="0" animBg="1"/>
      <p:bldP spid="35" grpId="0" animBg="1"/>
      <p:bldP spid="43" grpId="0" animBg="1"/>
      <p:bldP spid="44" grpId="0" animBg="1"/>
      <p:bldP spid="54" grpId="0" animBg="1"/>
      <p:bldP spid="59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951EA9-63FF-4A8C-8C9D-B9E06D54294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7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49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51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6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7358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3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7486650" y="5562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57368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7369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4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5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7381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3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85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6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7" name="Object 4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8" name="Object 43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9" name="Line 44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Line 45"/>
          <p:cNvSpPr>
            <a:spLocks noChangeShapeType="1"/>
          </p:cNvSpPr>
          <p:nvPr/>
        </p:nvSpPr>
        <p:spPr bwMode="auto">
          <a:xfrm>
            <a:off x="3048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91" name="Group 46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7395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6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92" name="Text Box 49"/>
          <p:cNvSpPr txBox="1">
            <a:spLocks noChangeArrowheads="1"/>
          </p:cNvSpPr>
          <p:nvPr/>
        </p:nvSpPr>
        <p:spPr bwMode="auto">
          <a:xfrm>
            <a:off x="17526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finished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760928-50F1-4C6C-93F3-371239C71DD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60" y="-98210"/>
            <a:ext cx="3438525" cy="2647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4040" y="-84960"/>
              <a:ext cx="9116280" cy="5560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" y="-94320"/>
                <a:ext cx="9135000" cy="55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6330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9AE7-022D-9302-5456-C7788E84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Ɛ-NFA (Finite Automaton with Epsilon Transitions)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DDA-C2D8-4E47-3E28-C12E13B0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latin typeface="Cookie" panose="02000000000000000000" pitchFamily="2" charset="0"/>
              </a:rPr>
              <a:t>A transition with an empty string is called an Ɛ-transition</a:t>
            </a:r>
          </a:p>
          <a:p>
            <a:pPr algn="just" fontAlgn="base"/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The formal definition of  </a:t>
            </a: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∈-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NFA is represented through 5-tuple (Q, ∑, δ, q</a:t>
            </a:r>
            <a:r>
              <a:rPr lang="en-IN" sz="2200" b="0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0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, F) where,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is a finite set of all states (q</a:t>
            </a:r>
            <a:r>
              <a:rPr lang="en-IN" sz="2200" b="0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0, 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</a:t>
            </a:r>
            <a:r>
              <a:rPr lang="en-IN" sz="2200" b="0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1, 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</a:t>
            </a:r>
            <a:r>
              <a:rPr lang="en-IN" sz="2200" b="0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2,   … </a:t>
            </a:r>
            <a:r>
              <a:rPr lang="en-IN" sz="2200" b="0" i="0" dirty="0" err="1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</a:t>
            </a:r>
            <a:r>
              <a:rPr lang="en-IN" sz="2200" b="0" i="0" baseline="-25000" dirty="0" err="1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n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) where n is finite number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∑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is a finite set of symbols called the alphabet. i.e. {0, 1},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δ : Q x (∑ U ∈) → 2</a:t>
            </a:r>
            <a:r>
              <a:rPr lang="en-IN" sz="2200" b="1" i="0" baseline="30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</a:t>
            </a: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 is a total function called as transition function</a:t>
            </a:r>
            <a:endParaRPr lang="en-IN" sz="2200" b="0" i="0" dirty="0">
              <a:solidFill>
                <a:srgbClr val="242424"/>
              </a:solidFill>
              <a:effectLst/>
              <a:latin typeface="Cookie" panose="02000000000000000000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q</a:t>
            </a:r>
            <a:r>
              <a:rPr lang="en-IN" sz="2200" b="1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0 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is the initial state from where any input is processed (q</a:t>
            </a:r>
            <a:r>
              <a:rPr lang="en-IN" sz="2200" b="0" i="0" baseline="-2500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0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 ∈ Q).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F </a:t>
            </a:r>
            <a:r>
              <a:rPr lang="en-IN" sz="2200" b="0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is a set of final state/states where F will be subset ( ⊆ ) of Q.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967D-DE31-2999-6698-840E5F56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FAD7-8001-7825-5C06-B5B461D0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017D-7641-506A-7150-037DBEB8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962D-E484-7A28-0638-4CEFDB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b="1" i="0" dirty="0">
                <a:solidFill>
                  <a:srgbClr val="C5310D"/>
                </a:solidFill>
                <a:effectLst/>
                <a:latin typeface="arial" panose="020B0604020202020204" pitchFamily="34" charset="0"/>
              </a:rPr>
            </a:br>
            <a:br>
              <a:rPr lang="en-IN" sz="1800" b="1" i="0" dirty="0">
                <a:solidFill>
                  <a:srgbClr val="C5310D"/>
                </a:solidFill>
                <a:effectLst/>
                <a:latin typeface="arial" panose="020B0604020202020204" pitchFamily="34" charset="0"/>
              </a:rPr>
            </a:br>
            <a:r>
              <a:rPr lang="en-IN" sz="2400" b="1" i="0" dirty="0">
                <a:solidFill>
                  <a:srgbClr val="C5310D"/>
                </a:solidFill>
                <a:effectLst/>
                <a:latin typeface="arial" panose="020B0604020202020204" pitchFamily="34" charset="0"/>
              </a:rPr>
              <a:t>Examples of Epsilon-NFA</a:t>
            </a:r>
            <a:br>
              <a:rPr lang="en-IN" b="1" i="0" dirty="0">
                <a:solidFill>
                  <a:srgbClr val="C5310D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2E8E-7AD8-D1FB-7392-D48ADCFA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Draw a Epsilon NFA which accept the string “ab”.</a:t>
            </a:r>
            <a:endParaRPr lang="en-IN" dirty="0">
              <a:latin typeface="Cookie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32456-1F4D-0700-A6B1-D6691A46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4073-9E7B-6314-66AB-48C92019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C3AD-55F5-8EB6-0D75-1FB675D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74F34-5891-64EC-3CCE-B21F159EB93D}"/>
              </a:ext>
            </a:extLst>
          </p:cNvPr>
          <p:cNvCxnSpPr/>
          <p:nvPr/>
        </p:nvCxnSpPr>
        <p:spPr>
          <a:xfrm>
            <a:off x="1349298" y="2583366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F08439A-DCC1-BC68-E6C8-02AF5327424D}"/>
              </a:ext>
            </a:extLst>
          </p:cNvPr>
          <p:cNvSpPr/>
          <p:nvPr/>
        </p:nvSpPr>
        <p:spPr>
          <a:xfrm>
            <a:off x="2062976" y="2141035"/>
            <a:ext cx="869795" cy="8474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B383BE-D5FB-38A3-EFDE-6FCC801C35FC}"/>
              </a:ext>
            </a:extLst>
          </p:cNvPr>
          <p:cNvCxnSpPr/>
          <p:nvPr/>
        </p:nvCxnSpPr>
        <p:spPr>
          <a:xfrm>
            <a:off x="2932771" y="2583366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78EC776-1FAC-21F5-7FFD-340E2FEF1CDA}"/>
              </a:ext>
            </a:extLst>
          </p:cNvPr>
          <p:cNvSpPr/>
          <p:nvPr/>
        </p:nvSpPr>
        <p:spPr>
          <a:xfrm>
            <a:off x="3646449" y="2159626"/>
            <a:ext cx="869795" cy="8474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DA1ED3-C223-EE00-6282-73FDFCDEA022}"/>
              </a:ext>
            </a:extLst>
          </p:cNvPr>
          <p:cNvCxnSpPr/>
          <p:nvPr/>
        </p:nvCxnSpPr>
        <p:spPr>
          <a:xfrm>
            <a:off x="4516244" y="2568492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0742895-6A14-C8DC-7595-8FB4175CFD8A}"/>
              </a:ext>
            </a:extLst>
          </p:cNvPr>
          <p:cNvSpPr/>
          <p:nvPr/>
        </p:nvSpPr>
        <p:spPr>
          <a:xfrm>
            <a:off x="5229922" y="2092706"/>
            <a:ext cx="914400" cy="914400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83E1E-6B03-051D-D9E4-6EEDB0A22CC3}"/>
              </a:ext>
            </a:extLst>
          </p:cNvPr>
          <p:cNvSpPr txBox="1"/>
          <p:nvPr/>
        </p:nvSpPr>
        <p:spPr>
          <a:xfrm>
            <a:off x="5520086" y="23801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0E5B-9F00-5679-6F35-63CA474EB03B}"/>
              </a:ext>
            </a:extLst>
          </p:cNvPr>
          <p:cNvSpPr txBox="1"/>
          <p:nvPr/>
        </p:nvSpPr>
        <p:spPr>
          <a:xfrm>
            <a:off x="3189249" y="21596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6DF6-11AC-E3A8-C2D9-CAF391EC60AE}"/>
              </a:ext>
            </a:extLst>
          </p:cNvPr>
          <p:cNvSpPr txBox="1"/>
          <p:nvPr/>
        </p:nvSpPr>
        <p:spPr>
          <a:xfrm>
            <a:off x="4641929" y="2170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2ACE2C-FBD4-604E-DB38-26D3D74E408B}"/>
              </a:ext>
            </a:extLst>
          </p:cNvPr>
          <p:cNvSpPr txBox="1"/>
          <p:nvPr/>
        </p:nvSpPr>
        <p:spPr>
          <a:xfrm>
            <a:off x="3956604" y="3113560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NFA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975D6-EE18-DC51-3CB0-1DF8248248E7}"/>
              </a:ext>
            </a:extLst>
          </p:cNvPr>
          <p:cNvCxnSpPr/>
          <p:nvPr/>
        </p:nvCxnSpPr>
        <p:spPr>
          <a:xfrm>
            <a:off x="1300511" y="4285785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0B4D179-8288-2B92-7966-15FAF205EAAE}"/>
              </a:ext>
            </a:extLst>
          </p:cNvPr>
          <p:cNvSpPr/>
          <p:nvPr/>
        </p:nvSpPr>
        <p:spPr>
          <a:xfrm>
            <a:off x="2044158" y="3841856"/>
            <a:ext cx="869795" cy="8474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172DD-B8C1-0FB0-A49A-F17FF3DF7E46}"/>
              </a:ext>
            </a:extLst>
          </p:cNvPr>
          <p:cNvCxnSpPr/>
          <p:nvPr/>
        </p:nvCxnSpPr>
        <p:spPr>
          <a:xfrm>
            <a:off x="2932771" y="4285785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78A018E-4D28-779E-86B7-018EECAE0395}"/>
              </a:ext>
            </a:extLst>
          </p:cNvPr>
          <p:cNvSpPr/>
          <p:nvPr/>
        </p:nvSpPr>
        <p:spPr>
          <a:xfrm>
            <a:off x="3655521" y="3888831"/>
            <a:ext cx="869795" cy="8474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01F0C-8D67-2A4E-6F15-E116C789683A}"/>
              </a:ext>
            </a:extLst>
          </p:cNvPr>
          <p:cNvSpPr txBox="1"/>
          <p:nvPr/>
        </p:nvSpPr>
        <p:spPr>
          <a:xfrm>
            <a:off x="3134423" y="39432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95ABF9-19C7-144F-4E91-85B37ABD3257}"/>
              </a:ext>
            </a:extLst>
          </p:cNvPr>
          <p:cNvCxnSpPr/>
          <p:nvPr/>
        </p:nvCxnSpPr>
        <p:spPr>
          <a:xfrm>
            <a:off x="4525316" y="4312571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DF2C26-BF59-D7D2-DD0A-8C9A11A80370}"/>
              </a:ext>
            </a:extLst>
          </p:cNvPr>
          <p:cNvSpPr txBox="1"/>
          <p:nvPr/>
        </p:nvSpPr>
        <p:spPr>
          <a:xfrm>
            <a:off x="4731057" y="39432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ϵ</a:t>
            </a:r>
            <a:endParaRPr lang="en-IN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692C172-0FB5-12C7-09C7-F60F37425DA9}"/>
              </a:ext>
            </a:extLst>
          </p:cNvPr>
          <p:cNvSpPr/>
          <p:nvPr/>
        </p:nvSpPr>
        <p:spPr>
          <a:xfrm>
            <a:off x="5226901" y="3850895"/>
            <a:ext cx="869795" cy="8474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FB1C18-0A90-6F75-9BB6-0576B24962FB}"/>
              </a:ext>
            </a:extLst>
          </p:cNvPr>
          <p:cNvCxnSpPr/>
          <p:nvPr/>
        </p:nvCxnSpPr>
        <p:spPr>
          <a:xfrm>
            <a:off x="6096696" y="4312571"/>
            <a:ext cx="71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5ED5C838-9814-6D80-2171-46796267C594}"/>
              </a:ext>
            </a:extLst>
          </p:cNvPr>
          <p:cNvSpPr/>
          <p:nvPr/>
        </p:nvSpPr>
        <p:spPr>
          <a:xfrm>
            <a:off x="6810374" y="3808396"/>
            <a:ext cx="914400" cy="914400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A55907-3858-01C5-C06C-EE075B02C840}"/>
              </a:ext>
            </a:extLst>
          </p:cNvPr>
          <p:cNvSpPr txBox="1"/>
          <p:nvPr/>
        </p:nvSpPr>
        <p:spPr>
          <a:xfrm>
            <a:off x="7055353" y="40809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744D28-3133-AAA9-DFF2-9905FDFA1113}"/>
              </a:ext>
            </a:extLst>
          </p:cNvPr>
          <p:cNvSpPr txBox="1"/>
          <p:nvPr/>
        </p:nvSpPr>
        <p:spPr>
          <a:xfrm>
            <a:off x="6308640" y="3905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D81E2-4889-409B-52CE-2E94540A95B0}"/>
              </a:ext>
            </a:extLst>
          </p:cNvPr>
          <p:cNvSpPr txBox="1"/>
          <p:nvPr/>
        </p:nvSpPr>
        <p:spPr>
          <a:xfrm>
            <a:off x="3892977" y="4977662"/>
            <a:ext cx="12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ϵ</a:t>
            </a:r>
            <a:r>
              <a:rPr lang="en-IN" dirty="0"/>
              <a:t>-NFA</a:t>
            </a:r>
          </a:p>
        </p:txBody>
      </p:sp>
    </p:spTree>
    <p:extLst>
      <p:ext uri="{BB962C8B-B14F-4D97-AF65-F5344CB8AC3E}">
        <p14:creationId xmlns:p14="http://schemas.microsoft.com/office/powerpoint/2010/main" val="41546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15" grpId="0" animBg="1"/>
      <p:bldP spid="16" grpId="0"/>
      <p:bldP spid="17" grpId="0"/>
      <p:bldP spid="18" grpId="0"/>
      <p:bldP spid="21" grpId="0" animBg="1"/>
      <p:bldP spid="23" grpId="0" animBg="1"/>
      <p:bldP spid="24" grpId="0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4D4-F791-C3F9-11DF-5E2B6C2F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22D7-276D-DC95-998D-05E8EC04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IN" sz="3600" b="1" i="0" dirty="0">
                <a:solidFill>
                  <a:srgbClr val="242424"/>
                </a:solidFill>
                <a:effectLst/>
                <a:latin typeface="Cookie" panose="02000000000000000000" pitchFamily="2" charset="0"/>
              </a:rPr>
              <a:t>Draw an Epsilon Finite Automata which can accept the string “a or b or c”</a:t>
            </a:r>
            <a:endParaRPr lang="en-IN" sz="3600" b="0" i="0" dirty="0">
              <a:solidFill>
                <a:srgbClr val="242424"/>
              </a:solidFill>
              <a:effectLst/>
              <a:latin typeface="Cookie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01B6-EA1D-DA22-A77C-F00D5F93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84DC-825F-6044-60B6-D66F07DD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4523-6B8D-5494-FE33-3BEF2D56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175-1DB7-8258-9BD2-D3DBBC9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Conversion of </a:t>
            </a:r>
            <a:r>
              <a:rPr lang="el-GR" dirty="0"/>
              <a:t>ϵ</a:t>
            </a:r>
            <a:r>
              <a:rPr lang="en-IN" dirty="0"/>
              <a:t>-NFA to DFA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1A16-4017-BD5F-7D66-FD84DE96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The method for converting the NFA with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 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to DFA is explained below −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Step 1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 − Consider M={Q,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Σ, δ,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q0,F) is NFA with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ε. 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We have to convert this NFA with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 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to equivalent DFA denoted by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M0=(Q0,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Σ, δ0,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q0,F0)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Then obtain,</a:t>
            </a:r>
          </a:p>
          <a:p>
            <a:pPr marL="0" indent="0" algn="just">
              <a:buNone/>
            </a:pP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closure(q0) ={p1,p2,p3,……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pn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}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then [p1,p2,p2,….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pn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] becomes a start state of DFA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now[p1,p2,p3,….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pn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] ∈ Q0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B612-BB67-C3F5-8E02-C5EB411F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319B-60A6-1769-6B86-42498987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CAFA-65ED-F33D-D084-7CB98C11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04FD-CDA5-71A4-3016-D6813E1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9863"/>
            <a:ext cx="7886700" cy="4606091"/>
          </a:xfrm>
        </p:spPr>
        <p:txBody>
          <a:bodyPr/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Step 2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 − We will obtain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δ 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transition on [p1,p2,p3,…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pn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] for each input.</a:t>
            </a:r>
          </a:p>
          <a:p>
            <a:pPr marL="0" indent="0" algn="just">
              <a:buNone/>
            </a:pP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δ 0([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p1,p2,p3,..pn],a) =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closure(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δ(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p1,a) U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δ(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p2,a)U………………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δ(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pn,a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))= U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=1 to n) 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closure d(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pi,a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)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Where a is input ∈</a:t>
            </a:r>
            <a:r>
              <a:rPr lang="el-GR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Σ</a:t>
            </a:r>
          </a:p>
          <a:p>
            <a:r>
              <a:rPr lang="en-IN" dirty="0">
                <a:latin typeface="Cookie" panose="02000000000000000000" pitchFamily="2" charset="0"/>
              </a:rPr>
              <a:t>Step 3 − The state obtained [p1,p2,p3,…</a:t>
            </a:r>
            <a:r>
              <a:rPr lang="en-IN" dirty="0" err="1">
                <a:latin typeface="Cookie" panose="02000000000000000000" pitchFamily="2" charset="0"/>
              </a:rPr>
              <a:t>pn</a:t>
            </a:r>
            <a:r>
              <a:rPr lang="en-IN" dirty="0">
                <a:latin typeface="Cookie" panose="02000000000000000000" pitchFamily="2" charset="0"/>
              </a:rPr>
              <a:t>] ∈ Q0 .</a:t>
            </a:r>
          </a:p>
          <a:p>
            <a:r>
              <a:rPr lang="en-IN" dirty="0">
                <a:latin typeface="Cookie" panose="02000000000000000000" pitchFamily="2" charset="0"/>
              </a:rPr>
              <a:t>The states containing final state in pi is a final state in DFA.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9BBD-9BE8-A868-DEFD-5E9F34BC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AB7-0BCE-E830-B59C-3D4A1413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2BB3-3AAF-2364-EDD8-DFC75669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6D51-D353-CFE2-2906-724A9BA7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AE6-2177-46F9-46F6-7B4DF767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Convert the following NFA with epsilon to equivalent DFA</a:t>
            </a:r>
          </a:p>
          <a:p>
            <a:endParaRPr lang="en-IN" dirty="0">
              <a:latin typeface="Cookie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B84B-28A8-EC28-5E1D-321DDFB7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7B24-CC56-FF03-21A5-1578873A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6BA0-7CE7-84AD-CB38-26BF860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pic>
        <p:nvPicPr>
          <p:cNvPr id="130050" name="Picture 2">
            <a:extLst>
              <a:ext uri="{FF2B5EF4-FFF2-40B4-BE49-F238E27FC236}">
                <a16:creationId xmlns:a16="http://schemas.microsoft.com/office/drawing/2014/main" id="{27594EEC-82C8-4BAA-FBD5-8F704477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42" y="2097708"/>
            <a:ext cx="6490010" cy="24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0212-1129-0A83-97E7-C0C61835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7991"/>
            <a:ext cx="7886700" cy="4817964"/>
          </a:xfrm>
        </p:spPr>
        <p:txBody>
          <a:bodyPr/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To convert this NFA with epsilon, we will first find the ε-closures, as given below −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ε-closure(q0)={q0,q1,q2}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ε-closure(q1)={q1,q2}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ε-closure(q2)={q2}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Let us start from </a:t>
            </a:r>
            <a:r>
              <a:rPr lang="en-IN" b="1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ε-closure of start state</a:t>
            </a: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, as mentioned below −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When, ε-closure(q0)={q0,q1,q2}, we will call this state as A.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Now, let us find transition on A with every input symbol, as shown below </a:t>
            </a:r>
            <a:r>
              <a:rPr lang="en-IN" b="0" i="0" dirty="0">
                <a:solidFill>
                  <a:srgbClr val="000000"/>
                </a:solidFill>
                <a:effectLst/>
                <a:latin typeface="Nunito"/>
              </a:rPr>
              <a:t>−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8158-A5FB-2D1D-762B-93720D97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A158-A407-0C9F-F4E6-C9504891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5E87-4106-9B07-C384-9EB721D0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149A-2DDC-2E53-E7A5-97398F6F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13679"/>
            <a:ext cx="7886700" cy="4472276"/>
          </a:xfrm>
        </p:spPr>
        <p:txBody>
          <a:bodyPr/>
          <a:lstStyle/>
          <a:p>
            <a:r>
              <a:rPr lang="el-GR" dirty="0">
                <a:latin typeface="Cookie" panose="02000000000000000000" pitchFamily="2" charset="0"/>
              </a:rPr>
              <a:t>δ'(</a:t>
            </a:r>
            <a:r>
              <a:rPr lang="en-IN" dirty="0">
                <a:latin typeface="Cookie" panose="02000000000000000000" pitchFamily="2" charset="0"/>
              </a:rPr>
              <a:t>A, a)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 err="1">
                <a:latin typeface="Cookie" panose="02000000000000000000" pitchFamily="2" charset="0"/>
              </a:rPr>
              <a:t>A,a</a:t>
            </a:r>
            <a:r>
              <a:rPr lang="en-IN" dirty="0">
                <a:latin typeface="Cookie" panose="02000000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q0,q1,q2), a))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q0, a) ∪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q1,a) U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q2,a) 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Φ</a:t>
            </a:r>
            <a:r>
              <a:rPr lang="en-IN" dirty="0">
                <a:latin typeface="Cookie" panose="02000000000000000000" pitchFamily="2" charset="0"/>
              </a:rPr>
              <a:t> ∪ q1 </a:t>
            </a:r>
            <a:r>
              <a:rPr lang="en-IN">
                <a:latin typeface="Cookie" panose="02000000000000000000" pitchFamily="2" charset="0"/>
              </a:rPr>
              <a:t>∪q1)</a:t>
            </a:r>
            <a:endParaRPr lang="en-IN" dirty="0">
              <a:latin typeface="Cookie" panose="020000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closure(q1)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{q1, q2} let us call it as state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77FB-13F4-FEF7-1F04-0CA5E77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246D-F581-DFF8-6CDD-D3F8CB67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4291-8B4D-F007-9290-02142340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D249-A94A-DA2A-4B78-E28ED5B2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8713"/>
            <a:ext cx="7886700" cy="4617242"/>
          </a:xfrm>
        </p:spPr>
        <p:txBody>
          <a:bodyPr/>
          <a:lstStyle/>
          <a:p>
            <a:r>
              <a:rPr lang="el-GR" dirty="0">
                <a:latin typeface="Cookie" panose="02000000000000000000" pitchFamily="2" charset="0"/>
              </a:rPr>
              <a:t>δ'(</a:t>
            </a:r>
            <a:r>
              <a:rPr lang="en-IN" dirty="0">
                <a:latin typeface="Cookie" panose="02000000000000000000" pitchFamily="2" charset="0"/>
              </a:rPr>
              <a:t>A, b)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 err="1">
                <a:latin typeface="Cookie" panose="02000000000000000000" pitchFamily="2" charset="0"/>
              </a:rPr>
              <a:t>A,b</a:t>
            </a:r>
            <a:r>
              <a:rPr lang="en-IN" dirty="0">
                <a:latin typeface="Cookie" panose="02000000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q0,q1,q2), b))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q0, b) ∪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q1,b) U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q2,b) 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closure(q0 U </a:t>
            </a:r>
            <a:r>
              <a:rPr lang="el-GR" dirty="0">
                <a:latin typeface="Cookie" panose="02000000000000000000" pitchFamily="2" charset="0"/>
              </a:rPr>
              <a:t>Φ∪</a:t>
            </a:r>
            <a:r>
              <a:rPr lang="en-IN" dirty="0">
                <a:latin typeface="Cookie" panose="02000000000000000000" pitchFamily="2" charset="0"/>
              </a:rPr>
              <a:t>q0)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closure(q0)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{q0,q1, q2} its nothing but state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F4E1-868E-33B9-81E5-4D8C9063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0867-8C95-ED5B-561F-C3FAC906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9CD3-888B-3550-91DA-C8875DE8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7B30C4-4720-44A9-8386-88ED01545BC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Rejection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8382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69696" progId="Equation.3">
                  <p:embed/>
                </p:oleObj>
              </mc:Choice>
              <mc:Fallback>
                <p:oleObj name="Equation" r:id="rId2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87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8392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98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08" imgH="444307" progId="Equation.3">
                  <p:embed/>
                </p:oleObj>
              </mc:Choice>
              <mc:Fallback>
                <p:oleObj name="Equation" r:id="rId22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8404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07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8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9" name="Object 45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0" name="Line 47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11" name="Group 51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8415" name="Object 5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16" name="Line 5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8412" name="Object 55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ECBB0-91A7-4307-8FE2-DB6376A0DCD2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D765-397F-6021-B3DE-1A8DCE8D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8351"/>
            <a:ext cx="7886700" cy="4717603"/>
          </a:xfrm>
        </p:spPr>
        <p:txBody>
          <a:bodyPr/>
          <a:lstStyle/>
          <a:p>
            <a:r>
              <a:rPr lang="el-GR" dirty="0">
                <a:latin typeface="Cookie" panose="02000000000000000000" pitchFamily="2" charset="0"/>
              </a:rPr>
              <a:t>δ'(</a:t>
            </a:r>
            <a:r>
              <a:rPr lang="en-IN" dirty="0">
                <a:latin typeface="Cookie" panose="02000000000000000000" pitchFamily="2" charset="0"/>
              </a:rPr>
              <a:t>B, a)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 err="1">
                <a:latin typeface="Cookie" panose="02000000000000000000" pitchFamily="2" charset="0"/>
              </a:rPr>
              <a:t>B,a</a:t>
            </a:r>
            <a:r>
              <a:rPr lang="en-IN" dirty="0">
                <a:latin typeface="Cookie" panose="02000000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q1,q2), a))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q1,a) U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q2,a) 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closure(q1 </a:t>
            </a:r>
            <a:r>
              <a:rPr lang="en-IN">
                <a:latin typeface="Cookie" panose="02000000000000000000" pitchFamily="2" charset="0"/>
              </a:rPr>
              <a:t>∪q1)</a:t>
            </a:r>
            <a:endParaRPr lang="en-IN" dirty="0">
              <a:latin typeface="Cookie" panose="020000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closure(q1)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{q1, q2} its nothing but state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EF02-A352-8F1D-7474-A12B7F23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A489-CA98-20B0-D26F-4AA8A755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AA4A-8817-E47B-A50F-5F5186DD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1F03-10DB-9FAE-62FF-89193CA6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5621"/>
            <a:ext cx="7886700" cy="4550334"/>
          </a:xfrm>
        </p:spPr>
        <p:txBody>
          <a:bodyPr/>
          <a:lstStyle/>
          <a:p>
            <a:r>
              <a:rPr lang="el-GR" dirty="0">
                <a:latin typeface="Cookie" panose="02000000000000000000" pitchFamily="2" charset="0"/>
              </a:rPr>
              <a:t>δ'(</a:t>
            </a:r>
            <a:r>
              <a:rPr lang="en-IN" dirty="0">
                <a:latin typeface="Cookie" panose="02000000000000000000" pitchFamily="2" charset="0"/>
              </a:rPr>
              <a:t>B, b)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 err="1">
                <a:latin typeface="Cookie" panose="02000000000000000000" pitchFamily="2" charset="0"/>
              </a:rPr>
              <a:t>B,b</a:t>
            </a:r>
            <a:r>
              <a:rPr lang="en-IN" dirty="0">
                <a:latin typeface="Cookie" panose="02000000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q1,q2), b))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q1,b) U </a:t>
            </a:r>
            <a:r>
              <a:rPr lang="el-GR" dirty="0">
                <a:latin typeface="Cookie" panose="02000000000000000000" pitchFamily="2" charset="0"/>
              </a:rPr>
              <a:t>δ(</a:t>
            </a:r>
            <a:r>
              <a:rPr lang="en-IN" dirty="0">
                <a:latin typeface="Cookie" panose="02000000000000000000" pitchFamily="2" charset="0"/>
              </a:rPr>
              <a:t>q2,b) 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</a:t>
            </a:r>
            <a:r>
              <a:rPr lang="el-GR" dirty="0">
                <a:latin typeface="Cookie" panose="02000000000000000000" pitchFamily="2" charset="0"/>
              </a:rPr>
              <a:t>Φ∪</a:t>
            </a:r>
            <a:r>
              <a:rPr lang="en-IN" dirty="0">
                <a:latin typeface="Cookie" panose="02000000000000000000" pitchFamily="2" charset="0"/>
              </a:rPr>
              <a:t>q0)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  = </a:t>
            </a:r>
            <a:r>
              <a:rPr lang="el-GR" dirty="0">
                <a:latin typeface="Cookie" panose="02000000000000000000" pitchFamily="2" charset="0"/>
              </a:rPr>
              <a:t>ε-</a:t>
            </a:r>
            <a:r>
              <a:rPr lang="en-IN" dirty="0">
                <a:latin typeface="Cookie" panose="02000000000000000000" pitchFamily="2" charset="0"/>
              </a:rPr>
              <a:t>closure(q0)</a:t>
            </a:r>
          </a:p>
          <a:p>
            <a:pPr marL="0" indent="0">
              <a:buNone/>
            </a:pPr>
            <a:r>
              <a:rPr lang="en-IN" dirty="0">
                <a:latin typeface="Cookie" panose="02000000000000000000" pitchFamily="2" charset="0"/>
              </a:rPr>
              <a:t> = {q0,q1, q2} its nothing but state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40D2-7549-39FA-3050-05531E3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6196-06E0-452E-C068-43CE4050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DF6A-AE77-D3FE-8BB3-7A4999D1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32C2-C799-A7B2-B5F6-55F0176E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74" y="367990"/>
            <a:ext cx="7852076" cy="514164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Hence, the transition table for the generated DFA is as follows −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AAC1-863B-BE32-9A4D-73A0627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D03F-961A-3A72-E992-A7391A0C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C64F-3270-B9D8-F6FE-16E7DDD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60F746-C358-433A-8953-E143C239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9035"/>
              </p:ext>
            </p:extLst>
          </p:nvPr>
        </p:nvGraphicFramePr>
        <p:xfrm>
          <a:off x="4572001" y="1100419"/>
          <a:ext cx="4201431" cy="1127760"/>
        </p:xfrm>
        <a:graphic>
          <a:graphicData uri="http://schemas.openxmlformats.org/drawingml/2006/table">
            <a:tbl>
              <a:tblPr/>
              <a:tblGrid>
                <a:gridCol w="1400477">
                  <a:extLst>
                    <a:ext uri="{9D8B030D-6E8A-4147-A177-3AD203B41FA5}">
                      <a16:colId xmlns:a16="http://schemas.microsoft.com/office/drawing/2014/main" val="637136767"/>
                    </a:ext>
                  </a:extLst>
                </a:gridCol>
                <a:gridCol w="1400477">
                  <a:extLst>
                    <a:ext uri="{9D8B030D-6E8A-4147-A177-3AD203B41FA5}">
                      <a16:colId xmlns:a16="http://schemas.microsoft.com/office/drawing/2014/main" val="2592857"/>
                    </a:ext>
                  </a:extLst>
                </a:gridCol>
                <a:gridCol w="1400477">
                  <a:extLst>
                    <a:ext uri="{9D8B030D-6E8A-4147-A177-3AD203B41FA5}">
                      <a16:colId xmlns:a16="http://schemas.microsoft.com/office/drawing/2014/main" val="411210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States\inputs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b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9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81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B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241890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E8CA80F7-3A05-0E4A-E473-5DCC715F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735586"/>
            <a:ext cx="5689910" cy="34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6CC5-F6E1-7A10-07AF-B553C6D9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9933"/>
            <a:ext cx="7886700" cy="48960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As, A={q0,q1,q2} in which the final state q2 lies. Hence, A is the final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ookie" panose="02000000000000000000" pitchFamily="2" charset="0"/>
              </a:rPr>
              <a:t>In B ={q1,q2} the state q2 lies. Hence, B is also the final state.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CADD-AAB9-851A-F91E-F91BD40A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2299-7B28-5A6D-FDE2-585A920A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8437-8E6F-2CB1-0569-C9C591B2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E76A-3366-875E-8605-46545C6E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2601"/>
            <a:ext cx="7886700" cy="4703354"/>
          </a:xfrm>
        </p:spPr>
        <p:txBody>
          <a:bodyPr/>
          <a:lstStyle/>
          <a:p>
            <a:pPr marL="0" indent="0" algn="ctr">
              <a:buNone/>
            </a:pPr>
            <a:endParaRPr lang="en-IN" sz="4400" dirty="0">
              <a:solidFill>
                <a:srgbClr val="FF0000"/>
              </a:solidFill>
              <a:latin typeface="Cookie" panose="02000000000000000000" pitchFamily="2" charset="0"/>
            </a:endParaRPr>
          </a:p>
          <a:p>
            <a:pPr marL="0" indent="0" algn="ctr">
              <a:buNone/>
            </a:pPr>
            <a:endParaRPr lang="en-IN" sz="4400" dirty="0">
              <a:solidFill>
                <a:srgbClr val="FF0000"/>
              </a:solidFill>
              <a:latin typeface="Cookie" panose="02000000000000000000" pitchFamily="2" charset="0"/>
            </a:endParaRPr>
          </a:p>
          <a:p>
            <a:pPr marL="0" indent="0" algn="ctr">
              <a:buNone/>
            </a:pPr>
            <a:r>
              <a:rPr lang="en-IN" sz="4400" dirty="0">
                <a:solidFill>
                  <a:srgbClr val="FF0000"/>
                </a:solidFill>
                <a:latin typeface="Cookie" panose="02000000000000000000" pitchFamily="2" charset="0"/>
              </a:rPr>
              <a:t>END of MODULE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61B-05C2-486E-FE68-99A3BCEF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A54E-CE7F-E08E-FC93-CC39C361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63-E3B0-3085-9BB7-8FA5468A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82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E752-3036-F1CF-0F01-86F68BCC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5CED-CBCE-8741-C53E-26B75D18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3818-DCCB-1992-D167-F19DFB35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6B1D-F285-3438-4E0C-593D5A1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 Gauri  Kalnoor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DD39-4FC5-DB03-B7B5-9B8D6CBE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8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30117C9-C6B9-4428-9042-6B52D10403D8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398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399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04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9406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1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9416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22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428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31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2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4" name="Line 45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Line 4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36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9439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0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57BD83-C979-4B99-BF17-7E73F2F0662F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80645E3-1BDE-43B7-A345-BC862B290CD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1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2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0430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3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0440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46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1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0452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3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55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7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8" name="Line 45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9" name="Line 4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60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0463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4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B33540-EC83-4573-B6D0-34A2D39EDDF7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8AC90B-0FE2-4C22-8033-D2B2371AB384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5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1454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59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1464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9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0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1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76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9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0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1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2" name="Line 45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Line 48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84" name="Group 50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1487" name="Object 5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8" name="Line 5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603164-AF26-47A2-8C32-C08C8853BF50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91A2A5-96E9-490C-858F-F4DF1FA4AA03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3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reject</a:t>
            </a: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Line 3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504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5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6" name="Object 42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09" name="Group 4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2513" name="Object 4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4" name="Line 4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10" name="Text Box 48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finished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B24268-E98A-4C60-96F4-0559F5D8185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D16E3F-3382-4A34-B15F-786D985D3340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Another Rejection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</a:p>
        </p:txBody>
      </p:sp>
      <p:sp>
        <p:nvSpPr>
          <p:cNvPr id="6349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3503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69696" progId="Equation.3">
                  <p:embed/>
                </p:oleObj>
              </mc:Choice>
              <mc:Fallback>
                <p:oleObj name="Equation" r:id="rId2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08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3513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19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08" imgH="444307" progId="Equation.3">
                  <p:embed/>
                </p:oleObj>
              </mc:Choice>
              <mc:Fallback>
                <p:oleObj name="Equation" r:id="rId22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3525" name="Line 42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Line 43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27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3532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72808" imgH="444307" progId="Equation.3">
                    <p:embed/>
                  </p:oleObj>
                </mc:Choice>
                <mc:Fallback>
                  <p:oleObj name="Equation" r:id="rId24" imgW="672808" imgH="444307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3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3528" name="Object 47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9100" imgH="469900" progId="Equation.3">
                  <p:embed/>
                </p:oleObj>
              </mc:Choice>
              <mc:Fallback>
                <p:oleObj name="Equation" r:id="rId25" imgW="4191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9" name="Object 48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42751" progId="Equation.3">
                  <p:embed/>
                </p:oleObj>
              </mc:Choice>
              <mc:Fallback>
                <p:oleObj name="Equation" r:id="rId27" imgW="279279" imgH="34275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4C20F9-CFF5-44E5-B1D8-329E3DB36CB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BA16B4-4959-4F87-A0C7-1A6BFBF2BF3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69696" progId="Equation.3">
                  <p:embed/>
                </p:oleObj>
              </mc:Choice>
              <mc:Fallback>
                <p:oleObj name="Equation" r:id="rId2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08" imgH="444307" progId="Equation.3">
                  <p:embed/>
                </p:oleObj>
              </mc:Choice>
              <mc:Fallback>
                <p:oleObj name="Equation" r:id="rId22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3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37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50" name="Group 38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64556" name="Object 3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72808" imgH="444307" progId="Equation.3">
                    <p:embed/>
                  </p:oleObj>
                </mc:Choice>
                <mc:Fallback>
                  <p:oleObj name="Equation" r:id="rId24" imgW="672808" imgH="44430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7" name="Line 4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551" name="Object 4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9100" imgH="469900" progId="Equation.3">
                  <p:embed/>
                </p:oleObj>
              </mc:Choice>
              <mc:Fallback>
                <p:oleObj name="Equation" r:id="rId25" imgW="419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2" name="Text Box 43"/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reject</a:t>
            </a:r>
          </a:p>
        </p:txBody>
      </p:sp>
      <p:graphicFrame>
        <p:nvGraphicFramePr>
          <p:cNvPr id="64553" name="Object 45"/>
          <p:cNvGraphicFramePr>
            <a:graphicFrameLocks noChangeAspect="1"/>
          </p:cNvGraphicFramePr>
          <p:nvPr/>
        </p:nvGraphicFramePr>
        <p:xfrm>
          <a:off x="4343400" y="1447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42751" progId="Equation.3">
                  <p:embed/>
                </p:oleObj>
              </mc:Choice>
              <mc:Fallback>
                <p:oleObj name="Equation" r:id="rId27" imgW="279279" imgH="34275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C19346-B9E8-4736-9BF7-E092849CA148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4C6DEC-AF82-4421-865E-A7760C54135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2700"/>
            <a:ext cx="7999412" cy="74930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549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F78476-CCF4-4131-A589-D3B8A6188257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EC37557-CBF9-40A6-98C5-18C502AB01E7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8463" y="1841500"/>
            <a:ext cx="8307387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 automaton is an abstract model of a digital computer.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b="1">
              <a:solidFill>
                <a:srgbClr val="C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Automata(FA) is the simplest machine to recognize patterns.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22263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Language Recognizers : An example of Finite Automata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EF6201-C7E9-4087-BE88-4D2D2677947D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4D2398F-872A-42ED-AD1F-FBE87411E054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563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6568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658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3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F9D9D5-FD74-41CE-839F-C3EB30D536B0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03AE4F7-6F19-47B4-89EA-B4D4CD3C094A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587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588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6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60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607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Line 25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CFA159-5314-4238-8B6C-54DC3EB588E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3A945D-76A2-4181-8F19-C179FC044C7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611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8612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2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862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31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Line 25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07DFC8-9E78-45B4-B7F4-C52F6987AF11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300FCE5-8500-409D-891F-2ECA65F25836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35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9636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9637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4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965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55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8" name="Line 25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7"/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69661" name="Text Box 28"/>
          <p:cNvSpPr txBox="1">
            <a:spLocks noChangeArrowheads="1"/>
          </p:cNvSpPr>
          <p:nvPr/>
        </p:nvSpPr>
        <p:spPr bwMode="auto">
          <a:xfrm>
            <a:off x="12954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</a:t>
            </a: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finished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23814E-C451-48FB-B08C-680891E59596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6452BE-CDA6-4BDA-A8E9-B784CC2CA510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6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27940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Rejection Example</a:t>
            </a:r>
          </a:p>
        </p:txBody>
      </p:sp>
      <p:sp>
        <p:nvSpPr>
          <p:cNvPr id="70660" name="Oval 1027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0661" name="Oval 1028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0662" name="Oval 1029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0663" name="Line 1030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1031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0665" name="Line 1032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33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Freeform 1034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Freeform 1035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69" name="Object 1036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037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038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039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040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041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042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104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0677" name="Line 104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1045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1046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80" name="Object 104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1048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2" name="Line 105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1051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84" name="Object 105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4B5EAE-0D53-4514-A6A9-9611AD987DBE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A567273-4737-4422-98D8-64C33E404F2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3" name="Oval 1026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684" name="Oval 1027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685" name="Oval 1028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686" name="Line 1029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Oval 1030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688" name="Line 1031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1032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Freeform 1033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Freeform 1034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692" name="Object 1035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036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037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038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039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040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041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Rectangle 104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700" name="Line 104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04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1045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3" name="Object 1046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1047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1049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7" name="Object 1050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536623-3D63-4AE2-9C16-5BE9BA2255F8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B72D7E-4F73-40B9-A218-B4594E2535D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07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08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6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7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1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F20B8E-B8F0-4D2B-9115-009F9C73CB1C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9A7F1FE-5FC5-41BF-A2C5-CD685F680AC9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731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3732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4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374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51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24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55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490611-6ED7-4AC0-BBB2-662BFDB5E436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520431-007B-4A96-AC83-EB97F479DCD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4755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4756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4757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4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4772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5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Line 24"/>
          <p:cNvSpPr>
            <a:spLocks noChangeShapeType="1"/>
          </p:cNvSpPr>
          <p:nvPr/>
        </p:nvSpPr>
        <p:spPr bwMode="auto">
          <a:xfrm>
            <a:off x="2438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9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Text Box 27"/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reject</a:t>
            </a:r>
          </a:p>
        </p:txBody>
      </p:sp>
      <p:sp>
        <p:nvSpPr>
          <p:cNvPr id="74781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finished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434A6C-42B8-48F3-B3EA-5E9EDC326363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F893C3-962D-4133-8261-36FB4F173386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Languages Accepted by </a:t>
            </a:r>
            <a:r>
              <a:rPr lang="en-US" sz="32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FAs</a:t>
            </a:r>
            <a:endParaRPr lang="en-US" sz="32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4089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Definition: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3200" dirty="0">
              <a:latin typeface="Comic Sans MS" panose="030F0702030302020204" pitchFamily="66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3200" dirty="0">
                <a:latin typeface="Comic Sans MS" panose="030F0702030302020204" pitchFamily="66" charset="0"/>
              </a:rPr>
              <a:t>The language              contains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3200" dirty="0">
                <a:latin typeface="Comic Sans MS" panose="030F0702030302020204" pitchFamily="66" charset="0"/>
              </a:rPr>
              <a:t>all input strings accepted by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   = { strings that bring      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         to an accepting state}   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892550" y="2273300"/>
          <a:ext cx="1090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558558" progId="Equation.3">
                  <p:embed/>
                </p:oleObj>
              </mc:Choice>
              <mc:Fallback>
                <p:oleObj name="Equation" r:id="rId2" imgW="1180588" imgH="5585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273300"/>
                        <a:ext cx="10906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788150" y="27813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27813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203825" y="4194175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8918" imgH="380835" progId="Equation.3">
                  <p:embed/>
                </p:oleObj>
              </mc:Choice>
              <mc:Fallback>
                <p:oleObj name="Equation" r:id="rId6" imgW="418918" imgH="380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4194175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8"/>
          <p:cNvGraphicFramePr>
            <a:graphicFrameLocks noChangeAspect="1"/>
          </p:cNvGraphicFramePr>
          <p:nvPr/>
        </p:nvGraphicFramePr>
        <p:xfrm>
          <a:off x="758825" y="4117975"/>
          <a:ext cx="1223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558558" progId="Equation.3">
                  <p:embed/>
                </p:oleObj>
              </mc:Choice>
              <mc:Fallback>
                <p:oleObj name="Equation" r:id="rId8" imgW="1180588" imgH="5585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117975"/>
                        <a:ext cx="1223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F97DDC-F0C1-41C3-B673-CF9E157DE470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51D44A-4649-40DB-B0D0-134F39E19046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Finite Automaton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895600" y="13716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“Accept”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or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“Reject”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49165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725EA7-1DCC-40B6-90D0-62A1D7A89836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/>
      <p:bldP spid="532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9DA7080-588E-4F56-BEF6-0321ED350C7A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219200" y="511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6576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49530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2362200" y="509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3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76825" name="Object 25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4648200" y="4406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6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2057400" y="42545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545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0" name="Freeform 30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2" name="Line 32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Freeform 33"/>
          <p:cNvSpPr>
            <a:spLocks/>
          </p:cNvSpPr>
          <p:nvPr/>
        </p:nvSpPr>
        <p:spPr bwMode="auto">
          <a:xfrm>
            <a:off x="4800600" y="38735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Freeform 34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Freeform 35"/>
          <p:cNvSpPr>
            <a:spLocks/>
          </p:cNvSpPr>
          <p:nvPr/>
        </p:nvSpPr>
        <p:spPr bwMode="auto">
          <a:xfrm>
            <a:off x="2209800" y="30607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36" name="Group 36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76843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4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9910" name="Object 39"/>
          <p:cNvGraphicFramePr>
            <a:graphicFrameLocks noChangeAspect="1"/>
          </p:cNvGraphicFramePr>
          <p:nvPr/>
        </p:nvGraphicFramePr>
        <p:xfrm>
          <a:off x="596900" y="1092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8000" imgH="558800" progId="Equation.3">
                  <p:embed/>
                </p:oleObj>
              </mc:Choice>
              <mc:Fallback>
                <p:oleObj name="Equation" r:id="rId27" imgW="3048000" imgH="558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092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1" name="Rectangle 40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79912" name="Object 41"/>
          <p:cNvGraphicFramePr>
            <a:graphicFrameLocks noChangeAspect="1"/>
          </p:cNvGraphicFramePr>
          <p:nvPr/>
        </p:nvGraphicFramePr>
        <p:xfrm>
          <a:off x="76962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45863" imgH="393529" progId="Equation.3">
                  <p:embed/>
                </p:oleObj>
              </mc:Choice>
              <mc:Fallback>
                <p:oleObj name="Equation" r:id="rId29" imgW="545863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0" name="Text Box 42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425838-2F9C-43B4-B3EC-7B6FF1113510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854902-B53E-4BD3-B186-9FDD8E7D6905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8750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7828" name="Oval 3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29" name="Oval 4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0" name="Oval 5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2" name="Oval 7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7" name="Object 12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Oval 13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77839" name="Object 14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5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6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7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3" name="Line 18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44" name="Object 19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0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1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2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Oval 23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77849" name="Object 24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5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6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7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8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4" name="Freeform 29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55" name="Object 30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Line 31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Freeform 32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Freeform 33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Freeform 34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0" name="Group 35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77871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2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0933" name="Object 38"/>
          <p:cNvGraphicFramePr>
            <a:graphicFrameLocks noChangeAspect="1"/>
          </p:cNvGraphicFramePr>
          <p:nvPr/>
        </p:nvGraphicFramePr>
        <p:xfrm>
          <a:off x="298450" y="1092200"/>
          <a:ext cx="420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203700" imgH="558800" progId="Equation.3">
                  <p:embed/>
                </p:oleObj>
              </mc:Choice>
              <mc:Fallback>
                <p:oleObj name="Equation" r:id="rId27" imgW="4203700" imgH="558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092200"/>
                        <a:ext cx="420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4" name="Rectangle 39"/>
          <p:cNvSpPr>
            <a:spLocks noChangeArrowheads="1"/>
          </p:cNvSpPr>
          <p:nvPr/>
        </p:nvSpPr>
        <p:spPr bwMode="auto">
          <a:xfrm>
            <a:off x="914400" y="1828800"/>
            <a:ext cx="7391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80935" name="Object 40"/>
          <p:cNvGraphicFramePr>
            <a:graphicFrameLocks noChangeAspect="1"/>
          </p:cNvGraphicFramePr>
          <p:nvPr/>
        </p:nvGraphicFramePr>
        <p:xfrm>
          <a:off x="7772400" y="1219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45863" imgH="393529" progId="Equation.3">
                  <p:embed/>
                </p:oleObj>
              </mc:Choice>
              <mc:Fallback>
                <p:oleObj name="Equation" r:id="rId29" imgW="545863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19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4" name="Text Box 41"/>
          <p:cNvSpPr txBox="1">
            <a:spLocks noChangeArrowheads="1"/>
          </p:cNvSpPr>
          <p:nvPr/>
        </p:nvSpPr>
        <p:spPr bwMode="auto">
          <a:xfrm>
            <a:off x="6781800" y="5486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77865" name="Oval 42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66" name="Oval 43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67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77868" name="Text Box 45"/>
          <p:cNvSpPr txBox="1">
            <a:spLocks noChangeArrowheads="1"/>
          </p:cNvSpPr>
          <p:nvPr/>
        </p:nvSpPr>
        <p:spPr bwMode="auto">
          <a:xfrm>
            <a:off x="1371600" y="5486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F8D24F-8A4F-4F15-BE10-81DED124F82B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4FDF4E-A815-4F35-AF50-22C32A334FD3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Freeform 11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Freeform 12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80835" progId="Equation.3">
                  <p:embed/>
                </p:oleObj>
              </mc:Choice>
              <mc:Fallback>
                <p:oleObj name="Equation" r:id="rId4" imgW="279279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0"/>
          <p:cNvGraphicFramePr>
            <a:graphicFrameLocks noChangeAspect="1"/>
          </p:cNvGraphicFramePr>
          <p:nvPr/>
        </p:nvGraphicFramePr>
        <p:xfrm>
          <a:off x="2514600" y="1519238"/>
          <a:ext cx="4076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76700" imgH="711200" progId="Equation.3">
                  <p:embed/>
                </p:oleObj>
              </mc:Choice>
              <mc:Fallback>
                <p:oleObj name="Equation" r:id="rId15" imgW="4076700" imgH="71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19238"/>
                        <a:ext cx="40767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114800" y="53340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6756400" y="5130800"/>
            <a:ext cx="2362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trap state/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dead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19CA93-102C-4F00-BD2B-2C78A05CD7D3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97CDE5F-FE29-449B-B070-05BEAF8FA2D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751839"/>
          </a:xfrm>
        </p:spPr>
        <p:txBody>
          <a:bodyPr/>
          <a:lstStyle/>
          <a:p>
            <a:r>
              <a:rPr lang="en-US" altLang="en-US" dirty="0"/>
              <a:t>Formal Definition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898706"/>
            <a:ext cx="7886700" cy="3879669"/>
          </a:xfrm>
        </p:spPr>
        <p:txBody>
          <a:bodyPr/>
          <a:lstStyle/>
          <a:p>
            <a:r>
              <a:rPr lang="en-US" altLang="en-US" dirty="0"/>
              <a:t>   Finite Automaton (FA)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2603500" y="17018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584200" progId="Equation.3">
                  <p:embed/>
                </p:oleObj>
              </mc:Choice>
              <mc:Fallback>
                <p:oleObj name="Equation" r:id="rId2" imgW="3886200" imgH="584200" progId="Equation.3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0180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685800" y="26670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520474" progId="Equation.3">
                  <p:embed/>
                </p:oleObj>
              </mc:Choice>
              <mc:Fallback>
                <p:oleObj name="Equation" r:id="rId4" imgW="393529" imgH="520474" progId="Equation.3">
                  <p:embed/>
                  <p:pic>
                    <p:nvPicPr>
                      <p:cNvPr id="368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/>
          <p:cNvGraphicFramePr>
            <a:graphicFrameLocks noChangeAspect="1"/>
          </p:cNvGraphicFramePr>
          <p:nvPr/>
        </p:nvGraphicFramePr>
        <p:xfrm>
          <a:off x="762000" y="34290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368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762000" y="42672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419100" progId="Equation.3">
                  <p:embed/>
                </p:oleObj>
              </mc:Choice>
              <mc:Fallback>
                <p:oleObj name="Equation" r:id="rId8" imgW="330200" imgH="419100" progId="Equation.3">
                  <p:embed/>
                  <p:pic>
                    <p:nvPicPr>
                      <p:cNvPr id="368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8"/>
          <p:cNvGraphicFramePr>
            <a:graphicFrameLocks noChangeAspect="1"/>
          </p:cNvGraphicFramePr>
          <p:nvPr/>
        </p:nvGraphicFramePr>
        <p:xfrm>
          <a:off x="685800" y="48768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391" imgH="583947" progId="Equation.3">
                  <p:embed/>
                </p:oleObj>
              </mc:Choice>
              <mc:Fallback>
                <p:oleObj name="Equation" r:id="rId10" imgW="482391" imgH="583947" progId="Equation.3">
                  <p:embed/>
                  <p:pic>
                    <p:nvPicPr>
                      <p:cNvPr id="368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9"/>
          <p:cNvGraphicFramePr>
            <a:graphicFrameLocks noChangeAspect="1"/>
          </p:cNvGraphicFramePr>
          <p:nvPr/>
        </p:nvGraphicFramePr>
        <p:xfrm>
          <a:off x="654050" y="586105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48" imgH="393359" progId="Equation.3">
                  <p:embed/>
                </p:oleObj>
              </mc:Choice>
              <mc:Fallback>
                <p:oleObj name="Equation" r:id="rId12" imgW="406048" imgH="393359" progId="Equation.3">
                  <p:embed/>
                  <p:pic>
                    <p:nvPicPr>
                      <p:cNvPr id="368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861050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431925" y="2616200"/>
            <a:ext cx="291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set of states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355725" y="33782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input alphabet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79525" y="4216400"/>
            <a:ext cx="397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transition function</a:t>
            </a:r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1355725" y="497840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initial state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1355725" y="57404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: set of accepting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5C9DF-53BB-1FAA-BB71-D9484F0E645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89433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89215A7-6139-4F38-AC9D-225318AA970B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Alphabet 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37893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75829"/>
              </p:ext>
            </p:extLst>
          </p:nvPr>
        </p:nvGraphicFramePr>
        <p:xfrm>
          <a:off x="4633096" y="580299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37893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096" y="580299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Oval 1029"/>
          <p:cNvSpPr>
            <a:spLocks noChangeArrowheads="1"/>
          </p:cNvSpPr>
          <p:nvPr/>
        </p:nvSpPr>
        <p:spPr bwMode="auto">
          <a:xfrm>
            <a:off x="1447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Oval 1030"/>
          <p:cNvSpPr>
            <a:spLocks noChangeArrowheads="1"/>
          </p:cNvSpPr>
          <p:nvPr/>
        </p:nvSpPr>
        <p:spPr bwMode="auto">
          <a:xfrm>
            <a:off x="4038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Oval 1031"/>
          <p:cNvSpPr>
            <a:spLocks noChangeArrowheads="1"/>
          </p:cNvSpPr>
          <p:nvPr/>
        </p:nvSpPr>
        <p:spPr bwMode="auto">
          <a:xfrm>
            <a:off x="5334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Oval 1032"/>
          <p:cNvSpPr>
            <a:spLocks noChangeArrowheads="1"/>
          </p:cNvSpPr>
          <p:nvPr/>
        </p:nvSpPr>
        <p:spPr bwMode="auto">
          <a:xfrm>
            <a:off x="6705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Oval 1033"/>
          <p:cNvSpPr>
            <a:spLocks noChangeArrowheads="1"/>
          </p:cNvSpPr>
          <p:nvPr/>
        </p:nvSpPr>
        <p:spPr bwMode="auto">
          <a:xfrm>
            <a:off x="6553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Line 1034"/>
          <p:cNvSpPr>
            <a:spLocks noChangeShapeType="1"/>
          </p:cNvSpPr>
          <p:nvPr/>
        </p:nvSpPr>
        <p:spPr bwMode="auto">
          <a:xfrm>
            <a:off x="838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035"/>
          <p:cNvSpPr>
            <a:spLocks noChangeShapeType="1"/>
          </p:cNvSpPr>
          <p:nvPr/>
        </p:nvSpPr>
        <p:spPr bwMode="auto">
          <a:xfrm>
            <a:off x="3276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036"/>
          <p:cNvSpPr>
            <a:spLocks noChangeShapeType="1"/>
          </p:cNvSpPr>
          <p:nvPr/>
        </p:nvSpPr>
        <p:spPr bwMode="auto">
          <a:xfrm>
            <a:off x="4572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037"/>
          <p:cNvSpPr>
            <a:spLocks noChangeShapeType="1"/>
          </p:cNvSpPr>
          <p:nvPr/>
        </p:nvSpPr>
        <p:spPr bwMode="auto">
          <a:xfrm>
            <a:off x="5867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3" name="Object 1038"/>
          <p:cNvGraphicFramePr>
            <a:graphicFrameLocks noChangeAspect="1"/>
          </p:cNvGraphicFramePr>
          <p:nvPr/>
        </p:nvGraphicFramePr>
        <p:xfrm>
          <a:off x="15240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37903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Oval 1039"/>
          <p:cNvSpPr>
            <a:spLocks noChangeArrowheads="1"/>
          </p:cNvSpPr>
          <p:nvPr/>
        </p:nvSpPr>
        <p:spPr bwMode="auto">
          <a:xfrm>
            <a:off x="2743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05" name="Object 1040"/>
          <p:cNvGraphicFramePr>
            <a:graphicFrameLocks noChangeAspect="1"/>
          </p:cNvGraphicFramePr>
          <p:nvPr/>
        </p:nvGraphicFramePr>
        <p:xfrm>
          <a:off x="2857500" y="5384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37905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84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041"/>
          <p:cNvGraphicFramePr>
            <a:graphicFrameLocks noChangeAspect="1"/>
          </p:cNvGraphicFramePr>
          <p:nvPr/>
        </p:nvGraphicFramePr>
        <p:xfrm>
          <a:off x="41275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37906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042"/>
          <p:cNvGraphicFramePr>
            <a:graphicFrameLocks noChangeAspect="1"/>
          </p:cNvGraphicFramePr>
          <p:nvPr/>
        </p:nvGraphicFramePr>
        <p:xfrm>
          <a:off x="54229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37907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043"/>
          <p:cNvGraphicFramePr>
            <a:graphicFrameLocks noChangeAspect="1"/>
          </p:cNvGraphicFramePr>
          <p:nvPr/>
        </p:nvGraphicFramePr>
        <p:xfrm>
          <a:off x="67818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37908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Line 1044"/>
          <p:cNvSpPr>
            <a:spLocks noChangeShapeType="1"/>
          </p:cNvSpPr>
          <p:nvPr/>
        </p:nvSpPr>
        <p:spPr bwMode="auto">
          <a:xfrm>
            <a:off x="1981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10" name="Object 1045"/>
          <p:cNvGraphicFramePr>
            <a:graphicFrameLocks noChangeAspect="1"/>
          </p:cNvGraphicFramePr>
          <p:nvPr/>
        </p:nvGraphicFramePr>
        <p:xfrm>
          <a:off x="22098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791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1046"/>
          <p:cNvGraphicFramePr>
            <a:graphicFrameLocks noChangeAspect="1"/>
          </p:cNvGraphicFramePr>
          <p:nvPr/>
        </p:nvGraphicFramePr>
        <p:xfrm>
          <a:off x="35052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37911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1047"/>
          <p:cNvGraphicFramePr>
            <a:graphicFrameLocks noChangeAspect="1"/>
          </p:cNvGraphicFramePr>
          <p:nvPr/>
        </p:nvGraphicFramePr>
        <p:xfrm>
          <a:off x="48006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7912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1048"/>
          <p:cNvGraphicFramePr>
            <a:graphicFrameLocks noChangeAspect="1"/>
          </p:cNvGraphicFramePr>
          <p:nvPr/>
        </p:nvGraphicFramePr>
        <p:xfrm>
          <a:off x="60960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37913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Oval 1050"/>
          <p:cNvSpPr>
            <a:spLocks noChangeArrowheads="1"/>
          </p:cNvSpPr>
          <p:nvPr/>
        </p:nvSpPr>
        <p:spPr bwMode="auto">
          <a:xfrm>
            <a:off x="6108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15" name="Object 1051"/>
          <p:cNvGraphicFramePr>
            <a:graphicFrameLocks noChangeAspect="1"/>
          </p:cNvGraphicFramePr>
          <p:nvPr/>
        </p:nvGraphicFramePr>
        <p:xfrm>
          <a:off x="6184900" y="4102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37915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102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1052"/>
          <p:cNvGraphicFramePr>
            <a:graphicFrameLocks noChangeAspect="1"/>
          </p:cNvGraphicFramePr>
          <p:nvPr/>
        </p:nvGraphicFramePr>
        <p:xfrm>
          <a:off x="3048000" y="492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7916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2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1053"/>
          <p:cNvGraphicFramePr>
            <a:graphicFrameLocks noChangeAspect="1"/>
          </p:cNvGraphicFramePr>
          <p:nvPr/>
        </p:nvGraphicFramePr>
        <p:xfrm>
          <a:off x="42672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7917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1054"/>
          <p:cNvGraphicFramePr>
            <a:graphicFrameLocks noChangeAspect="1"/>
          </p:cNvGraphicFramePr>
          <p:nvPr/>
        </p:nvGraphicFramePr>
        <p:xfrm>
          <a:off x="5562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7918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1055"/>
          <p:cNvGraphicFramePr>
            <a:graphicFrameLocks noChangeAspect="1"/>
          </p:cNvGraphicFramePr>
          <p:nvPr/>
        </p:nvGraphicFramePr>
        <p:xfrm>
          <a:off x="1676400" y="485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7919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5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Freeform 1056"/>
          <p:cNvSpPr>
            <a:spLocks/>
          </p:cNvSpPr>
          <p:nvPr/>
        </p:nvSpPr>
        <p:spPr bwMode="auto">
          <a:xfrm>
            <a:off x="5943600" y="3327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1" name="Object 1057"/>
          <p:cNvGraphicFramePr>
            <a:graphicFrameLocks noChangeAspect="1"/>
          </p:cNvGraphicFramePr>
          <p:nvPr/>
        </p:nvGraphicFramePr>
        <p:xfrm>
          <a:off x="5956300" y="2882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37921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882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Line 1058"/>
          <p:cNvSpPr>
            <a:spLocks noChangeShapeType="1"/>
          </p:cNvSpPr>
          <p:nvPr/>
        </p:nvSpPr>
        <p:spPr bwMode="auto">
          <a:xfrm flipV="1">
            <a:off x="5715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Freeform 1059"/>
          <p:cNvSpPr>
            <a:spLocks/>
          </p:cNvSpPr>
          <p:nvPr/>
        </p:nvSpPr>
        <p:spPr bwMode="auto">
          <a:xfrm>
            <a:off x="4419600" y="4470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Freeform 1060"/>
          <p:cNvSpPr>
            <a:spLocks/>
          </p:cNvSpPr>
          <p:nvPr/>
        </p:nvSpPr>
        <p:spPr bwMode="auto">
          <a:xfrm>
            <a:off x="3124200" y="4279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Freeform 1061"/>
          <p:cNvSpPr>
            <a:spLocks/>
          </p:cNvSpPr>
          <p:nvPr/>
        </p:nvSpPr>
        <p:spPr bwMode="auto">
          <a:xfrm>
            <a:off x="1828800" y="3657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6" name="Object 1063"/>
          <p:cNvGraphicFramePr>
            <a:graphicFrameLocks noChangeAspect="1"/>
          </p:cNvGraphicFramePr>
          <p:nvPr/>
        </p:nvGraphicFramePr>
        <p:xfrm>
          <a:off x="1568450" y="13208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41500" imgH="558800" progId="Equation.3">
                  <p:embed/>
                </p:oleObj>
              </mc:Choice>
              <mc:Fallback>
                <p:oleObj name="Equation" r:id="rId28" imgW="1841500" imgH="558800" progId="Equation.3">
                  <p:embed/>
                  <p:pic>
                    <p:nvPicPr>
                      <p:cNvPr id="37926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3208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7" name="Group 1064"/>
          <p:cNvGrpSpPr>
            <a:grpSpLocks/>
          </p:cNvGrpSpPr>
          <p:nvPr/>
        </p:nvGrpSpPr>
        <p:grpSpPr bwMode="auto">
          <a:xfrm>
            <a:off x="6553200" y="4648200"/>
            <a:ext cx="900113" cy="609600"/>
            <a:chOff x="4224" y="1824"/>
            <a:chExt cx="567" cy="384"/>
          </a:xfrm>
        </p:grpSpPr>
        <p:graphicFrame>
          <p:nvGraphicFramePr>
            <p:cNvPr id="37928" name="Object 106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37928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9" name="Line 106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BCFBC9-B757-AC09-271D-2EBC40C0E877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501048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9CC8AAB-81A3-41C9-9154-D0602647B49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States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91344"/>
              </p:ext>
            </p:extLst>
          </p:nvPr>
        </p:nvGraphicFramePr>
        <p:xfrm>
          <a:off x="4109243" y="491693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520474" progId="Equation.3">
                  <p:embed/>
                </p:oleObj>
              </mc:Choice>
              <mc:Fallback>
                <p:oleObj name="Equation" r:id="rId2" imgW="393529" imgH="520474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243" y="491693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14478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5334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6705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6553200" y="5105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838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3276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4572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5867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7" name="Object 14"/>
          <p:cNvGraphicFramePr>
            <a:graphicFrameLocks noChangeAspect="1"/>
          </p:cNvGraphicFramePr>
          <p:nvPr/>
        </p:nvGraphicFramePr>
        <p:xfrm>
          <a:off x="15240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3892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2743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9" name="Object 16"/>
          <p:cNvGraphicFramePr>
            <a:graphicFrameLocks noChangeAspect="1"/>
          </p:cNvGraphicFramePr>
          <p:nvPr/>
        </p:nvGraphicFramePr>
        <p:xfrm>
          <a:off x="2857500" y="525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389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25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7"/>
          <p:cNvGraphicFramePr>
            <a:graphicFrameLocks noChangeAspect="1"/>
          </p:cNvGraphicFramePr>
          <p:nvPr/>
        </p:nvGraphicFramePr>
        <p:xfrm>
          <a:off x="41275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3893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8"/>
          <p:cNvGraphicFramePr>
            <a:graphicFrameLocks noChangeAspect="1"/>
          </p:cNvGraphicFramePr>
          <p:nvPr/>
        </p:nvGraphicFramePr>
        <p:xfrm>
          <a:off x="54229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3893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9"/>
          <p:cNvGraphicFramePr>
            <a:graphicFrameLocks noChangeAspect="1"/>
          </p:cNvGraphicFramePr>
          <p:nvPr/>
        </p:nvGraphicFramePr>
        <p:xfrm>
          <a:off x="67818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3893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1981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4" name="Object 21"/>
          <p:cNvGraphicFramePr>
            <a:graphicFrameLocks noChangeAspect="1"/>
          </p:cNvGraphicFramePr>
          <p:nvPr/>
        </p:nvGraphicFramePr>
        <p:xfrm>
          <a:off x="2209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893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2"/>
          <p:cNvGraphicFramePr>
            <a:graphicFrameLocks noChangeAspect="1"/>
          </p:cNvGraphicFramePr>
          <p:nvPr/>
        </p:nvGraphicFramePr>
        <p:xfrm>
          <a:off x="35052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389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3"/>
          <p:cNvGraphicFramePr>
            <a:graphicFrameLocks noChangeAspect="1"/>
          </p:cNvGraphicFramePr>
          <p:nvPr/>
        </p:nvGraphicFramePr>
        <p:xfrm>
          <a:off x="48006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893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4"/>
          <p:cNvGraphicFramePr>
            <a:graphicFrameLocks noChangeAspect="1"/>
          </p:cNvGraphicFramePr>
          <p:nvPr/>
        </p:nvGraphicFramePr>
        <p:xfrm>
          <a:off x="60960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3893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6108700" y="3975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6184900" y="3975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389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975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3048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89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4267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89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5562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89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1676400" y="472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89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Freeform 32"/>
          <p:cNvSpPr>
            <a:spLocks/>
          </p:cNvSpPr>
          <p:nvPr/>
        </p:nvSpPr>
        <p:spPr bwMode="auto">
          <a:xfrm>
            <a:off x="5943600" y="3200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5956300" y="2755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389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755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Line 34"/>
          <p:cNvSpPr>
            <a:spLocks noChangeShapeType="1"/>
          </p:cNvSpPr>
          <p:nvPr/>
        </p:nvSpPr>
        <p:spPr bwMode="auto">
          <a:xfrm flipV="1">
            <a:off x="5715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>
            <a:off x="4419600" y="4343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3124200" y="4152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Freeform 37"/>
          <p:cNvSpPr>
            <a:spLocks/>
          </p:cNvSpPr>
          <p:nvPr/>
        </p:nvSpPr>
        <p:spPr bwMode="auto">
          <a:xfrm>
            <a:off x="1828800" y="3530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50" name="Object 39"/>
          <p:cNvGraphicFramePr>
            <a:graphicFrameLocks noChangeAspect="1"/>
          </p:cNvGraphicFramePr>
          <p:nvPr/>
        </p:nvGraphicFramePr>
        <p:xfrm>
          <a:off x="628650" y="1093788"/>
          <a:ext cx="496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965700" imgH="584200" progId="Equation.3">
                  <p:embed/>
                </p:oleObj>
              </mc:Choice>
              <mc:Fallback>
                <p:oleObj name="Equation" r:id="rId28" imgW="4965700" imgH="584200" progId="Equation.3">
                  <p:embed/>
                  <p:pic>
                    <p:nvPicPr>
                      <p:cNvPr id="3895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93788"/>
                        <a:ext cx="496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1" name="Group 40"/>
          <p:cNvGrpSpPr>
            <a:grpSpLocks/>
          </p:cNvGrpSpPr>
          <p:nvPr/>
        </p:nvGrpSpPr>
        <p:grpSpPr bwMode="auto">
          <a:xfrm>
            <a:off x="6553200" y="4495800"/>
            <a:ext cx="900113" cy="609600"/>
            <a:chOff x="4224" y="1824"/>
            <a:chExt cx="567" cy="384"/>
          </a:xfrm>
        </p:grpSpPr>
        <p:graphicFrame>
          <p:nvGraphicFramePr>
            <p:cNvPr id="38952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3895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3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D05AB2-6542-9033-3A0C-F9E21D33414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4088835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45A4489-1FDC-44EE-8E51-5F5D0E22387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State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11848"/>
              </p:ext>
            </p:extLst>
          </p:nvPr>
        </p:nvGraphicFramePr>
        <p:xfrm>
          <a:off x="4131854" y="370545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854" y="370545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39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39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39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39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39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399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399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62" name="Object 27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3996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8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996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9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996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30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3996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1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996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8" name="Object 33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3996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Line 38"/>
          <p:cNvSpPr>
            <a:spLocks noChangeShapeType="1"/>
          </p:cNvSpPr>
          <p:nvPr/>
        </p:nvSpPr>
        <p:spPr bwMode="auto">
          <a:xfrm>
            <a:off x="1371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4" name="Group 3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39976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399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75" name="Object 42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3997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1AF30B-5731-EAC4-B5F7-9F50C5C85D5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93299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2CEB5EC-D047-4E5D-A587-37B41F8DEDC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Accepting States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68628"/>
              </p:ext>
            </p:extLst>
          </p:nvPr>
        </p:nvGraphicFramePr>
        <p:xfrm>
          <a:off x="6522720" y="607785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393359" progId="Equation.3">
                  <p:embed/>
                </p:oleObj>
              </mc:Choice>
              <mc:Fallback>
                <p:oleObj name="Equation" r:id="rId2" imgW="406048" imgH="393359" progId="Equation.3">
                  <p:embed/>
                  <p:pic>
                    <p:nvPicPr>
                      <p:cNvPr id="409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720" y="607785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0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75" name="Object 14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09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7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09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097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409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409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409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09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09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6" name="Object 27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4098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8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098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9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098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30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4098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1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099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1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2" name="Object 33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4099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97" name="Object 39"/>
          <p:cNvGraphicFramePr>
            <a:graphicFrameLocks noChangeAspect="1"/>
          </p:cNvGraphicFramePr>
          <p:nvPr/>
        </p:nvGraphicFramePr>
        <p:xfrm>
          <a:off x="933450" y="1174750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39900" imgH="571500" progId="Equation.3">
                  <p:embed/>
                </p:oleObj>
              </mc:Choice>
              <mc:Fallback>
                <p:oleObj name="Equation" r:id="rId26" imgW="1739900" imgH="571500" progId="Equation.3">
                  <p:embed/>
                  <p:pic>
                    <p:nvPicPr>
                      <p:cNvPr id="4099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74750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8" name="Group 40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1000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4100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99" name="Object 43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409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539F8-FD7C-6E77-D857-47709B7F072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972519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717AC51-7FDA-4238-9DBD-5AE4E2E54DE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Function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361687"/>
              </p:ext>
            </p:extLst>
          </p:nvPr>
        </p:nvGraphicFramePr>
        <p:xfrm>
          <a:off x="5969000" y="553108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" imgH="419100" progId="Equation.3">
                  <p:embed/>
                </p:oleObj>
              </mc:Choice>
              <mc:Fallback>
                <p:oleObj name="Equation" r:id="rId2" imgW="330200" imgH="419100" progId="Equation.3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53108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9" name="Object 14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199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2001" name="Object 16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200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7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200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8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4200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19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4200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6" name="Object 21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200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2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200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3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200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24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200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420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20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420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0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20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5" name="Object 31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42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Freeform 32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7" name="Object 33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42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Freeform 37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22" name="Object 39"/>
          <p:cNvGraphicFramePr>
            <a:graphicFrameLocks noChangeAspect="1"/>
          </p:cNvGraphicFramePr>
          <p:nvPr/>
        </p:nvGraphicFramePr>
        <p:xfrm>
          <a:off x="3200400" y="1524000"/>
          <a:ext cx="2755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55900" imgH="520700" progId="Equation.3">
                  <p:embed/>
                </p:oleObj>
              </mc:Choice>
              <mc:Fallback>
                <p:oleObj name="Equation" r:id="rId28" imgW="2755900" imgH="520700" progId="Equation.3">
                  <p:embed/>
                  <p:pic>
                    <p:nvPicPr>
                      <p:cNvPr id="42022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27559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3" name="Group 41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2024" name="Object 4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4202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Line 4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3E4F46-80F5-8BA7-C696-E99D8D1FE9C2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894334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D74E877-D525-4B0C-BF90-92CC5E2DD0C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graphicFrame>
        <p:nvGraphicFramePr>
          <p:cNvPr id="43012" name="Object 37"/>
          <p:cNvGraphicFramePr>
            <a:graphicFrameLocks noChangeAspect="1"/>
          </p:cNvGraphicFramePr>
          <p:nvPr/>
        </p:nvGraphicFramePr>
        <p:xfrm>
          <a:off x="3124200" y="12954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584200" progId="Equation.3">
                  <p:embed/>
                </p:oleObj>
              </mc:Choice>
              <mc:Fallback>
                <p:oleObj name="Equation" r:id="rId2" imgW="2489200" imgH="584200" progId="Equation.3">
                  <p:embed/>
                  <p:pic>
                    <p:nvPicPr>
                      <p:cNvPr id="4301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Oval 41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Oval 42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Oval 43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Oval 44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17" name="Oval 45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18" name="Line 46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47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48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49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51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3" name="Object 53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4302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54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4302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55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4302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Line 56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7" name="Object 57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4302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58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4302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59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4302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60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4303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Oval 61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32" name="Object 62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4303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63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303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64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303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65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4303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66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4303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Freeform 67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38" name="Object 68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08" imgH="444307" progId="Equation.3">
                  <p:embed/>
                </p:oleObj>
              </mc:Choice>
              <mc:Fallback>
                <p:oleObj name="Equation" r:id="rId22" imgW="672808" imgH="444307" progId="Equation.3">
                  <p:embed/>
                  <p:pic>
                    <p:nvPicPr>
                      <p:cNvPr id="4303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Line 69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Freeform 70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Freeform 71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Freeform 72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3" name="Group 73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3046" name="Object 7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72808" imgH="444307" progId="Equation.3">
                    <p:embed/>
                  </p:oleObj>
                </mc:Choice>
                <mc:Fallback>
                  <p:oleObj name="Equation" r:id="rId24" imgW="672808" imgH="444307" progId="Equation.3">
                    <p:embed/>
                    <p:pic>
                      <p:nvPicPr>
                        <p:cNvPr id="43046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7" name="Line 7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044" name="Object 76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9100" imgH="469900" progId="Equation.3">
                  <p:embed/>
                </p:oleObj>
              </mc:Choice>
              <mc:Fallback>
                <p:oleObj name="Equation" r:id="rId25" imgW="419100" imgH="469900" progId="Equation.3">
                  <p:embed/>
                  <p:pic>
                    <p:nvPicPr>
                      <p:cNvPr id="4304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5" name="Object 77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42751" imgH="469696" progId="Equation.3">
                  <p:embed/>
                </p:oleObj>
              </mc:Choice>
              <mc:Fallback>
                <p:oleObj name="Equation" r:id="rId27" imgW="342751" imgH="469696" progId="Equation.3">
                  <p:embed/>
                  <p:pic>
                    <p:nvPicPr>
                      <p:cNvPr id="43045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60B16E-EE98-AF84-7EAA-27898C512A0F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6838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458B1CC-2927-46AA-8FE9-B3F24FD77F83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8463" y="1841500"/>
            <a:ext cx="83073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Automata is represented by –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b="1" dirty="0">
              <a:solidFill>
                <a:srgbClr val="C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114550" lvl="3" indent="-514350" algn="just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Transition Graph</a:t>
            </a:r>
          </a:p>
          <a:p>
            <a:pPr marL="2114550" lvl="3" indent="-514350" algn="just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Transition Table</a:t>
            </a:r>
          </a:p>
          <a:p>
            <a:pPr marL="2114550" lvl="3" indent="-514350" algn="just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 Expression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2226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Representation of Finite Automata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D5351A-C88C-4166-ABD7-02311D1ED743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C300E30-F3E5-40D7-B642-574DD6A3F69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050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graphicFrame>
        <p:nvGraphicFramePr>
          <p:cNvPr id="44036" name="Object 2085"/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584200" progId="Equation.3">
                  <p:embed/>
                </p:oleObj>
              </mc:Choice>
              <mc:Fallback>
                <p:oleObj name="Equation" r:id="rId2" imgW="2514600" imgH="584200" progId="Equation.3">
                  <p:embed/>
                  <p:pic>
                    <p:nvPicPr>
                      <p:cNvPr id="44036" name="Object 2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Oval 2124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Oval 2125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39" name="Oval 2126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40" name="Oval 2127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41" name="Oval 2128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Line 2129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2130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2131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2132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2134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47" name="Object 2135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44047" name="Object 2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2136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44048" name="Object 2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2137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4049" name="Object 2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2138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44050" name="Object 2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Line 2139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2" name="Object 2140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44052" name="Object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41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44053" name="Object 2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142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4054" name="Object 2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143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4055" name="Object 2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Oval 2144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57" name="Object 2145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44057" name="Object 2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146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4058" name="Object 2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147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4059" name="Object 2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148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44060" name="Object 2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149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4061" name="Object 2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Freeform 2150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63" name="Object 2151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44063" name="Object 2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Line 2152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Freeform 2153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Freeform 2154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Freeform 2155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68" name="Group 2156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4070" name="Object 215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44070" name="Object 2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215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069" name="Object 2159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44069" name="Object 2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88E99F-B7E1-5976-DB20-0CB66BA7C4A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64171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903A3A0-49E2-402C-B8F8-BC2028BD72F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Oval 2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68" name="Object 11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4506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70" name="Object 13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4507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4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450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5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50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6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4507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75" name="Object 18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4507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19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4507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0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507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1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507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Oval 22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80" name="Object 23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4508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4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508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25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508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6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4508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7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50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Freeform 28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86" name="Object 29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4508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0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Freeform 31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Freeform 32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Freeform 33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91" name="Group 34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5093" name="Object 3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4509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4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5092" name="Object 37"/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14600" imgH="584200" progId="Equation.3">
                  <p:embed/>
                </p:oleObj>
              </mc:Choice>
              <mc:Fallback>
                <p:oleObj name="Equation" r:id="rId27" imgW="2514600" imgH="584200" progId="Equation.3">
                  <p:embed/>
                  <p:pic>
                    <p:nvPicPr>
                      <p:cNvPr id="4509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F58375-7BFE-CDBC-9882-30831435933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674315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8BB151C-0A8A-487C-93D4-C477564F346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119061"/>
            <a:ext cx="7886700" cy="834616"/>
          </a:xfrm>
        </p:spPr>
        <p:txBody>
          <a:bodyPr/>
          <a:lstStyle/>
          <a:p>
            <a:r>
              <a:rPr lang="en-US" altLang="en-US" dirty="0"/>
              <a:t>Transition Table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55783"/>
              </p:ext>
            </p:extLst>
          </p:nvPr>
        </p:nvGraphicFramePr>
        <p:xfrm>
          <a:off x="5664200" y="90284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" imgH="419100" progId="Equation.3">
                  <p:embed/>
                </p:oleObj>
              </mc:Choice>
              <mc:Fallback>
                <p:oleObj name="Equation" r:id="rId2" imgW="330200" imgH="419100" progId="Equation.3">
                  <p:embed/>
                  <p:pic>
                    <p:nvPicPr>
                      <p:cNvPr id="460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90284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29718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5562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8580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82296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2362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48006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60960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7391400" y="591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94" name="Object 13"/>
          <p:cNvGraphicFramePr>
            <a:graphicFrameLocks noChangeAspect="1"/>
          </p:cNvGraphicFramePr>
          <p:nvPr/>
        </p:nvGraphicFramePr>
        <p:xfrm>
          <a:off x="30480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609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Oval 14"/>
          <p:cNvSpPr>
            <a:spLocks noChangeArrowheads="1"/>
          </p:cNvSpPr>
          <p:nvPr/>
        </p:nvSpPr>
        <p:spPr bwMode="auto">
          <a:xfrm>
            <a:off x="4267200" y="561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6" name="Object 15"/>
          <p:cNvGraphicFramePr>
            <a:graphicFrameLocks noChangeAspect="1"/>
          </p:cNvGraphicFramePr>
          <p:nvPr/>
        </p:nvGraphicFramePr>
        <p:xfrm>
          <a:off x="4381500" y="5613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609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613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6"/>
          <p:cNvGraphicFramePr>
            <a:graphicFrameLocks noChangeAspect="1"/>
          </p:cNvGraphicFramePr>
          <p:nvPr/>
        </p:nvGraphicFramePr>
        <p:xfrm>
          <a:off x="5651500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609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7"/>
          <p:cNvGraphicFramePr>
            <a:graphicFrameLocks noChangeAspect="1"/>
          </p:cNvGraphicFramePr>
          <p:nvPr/>
        </p:nvGraphicFramePr>
        <p:xfrm>
          <a:off x="6946900" y="5613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4609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613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8"/>
          <p:cNvGraphicFramePr>
            <a:graphicFrameLocks noChangeAspect="1"/>
          </p:cNvGraphicFramePr>
          <p:nvPr/>
        </p:nvGraphicFramePr>
        <p:xfrm>
          <a:off x="8305800" y="5613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4609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613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3505200" y="591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101" name="Object 20"/>
          <p:cNvGraphicFramePr>
            <a:graphicFrameLocks noChangeAspect="1"/>
          </p:cNvGraphicFramePr>
          <p:nvPr/>
        </p:nvGraphicFramePr>
        <p:xfrm>
          <a:off x="3733800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610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1"/>
          <p:cNvGraphicFramePr>
            <a:graphicFrameLocks noChangeAspect="1"/>
          </p:cNvGraphicFramePr>
          <p:nvPr/>
        </p:nvGraphicFramePr>
        <p:xfrm>
          <a:off x="50292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610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2"/>
          <p:cNvGraphicFramePr>
            <a:graphicFrameLocks noChangeAspect="1"/>
          </p:cNvGraphicFramePr>
          <p:nvPr/>
        </p:nvGraphicFramePr>
        <p:xfrm>
          <a:off x="6324600" y="5537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610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37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3"/>
          <p:cNvGraphicFramePr>
            <a:graphicFrameLocks noChangeAspect="1"/>
          </p:cNvGraphicFramePr>
          <p:nvPr/>
        </p:nvGraphicFramePr>
        <p:xfrm>
          <a:off x="7620000" y="561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610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1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7632700" y="4330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106" name="Object 25"/>
          <p:cNvGraphicFramePr>
            <a:graphicFrameLocks noChangeAspect="1"/>
          </p:cNvGraphicFramePr>
          <p:nvPr/>
        </p:nvGraphicFramePr>
        <p:xfrm>
          <a:off x="7708900" y="4330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4610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4330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26"/>
          <p:cNvGraphicFramePr>
            <a:graphicFrameLocks noChangeAspect="1"/>
          </p:cNvGraphicFramePr>
          <p:nvPr/>
        </p:nvGraphicFramePr>
        <p:xfrm>
          <a:off x="4572000" y="515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610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5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7"/>
          <p:cNvGraphicFramePr>
            <a:graphicFrameLocks noChangeAspect="1"/>
          </p:cNvGraphicFramePr>
          <p:nvPr/>
        </p:nvGraphicFramePr>
        <p:xfrm>
          <a:off x="5791200" y="5232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4610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32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8"/>
          <p:cNvGraphicFramePr>
            <a:graphicFrameLocks noChangeAspect="1"/>
          </p:cNvGraphicFramePr>
          <p:nvPr/>
        </p:nvGraphicFramePr>
        <p:xfrm>
          <a:off x="7086600" y="5156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610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56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29"/>
          <p:cNvGraphicFramePr>
            <a:graphicFrameLocks noChangeAspect="1"/>
          </p:cNvGraphicFramePr>
          <p:nvPr/>
        </p:nvGraphicFramePr>
        <p:xfrm>
          <a:off x="3200400" y="5080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4611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80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Freeform 30"/>
          <p:cNvSpPr>
            <a:spLocks/>
          </p:cNvSpPr>
          <p:nvPr/>
        </p:nvSpPr>
        <p:spPr bwMode="auto">
          <a:xfrm>
            <a:off x="7467600" y="35560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112" name="Object 31"/>
          <p:cNvGraphicFramePr>
            <a:graphicFrameLocks noChangeAspect="1"/>
          </p:cNvGraphicFramePr>
          <p:nvPr/>
        </p:nvGraphicFramePr>
        <p:xfrm>
          <a:off x="7480300" y="3111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461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111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Line 32"/>
          <p:cNvSpPr>
            <a:spLocks noChangeShapeType="1"/>
          </p:cNvSpPr>
          <p:nvPr/>
        </p:nvSpPr>
        <p:spPr bwMode="auto">
          <a:xfrm flipV="1">
            <a:off x="7239000" y="4851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Freeform 33"/>
          <p:cNvSpPr>
            <a:spLocks/>
          </p:cNvSpPr>
          <p:nvPr/>
        </p:nvSpPr>
        <p:spPr bwMode="auto">
          <a:xfrm>
            <a:off x="5943600" y="46990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Freeform 34"/>
          <p:cNvSpPr>
            <a:spLocks/>
          </p:cNvSpPr>
          <p:nvPr/>
        </p:nvSpPr>
        <p:spPr bwMode="auto">
          <a:xfrm>
            <a:off x="4648200" y="45085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Freeform 35"/>
          <p:cNvSpPr>
            <a:spLocks/>
          </p:cNvSpPr>
          <p:nvPr/>
        </p:nvSpPr>
        <p:spPr bwMode="auto">
          <a:xfrm>
            <a:off x="3352800" y="38862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Rectangle 39"/>
          <p:cNvSpPr>
            <a:spLocks noChangeArrowheads="1"/>
          </p:cNvSpPr>
          <p:nvPr/>
        </p:nvSpPr>
        <p:spPr bwMode="auto">
          <a:xfrm>
            <a:off x="304800" y="7620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118" name="Line 40"/>
          <p:cNvSpPr>
            <a:spLocks noChangeShapeType="1"/>
          </p:cNvSpPr>
          <p:nvPr/>
        </p:nvSpPr>
        <p:spPr bwMode="auto">
          <a:xfrm>
            <a:off x="1143000" y="7620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41"/>
          <p:cNvSpPr>
            <a:spLocks noChangeShapeType="1"/>
          </p:cNvSpPr>
          <p:nvPr/>
        </p:nvSpPr>
        <p:spPr bwMode="auto">
          <a:xfrm>
            <a:off x="2209800" y="762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Line 42"/>
          <p:cNvSpPr>
            <a:spLocks noChangeShapeType="1"/>
          </p:cNvSpPr>
          <p:nvPr/>
        </p:nvSpPr>
        <p:spPr bwMode="auto">
          <a:xfrm flipV="1">
            <a:off x="304800" y="13716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Line 43"/>
          <p:cNvSpPr>
            <a:spLocks noChangeShapeType="1"/>
          </p:cNvSpPr>
          <p:nvPr/>
        </p:nvSpPr>
        <p:spPr bwMode="auto">
          <a:xfrm flipV="1">
            <a:off x="304800" y="1981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4"/>
          <p:cNvSpPr>
            <a:spLocks noChangeShapeType="1"/>
          </p:cNvSpPr>
          <p:nvPr/>
        </p:nvSpPr>
        <p:spPr bwMode="auto">
          <a:xfrm flipV="1">
            <a:off x="304800" y="2590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Line 45"/>
          <p:cNvSpPr>
            <a:spLocks noChangeShapeType="1"/>
          </p:cNvSpPr>
          <p:nvPr/>
        </p:nvSpPr>
        <p:spPr bwMode="auto">
          <a:xfrm flipV="1">
            <a:off x="304800" y="3200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Line 46"/>
          <p:cNvSpPr>
            <a:spLocks noChangeShapeType="1"/>
          </p:cNvSpPr>
          <p:nvPr/>
        </p:nvSpPr>
        <p:spPr bwMode="auto">
          <a:xfrm flipV="1">
            <a:off x="304800" y="3810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Oval 47"/>
          <p:cNvSpPr>
            <a:spLocks noChangeArrowheads="1"/>
          </p:cNvSpPr>
          <p:nvPr/>
        </p:nvSpPr>
        <p:spPr bwMode="auto">
          <a:xfrm>
            <a:off x="8077200" y="546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126" name="Object 48"/>
          <p:cNvGraphicFramePr>
            <a:graphicFrameLocks noChangeAspect="1"/>
          </p:cNvGraphicFramePr>
          <p:nvPr/>
        </p:nvGraphicFramePr>
        <p:xfrm>
          <a:off x="609600" y="914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42751" progId="Equation.3">
                  <p:embed/>
                </p:oleObj>
              </mc:Choice>
              <mc:Fallback>
                <p:oleObj name="Equation" r:id="rId28" imgW="279279" imgH="342751" progId="Equation.3">
                  <p:embed/>
                  <p:pic>
                    <p:nvPicPr>
                      <p:cNvPr id="4612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7" name="Object 49"/>
          <p:cNvGraphicFramePr>
            <a:graphicFrameLocks noChangeAspect="1"/>
          </p:cNvGraphicFramePr>
          <p:nvPr/>
        </p:nvGraphicFramePr>
        <p:xfrm>
          <a:off x="1600200" y="99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4612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9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8" name="Object 50"/>
          <p:cNvGraphicFramePr>
            <a:graphicFrameLocks noChangeAspect="1"/>
          </p:cNvGraphicFramePr>
          <p:nvPr/>
        </p:nvGraphicFramePr>
        <p:xfrm>
          <a:off x="2590800" y="91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79279" imgH="380835" progId="Equation.3">
                  <p:embed/>
                </p:oleObj>
              </mc:Choice>
              <mc:Fallback>
                <p:oleObj name="Equation" r:id="rId31" imgW="279279" imgH="380835" progId="Equation.3">
                  <p:embed/>
                  <p:pic>
                    <p:nvPicPr>
                      <p:cNvPr id="4612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51"/>
          <p:cNvGraphicFramePr>
            <a:graphicFrameLocks noChangeAspect="1"/>
          </p:cNvGraphicFramePr>
          <p:nvPr/>
        </p:nvGraphicFramePr>
        <p:xfrm>
          <a:off x="533400" y="144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9100" imgH="469900" progId="Equation.3">
                  <p:embed/>
                </p:oleObj>
              </mc:Choice>
              <mc:Fallback>
                <p:oleObj name="Equation" r:id="rId32" imgW="419100" imgH="469900" progId="Equation.3">
                  <p:embed/>
                  <p:pic>
                    <p:nvPicPr>
                      <p:cNvPr id="4612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52"/>
          <p:cNvGraphicFramePr>
            <a:graphicFrameLocks noChangeAspect="1"/>
          </p:cNvGraphicFramePr>
          <p:nvPr/>
        </p:nvGraphicFramePr>
        <p:xfrm>
          <a:off x="533400" y="2057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42751" imgH="469696" progId="Equation.3">
                  <p:embed/>
                </p:oleObj>
              </mc:Choice>
              <mc:Fallback>
                <p:oleObj name="Equation" r:id="rId33" imgW="342751" imgH="469696" progId="Equation.3">
                  <p:embed/>
                  <p:pic>
                    <p:nvPicPr>
                      <p:cNvPr id="4613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53"/>
          <p:cNvGraphicFramePr>
            <a:graphicFrameLocks noChangeAspect="1"/>
          </p:cNvGraphicFramePr>
          <p:nvPr/>
        </p:nvGraphicFramePr>
        <p:xfrm>
          <a:off x="533400" y="2667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93529" imgH="469696" progId="Equation.3">
                  <p:embed/>
                </p:oleObj>
              </mc:Choice>
              <mc:Fallback>
                <p:oleObj name="Equation" r:id="rId34" imgW="393529" imgH="469696" progId="Equation.3">
                  <p:embed/>
                  <p:pic>
                    <p:nvPicPr>
                      <p:cNvPr id="4613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2" name="Object 54"/>
          <p:cNvGraphicFramePr>
            <a:graphicFrameLocks noChangeAspect="1"/>
          </p:cNvGraphicFramePr>
          <p:nvPr/>
        </p:nvGraphicFramePr>
        <p:xfrm>
          <a:off x="533400" y="3276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393529" imgH="469696" progId="Equation.3">
                  <p:embed/>
                </p:oleObj>
              </mc:Choice>
              <mc:Fallback>
                <p:oleObj name="Equation" r:id="rId35" imgW="393529" imgH="469696" progId="Equation.3">
                  <p:embed/>
                  <p:pic>
                    <p:nvPicPr>
                      <p:cNvPr id="4613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3" name="Object 55"/>
          <p:cNvGraphicFramePr>
            <a:graphicFrameLocks noChangeAspect="1"/>
          </p:cNvGraphicFramePr>
          <p:nvPr/>
        </p:nvGraphicFramePr>
        <p:xfrm>
          <a:off x="533400" y="3886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19100" imgH="469900" progId="Equation.3">
                  <p:embed/>
                </p:oleObj>
              </mc:Choice>
              <mc:Fallback>
                <p:oleObj name="Equation" r:id="rId36" imgW="419100" imgH="469900" progId="Equation.3">
                  <p:embed/>
                  <p:pic>
                    <p:nvPicPr>
                      <p:cNvPr id="4613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4" name="Line 56"/>
          <p:cNvSpPr>
            <a:spLocks noChangeShapeType="1"/>
          </p:cNvSpPr>
          <p:nvPr/>
        </p:nvSpPr>
        <p:spPr bwMode="auto">
          <a:xfrm flipV="1">
            <a:off x="3048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13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41175"/>
              </p:ext>
            </p:extLst>
          </p:nvPr>
        </p:nvGraphicFramePr>
        <p:xfrm>
          <a:off x="533400" y="4455887"/>
          <a:ext cx="482600" cy="58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28600" progId="Equation.3">
                  <p:embed/>
                </p:oleObj>
              </mc:Choice>
              <mc:Fallback>
                <p:oleObj name="Equation" r:id="rId37" imgW="266400" imgH="228600" progId="Equation.3">
                  <p:embed/>
                  <p:pic>
                    <p:nvPicPr>
                      <p:cNvPr id="4613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55887"/>
                        <a:ext cx="482600" cy="58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6" name="Object 58"/>
          <p:cNvGraphicFramePr>
            <a:graphicFrameLocks noChangeAspect="1"/>
          </p:cNvGraphicFramePr>
          <p:nvPr/>
        </p:nvGraphicFramePr>
        <p:xfrm>
          <a:off x="1524000" y="144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42751" imgH="469696" progId="Equation.3">
                  <p:embed/>
                </p:oleObj>
              </mc:Choice>
              <mc:Fallback>
                <p:oleObj name="Equation" r:id="rId39" imgW="342751" imgH="469696" progId="Equation.3">
                  <p:embed/>
                  <p:pic>
                    <p:nvPicPr>
                      <p:cNvPr id="4613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7" name="Object 59"/>
          <p:cNvGraphicFramePr>
            <a:graphicFrameLocks noChangeAspect="1"/>
          </p:cNvGraphicFramePr>
          <p:nvPr/>
        </p:nvGraphicFramePr>
        <p:xfrm>
          <a:off x="2482850" y="1447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406224" imgH="469696" progId="Equation.3">
                  <p:embed/>
                </p:oleObj>
              </mc:Choice>
              <mc:Fallback>
                <p:oleObj name="Equation" r:id="rId40" imgW="406224" imgH="469696" progId="Equation.3">
                  <p:embed/>
                  <p:pic>
                    <p:nvPicPr>
                      <p:cNvPr id="4613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447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8" name="Object 60"/>
          <p:cNvGraphicFramePr>
            <a:graphicFrameLocks noChangeAspect="1"/>
          </p:cNvGraphicFramePr>
          <p:nvPr/>
        </p:nvGraphicFramePr>
        <p:xfrm>
          <a:off x="1524000" y="2057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06224" imgH="469696" progId="Equation.3">
                  <p:embed/>
                </p:oleObj>
              </mc:Choice>
              <mc:Fallback>
                <p:oleObj name="Equation" r:id="rId41" imgW="406224" imgH="469696" progId="Equation.3">
                  <p:embed/>
                  <p:pic>
                    <p:nvPicPr>
                      <p:cNvPr id="4613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9" name="Object 61"/>
          <p:cNvGraphicFramePr>
            <a:graphicFrameLocks noChangeAspect="1"/>
          </p:cNvGraphicFramePr>
          <p:nvPr/>
        </p:nvGraphicFramePr>
        <p:xfrm>
          <a:off x="2514600" y="2057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93529" imgH="469696" progId="Equation.3">
                  <p:embed/>
                </p:oleObj>
              </mc:Choice>
              <mc:Fallback>
                <p:oleObj name="Equation" r:id="rId42" imgW="393529" imgH="469696" progId="Equation.3">
                  <p:embed/>
                  <p:pic>
                    <p:nvPicPr>
                      <p:cNvPr id="4613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0" name="Object 62"/>
          <p:cNvGraphicFramePr>
            <a:graphicFrameLocks noChangeAspect="1"/>
          </p:cNvGraphicFramePr>
          <p:nvPr/>
        </p:nvGraphicFramePr>
        <p:xfrm>
          <a:off x="1447800" y="25908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380835" imgH="482391" progId="Equation.3">
                  <p:embed/>
                </p:oleObj>
              </mc:Choice>
              <mc:Fallback>
                <p:oleObj name="Equation" r:id="rId43" imgW="380835" imgH="482391" progId="Equation.3">
                  <p:embed/>
                  <p:pic>
                    <p:nvPicPr>
                      <p:cNvPr id="4614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1" name="Object 63"/>
          <p:cNvGraphicFramePr>
            <a:graphicFrameLocks noChangeAspect="1"/>
          </p:cNvGraphicFramePr>
          <p:nvPr/>
        </p:nvGraphicFramePr>
        <p:xfrm>
          <a:off x="2514600" y="2667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393529" imgH="469696" progId="Equation.3">
                  <p:embed/>
                </p:oleObj>
              </mc:Choice>
              <mc:Fallback>
                <p:oleObj name="Equation" r:id="rId45" imgW="393529" imgH="469696" progId="Equation.3">
                  <p:embed/>
                  <p:pic>
                    <p:nvPicPr>
                      <p:cNvPr id="4614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2" name="Object 64"/>
          <p:cNvGraphicFramePr>
            <a:graphicFrameLocks noChangeAspect="1"/>
          </p:cNvGraphicFramePr>
          <p:nvPr/>
        </p:nvGraphicFramePr>
        <p:xfrm>
          <a:off x="1447800" y="3276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419100" imgH="469900" progId="Equation.3">
                  <p:embed/>
                </p:oleObj>
              </mc:Choice>
              <mc:Fallback>
                <p:oleObj name="Equation" r:id="rId46" imgW="419100" imgH="469900" progId="Equation.3">
                  <p:embed/>
                  <p:pic>
                    <p:nvPicPr>
                      <p:cNvPr id="4614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3" name="Object 65"/>
          <p:cNvGraphicFramePr>
            <a:graphicFrameLocks noChangeAspect="1"/>
          </p:cNvGraphicFramePr>
          <p:nvPr/>
        </p:nvGraphicFramePr>
        <p:xfrm>
          <a:off x="2438400" y="3276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406224" imgH="469696" progId="Equation.3">
                  <p:embed/>
                </p:oleObj>
              </mc:Choice>
              <mc:Fallback>
                <p:oleObj name="Equation" r:id="rId47" imgW="406224" imgH="469696" progId="Equation.3">
                  <p:embed/>
                  <p:pic>
                    <p:nvPicPr>
                      <p:cNvPr id="4614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44" name="Group 66"/>
          <p:cNvGrpSpPr>
            <a:grpSpLocks/>
          </p:cNvGrpSpPr>
          <p:nvPr/>
        </p:nvGrpSpPr>
        <p:grpSpPr bwMode="auto">
          <a:xfrm>
            <a:off x="8077200" y="4876800"/>
            <a:ext cx="900113" cy="609600"/>
            <a:chOff x="4224" y="1824"/>
            <a:chExt cx="567" cy="384"/>
          </a:xfrm>
        </p:grpSpPr>
        <p:graphicFrame>
          <p:nvGraphicFramePr>
            <p:cNvPr id="46149" name="Object 6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672808" imgH="444307" progId="Equation.3">
                    <p:embed/>
                  </p:oleObj>
                </mc:Choice>
                <mc:Fallback>
                  <p:oleObj name="Equation" r:id="rId48" imgW="672808" imgH="444307" progId="Equation.3">
                    <p:embed/>
                    <p:pic>
                      <p:nvPicPr>
                        <p:cNvPr id="46149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0" name="Line 6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145" name="Object 69"/>
          <p:cNvGraphicFramePr>
            <a:graphicFrameLocks noChangeAspect="1"/>
          </p:cNvGraphicFramePr>
          <p:nvPr/>
        </p:nvGraphicFramePr>
        <p:xfrm>
          <a:off x="2438400" y="4495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406224" imgH="469696" progId="Equation.3">
                  <p:embed/>
                </p:oleObj>
              </mc:Choice>
              <mc:Fallback>
                <p:oleObj name="Equation" r:id="rId49" imgW="406224" imgH="469696" progId="Equation.3">
                  <p:embed/>
                  <p:pic>
                    <p:nvPicPr>
                      <p:cNvPr id="4614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6" name="Object 70"/>
          <p:cNvGraphicFramePr>
            <a:graphicFrameLocks noChangeAspect="1"/>
          </p:cNvGraphicFramePr>
          <p:nvPr/>
        </p:nvGraphicFramePr>
        <p:xfrm>
          <a:off x="1447800" y="4495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406224" imgH="469696" progId="Equation.3">
                  <p:embed/>
                </p:oleObj>
              </mc:Choice>
              <mc:Fallback>
                <p:oleObj name="Equation" r:id="rId50" imgW="406224" imgH="469696" progId="Equation.3">
                  <p:embed/>
                  <p:pic>
                    <p:nvPicPr>
                      <p:cNvPr id="4614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7" name="Object 71"/>
          <p:cNvGraphicFramePr>
            <a:graphicFrameLocks noChangeAspect="1"/>
          </p:cNvGraphicFramePr>
          <p:nvPr/>
        </p:nvGraphicFramePr>
        <p:xfrm>
          <a:off x="2438400" y="3886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406224" imgH="469696" progId="Equation.3">
                  <p:embed/>
                </p:oleObj>
              </mc:Choice>
              <mc:Fallback>
                <p:oleObj name="Equation" r:id="rId51" imgW="406224" imgH="469696" progId="Equation.3">
                  <p:embed/>
                  <p:pic>
                    <p:nvPicPr>
                      <p:cNvPr id="461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8" name="Object 72"/>
          <p:cNvGraphicFramePr>
            <a:graphicFrameLocks noChangeAspect="1"/>
          </p:cNvGraphicFramePr>
          <p:nvPr/>
        </p:nvGraphicFramePr>
        <p:xfrm>
          <a:off x="1447800" y="3886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406224" imgH="469696" progId="Equation.3">
                  <p:embed/>
                </p:oleObj>
              </mc:Choice>
              <mc:Fallback>
                <p:oleObj name="Equation" r:id="rId52" imgW="406224" imgH="469696" progId="Equation.3">
                  <p:embed/>
                  <p:pic>
                    <p:nvPicPr>
                      <p:cNvPr id="461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>
            <a:endCxn id="46129" idx="1"/>
          </p:cNvCxnSpPr>
          <p:nvPr/>
        </p:nvCxnSpPr>
        <p:spPr>
          <a:xfrm>
            <a:off x="209006" y="1682750"/>
            <a:ext cx="324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6E00B8-EFA6-5238-5E4D-AFC97FF575EC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41626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1424621-6E7D-476F-91B3-D3ED529B43C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 Transition Function 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66053"/>
              </p:ext>
            </p:extLst>
          </p:nvPr>
        </p:nvGraphicFramePr>
        <p:xfrm>
          <a:off x="7905750" y="51316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431613" progId="Equation.3">
                  <p:embed/>
                </p:oleObj>
              </mc:Choice>
              <mc:Fallback>
                <p:oleObj name="Equation" r:id="rId2" imgW="609336" imgH="431613" progId="Equation.3">
                  <p:embed/>
                  <p:pic>
                    <p:nvPicPr>
                      <p:cNvPr id="471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1316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7"/>
          <p:cNvGraphicFramePr>
            <a:graphicFrameLocks noChangeAspect="1"/>
          </p:cNvGraphicFramePr>
          <p:nvPr/>
        </p:nvGraphicFramePr>
        <p:xfrm>
          <a:off x="2971800" y="1524000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0" imgH="533400" progId="Equation.3">
                  <p:embed/>
                </p:oleObj>
              </mc:Choice>
              <mc:Fallback>
                <p:oleObj name="Equation" r:id="rId4" imgW="3175000" imgH="533400" progId="Equation.3">
                  <p:embed/>
                  <p:pic>
                    <p:nvPicPr>
                      <p:cNvPr id="4711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317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4" name="Oval 8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5" name="Oval 9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5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47121" name="Group 43"/>
          <p:cNvGrpSpPr>
            <a:grpSpLocks/>
          </p:cNvGrpSpPr>
          <p:nvPr/>
        </p:nvGrpSpPr>
        <p:grpSpPr bwMode="auto">
          <a:xfrm>
            <a:off x="1905000" y="5397500"/>
            <a:ext cx="2995613" cy="469900"/>
            <a:chOff x="1200" y="3400"/>
            <a:chExt cx="1887" cy="296"/>
          </a:xfrm>
        </p:grpSpPr>
        <p:graphicFrame>
          <p:nvGraphicFramePr>
            <p:cNvPr id="47144" name="Object 14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" imgH="469900" progId="Equation.3">
                    <p:embed/>
                  </p:oleObj>
                </mc:Choice>
                <mc:Fallback>
                  <p:oleObj name="Equation" r:id="rId6" imgW="419100" imgH="469900" progId="Equation.3">
                    <p:embed/>
                    <p:pic>
                      <p:nvPicPr>
                        <p:cNvPr id="4714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5" name="Object 16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469696" progId="Equation.3">
                    <p:embed/>
                  </p:oleObj>
                </mc:Choice>
                <mc:Fallback>
                  <p:oleObj name="Equation" r:id="rId8" imgW="342751" imgH="469696" progId="Equation.3">
                    <p:embed/>
                    <p:pic>
                      <p:nvPicPr>
                        <p:cNvPr id="4714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6" name="Object 17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469696" progId="Equation.3">
                    <p:embed/>
                  </p:oleObj>
                </mc:Choice>
                <mc:Fallback>
                  <p:oleObj name="Equation" r:id="rId10" imgW="393529" imgH="469696" progId="Equation.3">
                    <p:embed/>
                    <p:pic>
                      <p:nvPicPr>
                        <p:cNvPr id="4714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529" imgH="469696" progId="Equation.3">
                  <p:embed/>
                </p:oleObj>
              </mc:Choice>
              <mc:Fallback>
                <p:oleObj name="Equation" r:id="rId12" imgW="393529" imgH="469696" progId="Equation.3">
                  <p:embed/>
                  <p:pic>
                    <p:nvPicPr>
                      <p:cNvPr id="471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47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471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71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471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7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471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471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471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471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471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Freeform 31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6" name="Object 32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72808" imgH="444307" progId="Equation.3">
                  <p:embed/>
                </p:oleObj>
              </mc:Choice>
              <mc:Fallback>
                <p:oleObj name="Equation" r:id="rId28" imgW="672808" imgH="444307" progId="Equation.3">
                  <p:embed/>
                  <p:pic>
                    <p:nvPicPr>
                      <p:cNvPr id="471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Freeform 34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Freeform 35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Freeform 36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41" name="Group 39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7142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4714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F58ECD-0D1D-B4A8-7308-43C3AF2A384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025399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2758635-AB34-4C4B-A757-83920C227B8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Object 1062"/>
          <p:cNvGraphicFramePr>
            <a:graphicFrameLocks noChangeAspect="1"/>
          </p:cNvGraphicFramePr>
          <p:nvPr/>
        </p:nvGraphicFramePr>
        <p:xfrm>
          <a:off x="2819400" y="1295400"/>
          <a:ext cx="316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300" imgH="584200" progId="Equation.3">
                  <p:embed/>
                </p:oleObj>
              </mc:Choice>
              <mc:Fallback>
                <p:oleObj name="Equation" r:id="rId2" imgW="3162300" imgH="584200" progId="Equation.3">
                  <p:embed/>
                  <p:pic>
                    <p:nvPicPr>
                      <p:cNvPr id="48131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162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Oval 1065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Oval 1066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Oval 1067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Oval 1068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6" name="Oval 1069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Line 1070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71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72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073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075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42" name="Object 1078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48142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079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48143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Line 1080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5" name="Object 1081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48145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082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279" imgH="380835" progId="Equation.3">
                  <p:embed/>
                </p:oleObj>
              </mc:Choice>
              <mc:Fallback>
                <p:oleObj name="Equation" r:id="rId10" imgW="279279" imgH="380835" progId="Equation.3">
                  <p:embed/>
                  <p:pic>
                    <p:nvPicPr>
                      <p:cNvPr id="48146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083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48147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1084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48148" name="Object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Oval 1085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50" name="Object 1086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224" imgH="469696" progId="Equation.3">
                  <p:embed/>
                </p:oleObj>
              </mc:Choice>
              <mc:Fallback>
                <p:oleObj name="Equation" r:id="rId14" imgW="406224" imgH="469696" progId="Equation.3">
                  <p:embed/>
                  <p:pic>
                    <p:nvPicPr>
                      <p:cNvPr id="4815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1087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48151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1088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8152" name="Object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1089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8153" name="Object 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1090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48154" name="Object 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Freeform 1091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56" name="Object 1092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72808" imgH="444307" progId="Equation.3">
                  <p:embed/>
                </p:oleObj>
              </mc:Choice>
              <mc:Fallback>
                <p:oleObj name="Equation" r:id="rId20" imgW="672808" imgH="444307" progId="Equation.3">
                  <p:embed/>
                  <p:pic>
                    <p:nvPicPr>
                      <p:cNvPr id="48156" name="Object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Line 1093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Freeform 1094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Freeform 1095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Freeform 1096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1" name="Group 1097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8166" name="Object 109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2808" imgH="444307" progId="Equation.3">
                    <p:embed/>
                  </p:oleObj>
                </mc:Choice>
                <mc:Fallback>
                  <p:oleObj name="Equation" r:id="rId22" imgW="672808" imgH="444307" progId="Equation.3">
                    <p:embed/>
                    <p:pic>
                      <p:nvPicPr>
                        <p:cNvPr id="48166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7" name="Line 109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62" name="Group 1100"/>
          <p:cNvGrpSpPr>
            <a:grpSpLocks/>
          </p:cNvGrpSpPr>
          <p:nvPr/>
        </p:nvGrpSpPr>
        <p:grpSpPr bwMode="auto">
          <a:xfrm>
            <a:off x="1905000" y="5397500"/>
            <a:ext cx="2995613" cy="469900"/>
            <a:chOff x="1200" y="3400"/>
            <a:chExt cx="1887" cy="296"/>
          </a:xfrm>
        </p:grpSpPr>
        <p:graphicFrame>
          <p:nvGraphicFramePr>
            <p:cNvPr id="48163" name="Object 1101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19100" imgH="469900" progId="Equation.3">
                    <p:embed/>
                  </p:oleObj>
                </mc:Choice>
                <mc:Fallback>
                  <p:oleObj name="Equation" r:id="rId23" imgW="419100" imgH="469900" progId="Equation.3">
                    <p:embed/>
                    <p:pic>
                      <p:nvPicPr>
                        <p:cNvPr id="48163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1102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42751" imgH="469696" progId="Equation.3">
                    <p:embed/>
                  </p:oleObj>
                </mc:Choice>
                <mc:Fallback>
                  <p:oleObj name="Equation" r:id="rId25" imgW="342751" imgH="469696" progId="Equation.3">
                    <p:embed/>
                    <p:pic>
                      <p:nvPicPr>
                        <p:cNvPr id="48164" name="Object 1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1103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93529" imgH="469696" progId="Equation.3">
                    <p:embed/>
                  </p:oleObj>
                </mc:Choice>
                <mc:Fallback>
                  <p:oleObj name="Equation" r:id="rId27" imgW="393529" imgH="469696" progId="Equation.3">
                    <p:embed/>
                    <p:pic>
                      <p:nvPicPr>
                        <p:cNvPr id="48165" name="Object 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54CF4C-B6AA-0AA9-AEA7-1510D0A4DF27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092409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DA6EE40-3F30-49C4-BD0D-E0048F86297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2819400" y="1371600"/>
          <a:ext cx="368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584200" progId="Equation.3">
                  <p:embed/>
                </p:oleObj>
              </mc:Choice>
              <mc:Fallback>
                <p:oleObj name="Equation" r:id="rId2" imgW="3683000" imgH="584200" progId="Equation.3">
                  <p:embed/>
                  <p:pic>
                    <p:nvPicPr>
                      <p:cNvPr id="491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368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9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9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491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491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49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91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491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91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491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49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91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491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91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491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491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9189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4918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C564F7-E4CE-24F8-07BB-24374AE975F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627886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30CE999-3CF9-4DD3-8809-E32D15F82F9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79" name="Object 1026"/>
          <p:cNvGraphicFramePr>
            <a:graphicFrameLocks noChangeAspect="1"/>
          </p:cNvGraphicFramePr>
          <p:nvPr/>
        </p:nvGraphicFramePr>
        <p:xfrm>
          <a:off x="2387600" y="1371600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600" imgH="584200" progId="Equation.3">
                  <p:embed/>
                </p:oleObj>
              </mc:Choice>
              <mc:Fallback>
                <p:oleObj name="Equation" r:id="rId2" imgW="4165600" imgH="584200" progId="Equation.3">
                  <p:embed/>
                  <p:pic>
                    <p:nvPicPr>
                      <p:cNvPr id="50179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71600"/>
                        <a:ext cx="416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Oval 1028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Oval 1029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Oval 1030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Oval 1031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Oval 1032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Line 1033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34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35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6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038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190" name="Object 1039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5019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040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50191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041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50192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042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50193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Line 1043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1044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50195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1045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50196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1046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50197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1047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50198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Oval 1048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0200" name="Object 1049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5020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1050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50201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1051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50202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1052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50203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1053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50204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5" name="Freeform 1054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06" name="Object 1055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50206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7" name="Line 1056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Freeform 1057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Freeform 1058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Freeform 1059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11" name="Group 1060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50213" name="Object 106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50213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4" name="Line 106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212" name="Object 1064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50212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A1256E-0405-C7CE-29DD-2F157E631A0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480342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235C0E-6B55-435E-AA0D-CEABB966CA9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3429000" y="1676400"/>
          <a:ext cx="2419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457200" progId="Equation.3">
                  <p:embed/>
                </p:oleObj>
              </mc:Choice>
              <mc:Fallback>
                <p:oleObj name="Equation" r:id="rId2" imgW="2146300" imgH="457200" progId="Equation.3">
                  <p:embed/>
                  <p:pic>
                    <p:nvPicPr>
                      <p:cNvPr id="512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4193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38"/>
          <p:cNvSpPr txBox="1">
            <a:spLocks noChangeArrowheads="1"/>
          </p:cNvSpPr>
          <p:nvPr/>
        </p:nvSpPr>
        <p:spPr bwMode="auto">
          <a:xfrm>
            <a:off x="0" y="152400"/>
            <a:ext cx="8890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olidFill>
                  <a:srgbClr val="009900"/>
                </a:solidFill>
              </a:rPr>
              <a:t>Observation:</a:t>
            </a:r>
            <a:r>
              <a:rPr lang="en-US" altLang="en-US"/>
              <a:t>  if there is a walk from      to    </a:t>
            </a:r>
          </a:p>
          <a:p>
            <a:r>
              <a:rPr lang="en-US" altLang="en-US"/>
              <a:t>                       with label          then</a:t>
            </a:r>
          </a:p>
        </p:txBody>
      </p:sp>
      <p:graphicFrame>
        <p:nvGraphicFramePr>
          <p:cNvPr id="51205" name="Object 39"/>
          <p:cNvGraphicFramePr>
            <a:graphicFrameLocks noChangeAspect="1"/>
          </p:cNvGraphicFramePr>
          <p:nvPr/>
        </p:nvGraphicFramePr>
        <p:xfrm>
          <a:off x="7391400" y="304800"/>
          <a:ext cx="296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330057" progId="Equation.3">
                  <p:embed/>
                </p:oleObj>
              </mc:Choice>
              <mc:Fallback>
                <p:oleObj name="Equation" r:id="rId4" imgW="241195" imgH="330057" progId="Equation.3">
                  <p:embed/>
                  <p:pic>
                    <p:nvPicPr>
                      <p:cNvPr id="5120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"/>
                        <a:ext cx="2968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41"/>
          <p:cNvGraphicFramePr>
            <a:graphicFrameLocks noChangeAspect="1"/>
          </p:cNvGraphicFramePr>
          <p:nvPr/>
        </p:nvGraphicFramePr>
        <p:xfrm>
          <a:off x="8534400" y="228600"/>
          <a:ext cx="373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444307" progId="Equation.3">
                  <p:embed/>
                </p:oleObj>
              </mc:Choice>
              <mc:Fallback>
                <p:oleObj name="Equation" r:id="rId6" imgW="330057" imgH="444307" progId="Equation.3">
                  <p:embed/>
                  <p:pic>
                    <p:nvPicPr>
                      <p:cNvPr id="5120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28600"/>
                        <a:ext cx="373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42"/>
          <p:cNvGraphicFramePr>
            <a:graphicFrameLocks noChangeAspect="1"/>
          </p:cNvGraphicFramePr>
          <p:nvPr/>
        </p:nvGraphicFramePr>
        <p:xfrm>
          <a:off x="5181600" y="8382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36" imgH="253780" progId="Equation.3">
                  <p:embed/>
                </p:oleObj>
              </mc:Choice>
              <mc:Fallback>
                <p:oleObj name="Equation" r:id="rId8" imgW="304536" imgH="253780" progId="Equation.3">
                  <p:embed/>
                  <p:pic>
                    <p:nvPicPr>
                      <p:cNvPr id="5120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Oval 43"/>
          <p:cNvSpPr>
            <a:spLocks noChangeArrowheads="1"/>
          </p:cNvSpPr>
          <p:nvPr/>
        </p:nvSpPr>
        <p:spPr bwMode="auto">
          <a:xfrm>
            <a:off x="1752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9" name="Oval 44"/>
          <p:cNvSpPr>
            <a:spLocks noChangeArrowheads="1"/>
          </p:cNvSpPr>
          <p:nvPr/>
        </p:nvSpPr>
        <p:spPr bwMode="auto">
          <a:xfrm>
            <a:off x="7086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10" name="Freeform 46"/>
          <p:cNvSpPr>
            <a:spLocks/>
          </p:cNvSpPr>
          <p:nvPr/>
        </p:nvSpPr>
        <p:spPr bwMode="auto">
          <a:xfrm>
            <a:off x="2295525" y="2997200"/>
            <a:ext cx="4867275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11" name="Object 48"/>
          <p:cNvGraphicFramePr>
            <a:graphicFrameLocks noChangeAspect="1"/>
          </p:cNvGraphicFramePr>
          <p:nvPr/>
        </p:nvGraphicFramePr>
        <p:xfrm>
          <a:off x="1905000" y="31242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195" imgH="330057" progId="Equation.3">
                  <p:embed/>
                </p:oleObj>
              </mc:Choice>
              <mc:Fallback>
                <p:oleObj name="Equation" r:id="rId10" imgW="241195" imgH="330057" progId="Equation.3">
                  <p:embed/>
                  <p:pic>
                    <p:nvPicPr>
                      <p:cNvPr id="5121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49"/>
          <p:cNvGraphicFramePr>
            <a:graphicFrameLocks noChangeAspect="1"/>
          </p:cNvGraphicFramePr>
          <p:nvPr/>
        </p:nvGraphicFramePr>
        <p:xfrm>
          <a:off x="7194550" y="30670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057" imgH="444307" progId="Equation.3">
                  <p:embed/>
                </p:oleObj>
              </mc:Choice>
              <mc:Fallback>
                <p:oleObj name="Equation" r:id="rId12" imgW="330057" imgH="444307" progId="Equation.3">
                  <p:embed/>
                  <p:pic>
                    <p:nvPicPr>
                      <p:cNvPr id="5121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30670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51"/>
          <p:cNvGraphicFramePr>
            <a:graphicFrameLocks noChangeAspect="1"/>
          </p:cNvGraphicFramePr>
          <p:nvPr/>
        </p:nvGraphicFramePr>
        <p:xfrm>
          <a:off x="4419600" y="2895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36" imgH="253780" progId="Equation.3">
                  <p:embed/>
                </p:oleObj>
              </mc:Choice>
              <mc:Fallback>
                <p:oleObj name="Equation" r:id="rId13" imgW="304536" imgH="253780" progId="Equation.3">
                  <p:embed/>
                  <p:pic>
                    <p:nvPicPr>
                      <p:cNvPr id="5121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Oval 52"/>
          <p:cNvSpPr>
            <a:spLocks noChangeArrowheads="1"/>
          </p:cNvSpPr>
          <p:nvPr/>
        </p:nvSpPr>
        <p:spPr bwMode="auto">
          <a:xfrm>
            <a:off x="1743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15" name="Oval 53"/>
          <p:cNvSpPr>
            <a:spLocks noChangeArrowheads="1"/>
          </p:cNvSpPr>
          <p:nvPr/>
        </p:nvSpPr>
        <p:spPr bwMode="auto">
          <a:xfrm>
            <a:off x="7077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16" name="Object 55"/>
          <p:cNvGraphicFramePr>
            <a:graphicFrameLocks noChangeAspect="1"/>
          </p:cNvGraphicFramePr>
          <p:nvPr/>
        </p:nvGraphicFramePr>
        <p:xfrm>
          <a:off x="1895475" y="56134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195" imgH="330057" progId="Equation.3">
                  <p:embed/>
                </p:oleObj>
              </mc:Choice>
              <mc:Fallback>
                <p:oleObj name="Equation" r:id="rId14" imgW="241195" imgH="330057" progId="Equation.3">
                  <p:embed/>
                  <p:pic>
                    <p:nvPicPr>
                      <p:cNvPr id="5121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6134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56"/>
          <p:cNvGraphicFramePr>
            <a:graphicFrameLocks noChangeAspect="1"/>
          </p:cNvGraphicFramePr>
          <p:nvPr/>
        </p:nvGraphicFramePr>
        <p:xfrm>
          <a:off x="7185025" y="55562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057" imgH="444307" progId="Equation.3">
                  <p:embed/>
                </p:oleObj>
              </mc:Choice>
              <mc:Fallback>
                <p:oleObj name="Equation" r:id="rId15" imgW="330057" imgH="444307" progId="Equation.3">
                  <p:embed/>
                  <p:pic>
                    <p:nvPicPr>
                      <p:cNvPr id="5121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55562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57"/>
          <p:cNvGraphicFramePr>
            <a:graphicFrameLocks noChangeAspect="1"/>
          </p:cNvGraphicFramePr>
          <p:nvPr/>
        </p:nvGraphicFramePr>
        <p:xfrm>
          <a:off x="3505200" y="48006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4900" imgH="482600" progId="Equation.3">
                  <p:embed/>
                </p:oleObj>
              </mc:Choice>
              <mc:Fallback>
                <p:oleObj name="Equation" r:id="rId16" imgW="2374900" imgH="482600" progId="Equation.3">
                  <p:embed/>
                  <p:pic>
                    <p:nvPicPr>
                      <p:cNvPr id="5121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37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Oval 58"/>
          <p:cNvSpPr>
            <a:spLocks noChangeArrowheads="1"/>
          </p:cNvSpPr>
          <p:nvPr/>
        </p:nvSpPr>
        <p:spPr bwMode="auto">
          <a:xfrm>
            <a:off x="281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20" name="Oval 60"/>
          <p:cNvSpPr>
            <a:spLocks noChangeArrowheads="1"/>
          </p:cNvSpPr>
          <p:nvPr/>
        </p:nvSpPr>
        <p:spPr bwMode="auto">
          <a:xfrm>
            <a:off x="3886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21" name="Oval 62"/>
          <p:cNvSpPr>
            <a:spLocks noChangeArrowheads="1"/>
          </p:cNvSpPr>
          <p:nvPr/>
        </p:nvSpPr>
        <p:spPr bwMode="auto">
          <a:xfrm>
            <a:off x="6096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22" name="Line 64"/>
          <p:cNvSpPr>
            <a:spLocks noChangeShapeType="1"/>
          </p:cNvSpPr>
          <p:nvPr/>
        </p:nvSpPr>
        <p:spPr bwMode="auto">
          <a:xfrm>
            <a:off x="22860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65"/>
          <p:cNvSpPr>
            <a:spLocks noChangeShapeType="1"/>
          </p:cNvSpPr>
          <p:nvPr/>
        </p:nvSpPr>
        <p:spPr bwMode="auto">
          <a:xfrm>
            <a:off x="33528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66"/>
          <p:cNvSpPr>
            <a:spLocks noChangeShapeType="1"/>
          </p:cNvSpPr>
          <p:nvPr/>
        </p:nvSpPr>
        <p:spPr bwMode="auto">
          <a:xfrm>
            <a:off x="6629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Freeform 67"/>
          <p:cNvSpPr>
            <a:spLocks/>
          </p:cNvSpPr>
          <p:nvPr/>
        </p:nvSpPr>
        <p:spPr bwMode="auto">
          <a:xfrm>
            <a:off x="4418013" y="5519738"/>
            <a:ext cx="1712912" cy="438150"/>
          </a:xfrm>
          <a:custGeom>
            <a:avLst/>
            <a:gdLst>
              <a:gd name="T0" fmla="*/ 0 w 1079"/>
              <a:gd name="T1" fmla="*/ 2147483646 h 276"/>
              <a:gd name="T2" fmla="*/ 2147483646 w 1079"/>
              <a:gd name="T3" fmla="*/ 2147483646 h 276"/>
              <a:gd name="T4" fmla="*/ 2147483646 w 1079"/>
              <a:gd name="T5" fmla="*/ 2147483646 h 276"/>
              <a:gd name="T6" fmla="*/ 2147483646 w 1079"/>
              <a:gd name="T7" fmla="*/ 2147483646 h 276"/>
              <a:gd name="T8" fmla="*/ 2147483646 w 1079"/>
              <a:gd name="T9" fmla="*/ 2147483646 h 276"/>
              <a:gd name="T10" fmla="*/ 2147483646 w 1079"/>
              <a:gd name="T11" fmla="*/ 2147483646 h 276"/>
              <a:gd name="T12" fmla="*/ 2147483646 w 1079"/>
              <a:gd name="T13" fmla="*/ 2147483646 h 276"/>
              <a:gd name="T14" fmla="*/ 2147483646 w 1079"/>
              <a:gd name="T15" fmla="*/ 2147483646 h 276"/>
              <a:gd name="T16" fmla="*/ 2147483646 w 1079"/>
              <a:gd name="T17" fmla="*/ 2147483646 h 276"/>
              <a:gd name="T18" fmla="*/ 2147483646 w 1079"/>
              <a:gd name="T19" fmla="*/ 2147483646 h 276"/>
              <a:gd name="T20" fmla="*/ 2147483646 w 1079"/>
              <a:gd name="T21" fmla="*/ 2147483646 h 276"/>
              <a:gd name="T22" fmla="*/ 2147483646 w 1079"/>
              <a:gd name="T23" fmla="*/ 2147483646 h 276"/>
              <a:gd name="T24" fmla="*/ 2147483646 w 1079"/>
              <a:gd name="T25" fmla="*/ 2147483646 h 276"/>
              <a:gd name="T26" fmla="*/ 2147483646 w 1079"/>
              <a:gd name="T27" fmla="*/ 2147483646 h 276"/>
              <a:gd name="T28" fmla="*/ 2147483646 w 1079"/>
              <a:gd name="T29" fmla="*/ 2147483646 h 276"/>
              <a:gd name="T30" fmla="*/ 2147483646 w 1079"/>
              <a:gd name="T31" fmla="*/ 2147483646 h 276"/>
              <a:gd name="T32" fmla="*/ 2147483646 w 1079"/>
              <a:gd name="T33" fmla="*/ 2147483646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26" name="Object 68"/>
          <p:cNvGraphicFramePr>
            <a:graphicFrameLocks noChangeAspect="1"/>
          </p:cNvGraphicFramePr>
          <p:nvPr/>
        </p:nvGraphicFramePr>
        <p:xfrm>
          <a:off x="2362200" y="54102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529" imgH="469696" progId="Equation.3">
                  <p:embed/>
                </p:oleObj>
              </mc:Choice>
              <mc:Fallback>
                <p:oleObj name="Equation" r:id="rId18" imgW="393529" imgH="469696" progId="Equation.3">
                  <p:embed/>
                  <p:pic>
                    <p:nvPicPr>
                      <p:cNvPr id="5122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69"/>
          <p:cNvGraphicFramePr>
            <a:graphicFrameLocks noChangeAspect="1"/>
          </p:cNvGraphicFramePr>
          <p:nvPr/>
        </p:nvGraphicFramePr>
        <p:xfrm>
          <a:off x="3413125" y="5410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307" imgH="469696" progId="Equation.3">
                  <p:embed/>
                </p:oleObj>
              </mc:Choice>
              <mc:Fallback>
                <p:oleObj name="Equation" r:id="rId20" imgW="444307" imgH="469696" progId="Equation.3">
                  <p:embed/>
                  <p:pic>
                    <p:nvPicPr>
                      <p:cNvPr id="5122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4102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70"/>
          <p:cNvGraphicFramePr>
            <a:graphicFrameLocks noChangeAspect="1"/>
          </p:cNvGraphicFramePr>
          <p:nvPr/>
        </p:nvGraphicFramePr>
        <p:xfrm>
          <a:off x="6700838" y="54070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482600" progId="Equation.3">
                  <p:embed/>
                </p:oleObj>
              </mc:Choice>
              <mc:Fallback>
                <p:oleObj name="Equation" r:id="rId22" imgW="457200" imgH="482600" progId="Equation.3">
                  <p:embed/>
                  <p:pic>
                    <p:nvPicPr>
                      <p:cNvPr id="5122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4070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9BC970-58BD-64E6-A586-513E083870F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754483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66A2799-005B-4FFE-A5CE-7A0EF624223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2133600" y="1905000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600" imgH="584200" progId="Equation.3">
                  <p:embed/>
                </p:oleObj>
              </mc:Choice>
              <mc:Fallback>
                <p:oleObj name="Equation" r:id="rId2" imgW="4165600" imgH="584200" progId="Equation.3">
                  <p:embed/>
                  <p:pic>
                    <p:nvPicPr>
                      <p:cNvPr id="522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16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Oval 6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2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38" name="Object 13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522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4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522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5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522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6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522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43" name="Object 18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5224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19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5224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0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5224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1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5224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Oval 22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2248" name="Object 23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5224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4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5224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5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5225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6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5225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27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5225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Freeform 28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54" name="Object 29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5225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5" name="Line 30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6" name="Freeform 31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Freeform 32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8" name="Freeform 33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59" name="Group 34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52265" name="Object 3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5226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6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60" name="Object 37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5226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8"/>
          <p:cNvSpPr txBox="1">
            <a:spLocks noChangeArrowheads="1"/>
          </p:cNvSpPr>
          <p:nvPr/>
        </p:nvSpPr>
        <p:spPr bwMode="auto">
          <a:xfrm>
            <a:off x="0" y="152400"/>
            <a:ext cx="80232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olidFill>
                  <a:srgbClr val="009900"/>
                </a:solidFill>
              </a:rPr>
              <a:t>Example:</a:t>
            </a:r>
            <a:r>
              <a:rPr lang="en-US" altLang="en-US"/>
              <a:t>  There is a walk from        to    </a:t>
            </a:r>
          </a:p>
          <a:p>
            <a:r>
              <a:rPr lang="en-US" altLang="en-US"/>
              <a:t>                       with label</a:t>
            </a:r>
          </a:p>
        </p:txBody>
      </p:sp>
      <p:graphicFrame>
        <p:nvGraphicFramePr>
          <p:cNvPr id="52262" name="Object 39"/>
          <p:cNvGraphicFramePr>
            <a:graphicFrameLocks noChangeAspect="1"/>
          </p:cNvGraphicFramePr>
          <p:nvPr/>
        </p:nvGraphicFramePr>
        <p:xfrm>
          <a:off x="6248400" y="762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82391" imgH="583947" progId="Equation.3">
                  <p:embed/>
                </p:oleObj>
              </mc:Choice>
              <mc:Fallback>
                <p:oleObj name="Equation" r:id="rId29" imgW="482391" imgH="583947" progId="Equation.3">
                  <p:embed/>
                  <p:pic>
                    <p:nvPicPr>
                      <p:cNvPr id="52262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41"/>
          <p:cNvGraphicFramePr>
            <a:graphicFrameLocks noChangeAspect="1"/>
          </p:cNvGraphicFramePr>
          <p:nvPr/>
        </p:nvGraphicFramePr>
        <p:xfrm>
          <a:off x="4953000" y="762000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62100" imgH="431800" progId="Equation.3">
                  <p:embed/>
                </p:oleObj>
              </mc:Choice>
              <mc:Fallback>
                <p:oleObj name="Equation" r:id="rId31" imgW="1562100" imgH="431800" progId="Equation.3">
                  <p:embed/>
                  <p:pic>
                    <p:nvPicPr>
                      <p:cNvPr id="5226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62000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42"/>
          <p:cNvGraphicFramePr>
            <a:graphicFrameLocks noChangeAspect="1"/>
          </p:cNvGraphicFramePr>
          <p:nvPr/>
        </p:nvGraphicFramePr>
        <p:xfrm>
          <a:off x="7772400" y="152400"/>
          <a:ext cx="4302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80835" imgH="482391" progId="Equation.3">
                  <p:embed/>
                </p:oleObj>
              </mc:Choice>
              <mc:Fallback>
                <p:oleObj name="Equation" r:id="rId33" imgW="380835" imgH="482391" progId="Equation.3">
                  <p:embed/>
                  <p:pic>
                    <p:nvPicPr>
                      <p:cNvPr id="5226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52400"/>
                        <a:ext cx="4302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E4DF06-D42F-3616-07B8-53A562CB1C6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990667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7A5E336-98B5-4A60-97AC-4B00019FE79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Definition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667000" y="914400"/>
          <a:ext cx="455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59300" imgH="1066800" progId="Equation.3">
                  <p:embed/>
                </p:oleObj>
              </mc:Choice>
              <mc:Fallback>
                <p:oleObj name="Equation" r:id="rId2" imgW="4559300" imgH="106680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4559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Oval 43"/>
          <p:cNvSpPr>
            <a:spLocks noChangeArrowheads="1"/>
          </p:cNvSpPr>
          <p:nvPr/>
        </p:nvSpPr>
        <p:spPr bwMode="auto">
          <a:xfrm>
            <a:off x="16764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54" name="Oval 44"/>
          <p:cNvSpPr>
            <a:spLocks noChangeArrowheads="1"/>
          </p:cNvSpPr>
          <p:nvPr/>
        </p:nvSpPr>
        <p:spPr bwMode="auto">
          <a:xfrm>
            <a:off x="57912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55" name="Oval 45"/>
          <p:cNvSpPr>
            <a:spLocks noChangeArrowheads="1"/>
          </p:cNvSpPr>
          <p:nvPr/>
        </p:nvSpPr>
        <p:spPr bwMode="auto">
          <a:xfrm>
            <a:off x="7162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56" name="Freeform 46"/>
          <p:cNvSpPr>
            <a:spLocks/>
          </p:cNvSpPr>
          <p:nvPr/>
        </p:nvSpPr>
        <p:spPr bwMode="auto">
          <a:xfrm>
            <a:off x="2219325" y="2844800"/>
            <a:ext cx="3695700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47"/>
          <p:cNvSpPr>
            <a:spLocks noChangeShapeType="1"/>
          </p:cNvSpPr>
          <p:nvPr/>
        </p:nvSpPr>
        <p:spPr bwMode="auto">
          <a:xfrm>
            <a:off x="6324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8" name="Object 48"/>
          <p:cNvGraphicFramePr>
            <a:graphicFrameLocks noChangeAspect="1"/>
          </p:cNvGraphicFramePr>
          <p:nvPr/>
        </p:nvGraphicFramePr>
        <p:xfrm>
          <a:off x="1828800" y="29718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330057" progId="Equation.3">
                  <p:embed/>
                </p:oleObj>
              </mc:Choice>
              <mc:Fallback>
                <p:oleObj name="Equation" r:id="rId4" imgW="241195" imgH="330057" progId="Equation.3">
                  <p:embed/>
                  <p:pic>
                    <p:nvPicPr>
                      <p:cNvPr id="5325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49"/>
          <p:cNvGraphicFramePr>
            <a:graphicFrameLocks noChangeAspect="1"/>
          </p:cNvGraphicFramePr>
          <p:nvPr/>
        </p:nvGraphicFramePr>
        <p:xfrm>
          <a:off x="7239000" y="28956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444307" progId="Equation.3">
                  <p:embed/>
                </p:oleObj>
              </mc:Choice>
              <mc:Fallback>
                <p:oleObj name="Equation" r:id="rId6" imgW="330057" imgH="444307" progId="Equation.3">
                  <p:embed/>
                  <p:pic>
                    <p:nvPicPr>
                      <p:cNvPr id="5325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50"/>
          <p:cNvGraphicFramePr>
            <a:graphicFrameLocks noChangeAspect="1"/>
          </p:cNvGraphicFramePr>
          <p:nvPr/>
        </p:nvGraphicFramePr>
        <p:xfrm>
          <a:off x="6553200" y="28956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36" imgH="253780" progId="Equation.3">
                  <p:embed/>
                </p:oleObj>
              </mc:Choice>
              <mc:Fallback>
                <p:oleObj name="Equation" r:id="rId8" imgW="304536" imgH="253780" progId="Equation.3">
                  <p:embed/>
                  <p:pic>
                    <p:nvPicPr>
                      <p:cNvPr id="5326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95600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51"/>
          <p:cNvGraphicFramePr>
            <a:graphicFrameLocks noChangeAspect="1"/>
          </p:cNvGraphicFramePr>
          <p:nvPr/>
        </p:nvGraphicFramePr>
        <p:xfrm>
          <a:off x="3810000" y="28194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36" imgH="253780" progId="Equation.3">
                  <p:embed/>
                </p:oleObj>
              </mc:Choice>
              <mc:Fallback>
                <p:oleObj name="Equation" r:id="rId10" imgW="304536" imgH="253780" progId="Equation.3">
                  <p:embed/>
                  <p:pic>
                    <p:nvPicPr>
                      <p:cNvPr id="5326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54"/>
          <p:cNvGraphicFramePr>
            <a:graphicFrameLocks noChangeAspect="1"/>
          </p:cNvGraphicFramePr>
          <p:nvPr/>
        </p:nvGraphicFramePr>
        <p:xfrm>
          <a:off x="5867400" y="2882900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057" imgH="469696" progId="Equation.3">
                  <p:embed/>
                </p:oleObj>
              </mc:Choice>
              <mc:Fallback>
                <p:oleObj name="Equation" r:id="rId12" imgW="330057" imgH="469696" progId="Equation.3">
                  <p:embed/>
                  <p:pic>
                    <p:nvPicPr>
                      <p:cNvPr id="532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82900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55"/>
          <p:cNvGraphicFramePr>
            <a:graphicFrameLocks noChangeAspect="1"/>
          </p:cNvGraphicFramePr>
          <p:nvPr/>
        </p:nvGraphicFramePr>
        <p:xfrm>
          <a:off x="0" y="4038600"/>
          <a:ext cx="18288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3800" imgH="1689100" progId="Equation.3">
                  <p:embed/>
                </p:oleObj>
              </mc:Choice>
              <mc:Fallback>
                <p:oleObj name="Equation" r:id="rId14" imgW="2463800" imgH="1689100" progId="Equation.3">
                  <p:embed/>
                  <p:pic>
                    <p:nvPicPr>
                      <p:cNvPr id="5326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18288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AutoShape 56"/>
          <p:cNvSpPr>
            <a:spLocks/>
          </p:cNvSpPr>
          <p:nvPr/>
        </p:nvSpPr>
        <p:spPr bwMode="auto">
          <a:xfrm>
            <a:off x="1828800" y="4191000"/>
            <a:ext cx="304800" cy="1136650"/>
          </a:xfrm>
          <a:prstGeom prst="rightBrace">
            <a:avLst>
              <a:gd name="adj1" fmla="val 31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65" name="AutoShape 57"/>
          <p:cNvSpPr>
            <a:spLocks noChangeArrowheads="1"/>
          </p:cNvSpPr>
          <p:nvPr/>
        </p:nvSpPr>
        <p:spPr bwMode="auto">
          <a:xfrm>
            <a:off x="2209800" y="4648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66" name="Object 58"/>
          <p:cNvGraphicFramePr>
            <a:graphicFrameLocks noChangeAspect="1"/>
          </p:cNvGraphicFramePr>
          <p:nvPr/>
        </p:nvGraphicFramePr>
        <p:xfrm>
          <a:off x="2743200" y="4648200"/>
          <a:ext cx="2514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54400" imgH="1689100" progId="Equation.3">
                  <p:embed/>
                </p:oleObj>
              </mc:Choice>
              <mc:Fallback>
                <p:oleObj name="Equation" r:id="rId16" imgW="3454400" imgH="1689100" progId="Equation.3">
                  <p:embed/>
                  <p:pic>
                    <p:nvPicPr>
                      <p:cNvPr id="5326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2514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60"/>
          <p:cNvGraphicFramePr>
            <a:graphicFrameLocks noChangeAspect="1"/>
          </p:cNvGraphicFramePr>
          <p:nvPr/>
        </p:nvGraphicFramePr>
        <p:xfrm>
          <a:off x="4464050" y="3194050"/>
          <a:ext cx="21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806" imgH="469696" progId="Equation.3">
                  <p:embed/>
                </p:oleObj>
              </mc:Choice>
              <mc:Fallback>
                <p:oleObj name="Equation" r:id="rId18" imgW="215806" imgH="469696" progId="Equation.3">
                  <p:embed/>
                  <p:pic>
                    <p:nvPicPr>
                      <p:cNvPr id="53267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AutoShape 61"/>
          <p:cNvSpPr>
            <a:spLocks/>
          </p:cNvSpPr>
          <p:nvPr/>
        </p:nvSpPr>
        <p:spPr bwMode="auto">
          <a:xfrm>
            <a:off x="5257800" y="47244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3269" name="AutoShape 62"/>
          <p:cNvSpPr>
            <a:spLocks noChangeArrowheads="1"/>
          </p:cNvSpPr>
          <p:nvPr/>
        </p:nvSpPr>
        <p:spPr bwMode="auto">
          <a:xfrm>
            <a:off x="563880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70" name="Object 63"/>
          <p:cNvGraphicFramePr>
            <a:graphicFrameLocks noChangeAspect="1"/>
          </p:cNvGraphicFramePr>
          <p:nvPr/>
        </p:nvGraphicFramePr>
        <p:xfrm>
          <a:off x="6096000" y="5181600"/>
          <a:ext cx="30480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59300" imgH="457200" progId="Equation.3">
                  <p:embed/>
                </p:oleObj>
              </mc:Choice>
              <mc:Fallback>
                <p:oleObj name="Equation" r:id="rId20" imgW="4559300" imgH="457200" progId="Equation.3">
                  <p:embed/>
                  <p:pic>
                    <p:nvPicPr>
                      <p:cNvPr id="5327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30480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943DBD-34F0-8919-663B-816B199256F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30443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97B6CD9-F52C-4D45-8E4F-4BF4D393174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Transition Graph</a:t>
            </a:r>
          </a:p>
        </p:txBody>
      </p:sp>
      <p:sp>
        <p:nvSpPr>
          <p:cNvPr id="51204" name="Text Box 27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initial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1205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accepting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51206" name="Line 31"/>
          <p:cNvSpPr>
            <a:spLocks noChangeShapeType="1"/>
          </p:cNvSpPr>
          <p:nvPr/>
        </p:nvSpPr>
        <p:spPr bwMode="auto">
          <a:xfrm flipV="1">
            <a:off x="3200400" y="4114800"/>
            <a:ext cx="0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32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33"/>
          <p:cNvSpPr txBox="1">
            <a:spLocks noChangeArrowheads="1"/>
          </p:cNvSpPr>
          <p:nvPr/>
        </p:nvSpPr>
        <p:spPr bwMode="auto">
          <a:xfrm>
            <a:off x="2601913" y="49149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1209" name="Text Box 34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transition</a:t>
            </a:r>
          </a:p>
        </p:txBody>
      </p:sp>
      <p:sp>
        <p:nvSpPr>
          <p:cNvPr id="51210" name="Oval 7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11" name="Oval 7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12" name="Oval 7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13" name="Oval 7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14" name="Oval 7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15" name="Line 7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7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7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7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19" name="Object 7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Oval 8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1221" name="Object 8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8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8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8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Line 8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6" name="Object 8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8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8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8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Oval 9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1231" name="Object 9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9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9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9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5" name="Object 9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6" name="Freeform 9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7" name="Object 9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8" name="Line 9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Freeform 9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Freeform 10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Freeform 10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42" name="Group 103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51247" name="Object 10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8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3" name="Line 31"/>
          <p:cNvSpPr>
            <a:spLocks noChangeShapeType="1"/>
          </p:cNvSpPr>
          <p:nvPr/>
        </p:nvSpPr>
        <p:spPr bwMode="auto">
          <a:xfrm flipV="1">
            <a:off x="1862138" y="4114800"/>
            <a:ext cx="0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Line 31"/>
          <p:cNvSpPr>
            <a:spLocks noChangeShapeType="1"/>
          </p:cNvSpPr>
          <p:nvPr/>
        </p:nvSpPr>
        <p:spPr bwMode="auto">
          <a:xfrm flipV="1">
            <a:off x="7216775" y="42672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743116-E501-4BB5-9380-923552F86070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DDE3B1D-0150-41B1-B1E8-E70A7DE5B8C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19050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44958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57912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71628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70104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12954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37338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50292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63246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85" name="Object 14"/>
          <p:cNvGraphicFramePr>
            <a:graphicFrameLocks noChangeAspect="1"/>
          </p:cNvGraphicFramePr>
          <p:nvPr/>
        </p:nvGraphicFramePr>
        <p:xfrm>
          <a:off x="19812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542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Oval 15"/>
          <p:cNvSpPr>
            <a:spLocks noChangeArrowheads="1"/>
          </p:cNvSpPr>
          <p:nvPr/>
        </p:nvSpPr>
        <p:spPr bwMode="auto">
          <a:xfrm>
            <a:off x="32004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87" name="Object 16"/>
          <p:cNvGraphicFramePr>
            <a:graphicFrameLocks noChangeAspect="1"/>
          </p:cNvGraphicFramePr>
          <p:nvPr/>
        </p:nvGraphicFramePr>
        <p:xfrm>
          <a:off x="3314700" y="57023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5428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023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7"/>
          <p:cNvGraphicFramePr>
            <a:graphicFrameLocks noChangeAspect="1"/>
          </p:cNvGraphicFramePr>
          <p:nvPr/>
        </p:nvGraphicFramePr>
        <p:xfrm>
          <a:off x="45847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5428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8"/>
          <p:cNvGraphicFramePr>
            <a:graphicFrameLocks noChangeAspect="1"/>
          </p:cNvGraphicFramePr>
          <p:nvPr/>
        </p:nvGraphicFramePr>
        <p:xfrm>
          <a:off x="58801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5428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9"/>
          <p:cNvGraphicFramePr>
            <a:graphicFrameLocks noChangeAspect="1"/>
          </p:cNvGraphicFramePr>
          <p:nvPr/>
        </p:nvGraphicFramePr>
        <p:xfrm>
          <a:off x="72390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5429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24384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92" name="Object 21"/>
          <p:cNvGraphicFramePr>
            <a:graphicFrameLocks noChangeAspect="1"/>
          </p:cNvGraphicFramePr>
          <p:nvPr/>
        </p:nvGraphicFramePr>
        <p:xfrm>
          <a:off x="26670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5429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2"/>
          <p:cNvGraphicFramePr>
            <a:graphicFrameLocks noChangeAspect="1"/>
          </p:cNvGraphicFramePr>
          <p:nvPr/>
        </p:nvGraphicFramePr>
        <p:xfrm>
          <a:off x="39624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5429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3"/>
          <p:cNvGraphicFramePr>
            <a:graphicFrameLocks noChangeAspect="1"/>
          </p:cNvGraphicFramePr>
          <p:nvPr/>
        </p:nvGraphicFramePr>
        <p:xfrm>
          <a:off x="52578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5429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4"/>
          <p:cNvGraphicFramePr>
            <a:graphicFrameLocks noChangeAspect="1"/>
          </p:cNvGraphicFramePr>
          <p:nvPr/>
        </p:nvGraphicFramePr>
        <p:xfrm>
          <a:off x="65532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5429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Oval 25"/>
          <p:cNvSpPr>
            <a:spLocks noChangeArrowheads="1"/>
          </p:cNvSpPr>
          <p:nvPr/>
        </p:nvSpPr>
        <p:spPr bwMode="auto">
          <a:xfrm>
            <a:off x="65659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97" name="Object 26"/>
          <p:cNvGraphicFramePr>
            <a:graphicFrameLocks noChangeAspect="1"/>
          </p:cNvGraphicFramePr>
          <p:nvPr/>
        </p:nvGraphicFramePr>
        <p:xfrm>
          <a:off x="66421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5429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27"/>
          <p:cNvGraphicFramePr>
            <a:graphicFrameLocks noChangeAspect="1"/>
          </p:cNvGraphicFramePr>
          <p:nvPr/>
        </p:nvGraphicFramePr>
        <p:xfrm>
          <a:off x="3505200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5429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8"/>
          <p:cNvGraphicFramePr>
            <a:graphicFrameLocks noChangeAspect="1"/>
          </p:cNvGraphicFramePr>
          <p:nvPr/>
        </p:nvGraphicFramePr>
        <p:xfrm>
          <a:off x="4724400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5429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9"/>
          <p:cNvGraphicFramePr>
            <a:graphicFrameLocks noChangeAspect="1"/>
          </p:cNvGraphicFramePr>
          <p:nvPr/>
        </p:nvGraphicFramePr>
        <p:xfrm>
          <a:off x="60198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5430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30"/>
          <p:cNvGraphicFramePr>
            <a:graphicFrameLocks noChangeAspect="1"/>
          </p:cNvGraphicFramePr>
          <p:nvPr/>
        </p:nvGraphicFramePr>
        <p:xfrm>
          <a:off x="21336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5430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Freeform 31"/>
          <p:cNvSpPr>
            <a:spLocks/>
          </p:cNvSpPr>
          <p:nvPr/>
        </p:nvSpPr>
        <p:spPr bwMode="auto">
          <a:xfrm>
            <a:off x="6400800" y="36449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3" name="Object 32"/>
          <p:cNvGraphicFramePr>
            <a:graphicFrameLocks noChangeAspect="1"/>
          </p:cNvGraphicFramePr>
          <p:nvPr/>
        </p:nvGraphicFramePr>
        <p:xfrm>
          <a:off x="64135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5430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4" name="Line 33"/>
          <p:cNvSpPr>
            <a:spLocks noChangeShapeType="1"/>
          </p:cNvSpPr>
          <p:nvPr/>
        </p:nvSpPr>
        <p:spPr bwMode="auto">
          <a:xfrm flipV="1">
            <a:off x="61722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Freeform 34"/>
          <p:cNvSpPr>
            <a:spLocks/>
          </p:cNvSpPr>
          <p:nvPr/>
        </p:nvSpPr>
        <p:spPr bwMode="auto">
          <a:xfrm>
            <a:off x="4876800" y="47879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Freeform 35"/>
          <p:cNvSpPr>
            <a:spLocks/>
          </p:cNvSpPr>
          <p:nvPr/>
        </p:nvSpPr>
        <p:spPr bwMode="auto">
          <a:xfrm>
            <a:off x="3581400" y="45974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Freeform 36"/>
          <p:cNvSpPr>
            <a:spLocks/>
          </p:cNvSpPr>
          <p:nvPr/>
        </p:nvSpPr>
        <p:spPr bwMode="auto">
          <a:xfrm>
            <a:off x="2286000" y="39751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08" name="Group 37"/>
          <p:cNvGrpSpPr>
            <a:grpSpLocks/>
          </p:cNvGrpSpPr>
          <p:nvPr/>
        </p:nvGrpSpPr>
        <p:grpSpPr bwMode="auto">
          <a:xfrm>
            <a:off x="7010400" y="4965700"/>
            <a:ext cx="900113" cy="609600"/>
            <a:chOff x="4224" y="1824"/>
            <a:chExt cx="567" cy="384"/>
          </a:xfrm>
        </p:grpSpPr>
        <p:graphicFrame>
          <p:nvGraphicFramePr>
            <p:cNvPr id="54310" name="Object 3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5431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4309" name="Object 40"/>
          <p:cNvGraphicFramePr>
            <a:graphicFrameLocks noChangeAspect="1"/>
          </p:cNvGraphicFramePr>
          <p:nvPr/>
        </p:nvGraphicFramePr>
        <p:xfrm>
          <a:off x="685800" y="228600"/>
          <a:ext cx="3860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60800" imgH="3657600" progId="Equation.3">
                  <p:embed/>
                </p:oleObj>
              </mc:Choice>
              <mc:Fallback>
                <p:oleObj name="Equation" r:id="rId27" imgW="3860800" imgH="3657600" progId="Equation.3">
                  <p:embed/>
                  <p:pic>
                    <p:nvPicPr>
                      <p:cNvPr id="54309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3860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CB00B2-B79B-B6DD-D0A2-C8A2A2C1E231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346284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26851" y="5830"/>
            <a:ext cx="9118600" cy="832370"/>
          </a:xfrm>
        </p:spPr>
        <p:txBody>
          <a:bodyPr/>
          <a:lstStyle/>
          <a:p>
            <a:r>
              <a:rPr lang="en-US" altLang="en-US" dirty="0"/>
              <a:t>Check the string acceptance of </a:t>
            </a:r>
            <a:r>
              <a:rPr lang="en-US" altLang="en-US" dirty="0" err="1"/>
              <a:t>abba</a:t>
            </a:r>
            <a:r>
              <a:rPr lang="en-US" alt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l-GR" altLang="en-US" dirty="0"/>
              <a:t>δ</a:t>
            </a:r>
            <a:r>
              <a:rPr lang="en-US" altLang="en-US" dirty="0"/>
              <a:t>*(</a:t>
            </a:r>
            <a:r>
              <a:rPr lang="en-US" altLang="en-US" dirty="0" err="1"/>
              <a:t>qo,abba</a:t>
            </a:r>
            <a:r>
              <a:rPr lang="en-US" altLang="en-US" dirty="0"/>
              <a:t>)=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</a:t>
            </a:r>
            <a:r>
              <a:rPr lang="en-US" altLang="en-US" dirty="0"/>
              <a:t>*(q0,abb) , a)</a:t>
            </a:r>
          </a:p>
          <a:p>
            <a:r>
              <a:rPr lang="en-US" altLang="en-US" dirty="0"/>
              <a:t>                  =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</a:t>
            </a:r>
            <a:r>
              <a:rPr lang="en-US" altLang="en-US" dirty="0"/>
              <a:t>*(q0,ab),b) , a)</a:t>
            </a:r>
          </a:p>
          <a:p>
            <a:r>
              <a:rPr lang="en-US" altLang="en-US" dirty="0"/>
              <a:t>                  =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</a:t>
            </a:r>
            <a:r>
              <a:rPr lang="en-US" altLang="en-US" dirty="0"/>
              <a:t>*(q0,a),b),b) , a)</a:t>
            </a:r>
          </a:p>
          <a:p>
            <a:r>
              <a:rPr lang="en-US" altLang="en-US" dirty="0"/>
              <a:t>                  =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</a:t>
            </a:r>
            <a:r>
              <a:rPr lang="en-US" altLang="en-US" dirty="0"/>
              <a:t>*(q0,</a:t>
            </a:r>
            <a:r>
              <a:rPr lang="el-GR" altLang="en-US" dirty="0"/>
              <a:t>λ</a:t>
            </a:r>
            <a:r>
              <a:rPr lang="en-US" altLang="en-US" dirty="0"/>
              <a:t>),a),b),b) , a)</a:t>
            </a:r>
          </a:p>
          <a:p>
            <a:r>
              <a:rPr lang="en-US" altLang="en-US" dirty="0"/>
              <a:t>                  = 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(q0,a),b),b) , a)</a:t>
            </a:r>
          </a:p>
          <a:p>
            <a:r>
              <a:rPr lang="en-US" altLang="en-US" dirty="0"/>
              <a:t>                  =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(q1,b),b) , a)</a:t>
            </a:r>
          </a:p>
          <a:p>
            <a:r>
              <a:rPr lang="en-US" altLang="en-US" dirty="0"/>
              <a:t>                  =</a:t>
            </a:r>
            <a:r>
              <a:rPr lang="el-GR" altLang="en-US" dirty="0"/>
              <a:t>δ</a:t>
            </a:r>
            <a:r>
              <a:rPr lang="en-US" altLang="en-US" dirty="0"/>
              <a:t>(</a:t>
            </a:r>
            <a:r>
              <a:rPr lang="el-GR" altLang="en-US" dirty="0"/>
              <a:t>δ </a:t>
            </a:r>
            <a:r>
              <a:rPr lang="en-US" altLang="en-US" dirty="0"/>
              <a:t>(q2,b) , a)</a:t>
            </a:r>
          </a:p>
          <a:p>
            <a:r>
              <a:rPr lang="en-US" altLang="en-US" dirty="0"/>
              <a:t>                  =</a:t>
            </a:r>
            <a:r>
              <a:rPr lang="el-GR" altLang="en-US" dirty="0"/>
              <a:t>δ</a:t>
            </a:r>
            <a:r>
              <a:rPr lang="en-US" altLang="en-US" dirty="0"/>
              <a:t>(q3, a)</a:t>
            </a:r>
          </a:p>
          <a:p>
            <a:r>
              <a:rPr lang="en-US" altLang="en-US" dirty="0"/>
              <a:t>                  =q4  </a:t>
            </a:r>
            <a:r>
              <a:rPr lang="az-Cyrl-AZ" altLang="en-US" dirty="0"/>
              <a:t>Є</a:t>
            </a:r>
            <a:r>
              <a:rPr lang="en-US" altLang="en-US" dirty="0"/>
              <a:t>  F</a:t>
            </a:r>
          </a:p>
          <a:p>
            <a:r>
              <a:rPr lang="en-US" altLang="en-US" dirty="0"/>
              <a:t>String </a:t>
            </a:r>
            <a:r>
              <a:rPr lang="en-US" altLang="en-US" dirty="0" err="1"/>
              <a:t>abba</a:t>
            </a:r>
            <a:r>
              <a:rPr lang="en-US" altLang="en-US" dirty="0"/>
              <a:t> is accepted as q4 is a final state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975FB3C-B77D-4B39-98D1-BCBB177F847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2DABF-0FB7-DC4B-5484-7A75C873F99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2205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C33F902-5EC8-41CE-B22D-8EDBF2198C5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682625"/>
          </a:xfrm>
        </p:spPr>
        <p:txBody>
          <a:bodyPr/>
          <a:lstStyle/>
          <a:p>
            <a:r>
              <a:rPr lang="en-US" altLang="en-US" dirty="0"/>
              <a:t>Language Accepted by FAs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839200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For a FA</a:t>
            </a:r>
          </a:p>
          <a:p>
            <a:endParaRPr lang="en-US" altLang="en-US"/>
          </a:p>
          <a:p>
            <a:r>
              <a:rPr lang="en-US" altLang="en-US"/>
              <a:t>Language accepted by       :</a:t>
            </a:r>
          </a:p>
          <a:p>
            <a:endParaRPr lang="en-US" altLang="en-US"/>
          </a:p>
          <a:p>
            <a:r>
              <a:rPr lang="en-US" altLang="en-US"/>
              <a:t> </a:t>
            </a:r>
          </a:p>
          <a:p>
            <a:endParaRPr lang="en-US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514600" y="9906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584200" progId="Equation.3">
                  <p:embed/>
                </p:oleObj>
              </mc:Choice>
              <mc:Fallback>
                <p:oleObj name="Equation" r:id="rId2" imgW="3886200" imgH="584200" progId="Equation.3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419600" y="22098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55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143000" y="3124200"/>
          <a:ext cx="6477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0" imgH="584200" progId="Equation.3">
                  <p:embed/>
                </p:oleObj>
              </mc:Choice>
              <mc:Fallback>
                <p:oleObj name="Equation" r:id="rId6" imgW="6477000" imgH="584200" progId="Equation.3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477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Oval 16"/>
          <p:cNvSpPr>
            <a:spLocks noChangeArrowheads="1"/>
          </p:cNvSpPr>
          <p:nvPr/>
        </p:nvSpPr>
        <p:spPr bwMode="auto">
          <a:xfrm>
            <a:off x="1209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17"/>
          <p:cNvSpPr>
            <a:spLocks noChangeArrowheads="1"/>
          </p:cNvSpPr>
          <p:nvPr/>
        </p:nvSpPr>
        <p:spPr bwMode="auto">
          <a:xfrm>
            <a:off x="6543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Freeform 18"/>
          <p:cNvSpPr>
            <a:spLocks/>
          </p:cNvSpPr>
          <p:nvPr/>
        </p:nvSpPr>
        <p:spPr bwMode="auto">
          <a:xfrm>
            <a:off x="1752600" y="4953000"/>
            <a:ext cx="4867275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307" name="Object 19"/>
          <p:cNvGraphicFramePr>
            <a:graphicFrameLocks noChangeAspect="1"/>
          </p:cNvGraphicFramePr>
          <p:nvPr/>
        </p:nvGraphicFramePr>
        <p:xfrm>
          <a:off x="1292225" y="50038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482391" progId="Equation.3">
                  <p:embed/>
                </p:oleObj>
              </mc:Choice>
              <mc:Fallback>
                <p:oleObj name="Equation" r:id="rId8" imgW="380835" imgH="482391" progId="Equation.3">
                  <p:embed/>
                  <p:pic>
                    <p:nvPicPr>
                      <p:cNvPr id="55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0038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20"/>
          <p:cNvGraphicFramePr>
            <a:graphicFrameLocks noChangeAspect="1"/>
          </p:cNvGraphicFramePr>
          <p:nvPr/>
        </p:nvGraphicFramePr>
        <p:xfrm>
          <a:off x="6651625" y="5022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057" imgH="444307" progId="Equation.3">
                  <p:embed/>
                </p:oleObj>
              </mc:Choice>
              <mc:Fallback>
                <p:oleObj name="Equation" r:id="rId10" imgW="330057" imgH="444307" progId="Equation.3">
                  <p:embed/>
                  <p:pic>
                    <p:nvPicPr>
                      <p:cNvPr id="55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5022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21"/>
          <p:cNvGraphicFramePr>
            <a:graphicFrameLocks noChangeAspect="1"/>
          </p:cNvGraphicFramePr>
          <p:nvPr/>
        </p:nvGraphicFramePr>
        <p:xfrm>
          <a:off x="3876675" y="4851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36" imgH="253780" progId="Equation.3">
                  <p:embed/>
                </p:oleObj>
              </mc:Choice>
              <mc:Fallback>
                <p:oleObj name="Equation" r:id="rId12" imgW="304536" imgH="253780" progId="Equation.3">
                  <p:embed/>
                  <p:pic>
                    <p:nvPicPr>
                      <p:cNvPr id="55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4851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6400800" y="4876800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11" name="Object 23"/>
          <p:cNvGraphicFramePr>
            <a:graphicFrameLocks noChangeAspect="1"/>
          </p:cNvGraphicFramePr>
          <p:nvPr/>
        </p:nvGraphicFramePr>
        <p:xfrm>
          <a:off x="7696200" y="50292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559" imgH="444307" progId="Equation.3">
                  <p:embed/>
                </p:oleObj>
              </mc:Choice>
              <mc:Fallback>
                <p:oleObj name="Equation" r:id="rId14" imgW="1015559" imgH="444307" progId="Equation.3">
                  <p:embed/>
                  <p:pic>
                    <p:nvPicPr>
                      <p:cNvPr id="55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0F093B-D266-D9B4-AE37-8FA4EC2034CA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1"/>
                </a:solidFill>
              </a:rPr>
              <a:t>Dr.</a:t>
            </a:r>
            <a:r>
              <a:rPr lang="en-IN" sz="1400" b="1" dirty="0">
                <a:solidFill>
                  <a:schemeClr val="bg1"/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518364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295E14B-7351-40C9-B242-E036305C599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558558" progId="Equation.3">
                  <p:embed/>
                </p:oleObj>
              </mc:Choice>
              <mc:Fallback>
                <p:oleObj name="Equation" r:id="rId2" imgW="1180588" imgH="558558" progId="Equation.3">
                  <p:embed/>
                  <p:pic>
                    <p:nvPicPr>
                      <p:cNvPr id="57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= { all strings with prefix       }</a:t>
            </a:r>
          </a:p>
        </p:txBody>
      </p:sp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6934200" y="1143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431613" progId="Equation.3">
                  <p:embed/>
                </p:oleObj>
              </mc:Choice>
              <mc:Fallback>
                <p:oleObj name="Equation" r:id="rId4" imgW="545863" imgH="431613" progId="Equation.3">
                  <p:embed/>
                  <p:pic>
                    <p:nvPicPr>
                      <p:cNvPr id="573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5736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279" imgH="380835" progId="Equation.3">
                  <p:embed/>
                </p:oleObj>
              </mc:Choice>
              <mc:Fallback>
                <p:oleObj name="Equation" r:id="rId8" imgW="279279" imgH="380835" progId="Equation.3">
                  <p:embed/>
                  <p:pic>
                    <p:nvPicPr>
                      <p:cNvPr id="5736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9"/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444307" progId="Equation.3">
                  <p:embed/>
                </p:oleObj>
              </mc:Choice>
              <mc:Fallback>
                <p:oleObj name="Equation" r:id="rId10" imgW="672808" imgH="444307" progId="Equation.3">
                  <p:embed/>
                  <p:pic>
                    <p:nvPicPr>
                      <p:cNvPr id="5736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736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2751" imgH="469696" progId="Equation.3">
                  <p:embed/>
                </p:oleObj>
              </mc:Choice>
              <mc:Fallback>
                <p:oleObj name="Equation" r:id="rId14" imgW="342751" imgH="469696" progId="Equation.3">
                  <p:embed/>
                  <p:pic>
                    <p:nvPicPr>
                      <p:cNvPr id="5736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573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</p:txBody>
      </p:sp>
      <p:sp>
        <p:nvSpPr>
          <p:cNvPr id="57367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7368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>
              <a:gd name="T0" fmla="*/ 0 w 528"/>
              <a:gd name="T1" fmla="*/ 2147483646 h 512"/>
              <a:gd name="T2" fmla="*/ 2147483646 w 528"/>
              <a:gd name="T3" fmla="*/ 2147483646 h 512"/>
              <a:gd name="T4" fmla="*/ 2147483646 w 528"/>
              <a:gd name="T5" fmla="*/ 2147483646 h 512"/>
              <a:gd name="T6" fmla="*/ 2147483646 w 528"/>
              <a:gd name="T7" fmla="*/ 2147483646 h 512"/>
              <a:gd name="T8" fmla="*/ 0 w 528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0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08" imgH="444307" progId="Equation.3">
                  <p:embed/>
                </p:oleObj>
              </mc:Choice>
              <mc:Fallback>
                <p:oleObj name="Equation" r:id="rId18" imgW="672808" imgH="444307" progId="Equation.3">
                  <p:embed/>
                  <p:pic>
                    <p:nvPicPr>
                      <p:cNvPr id="5737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2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5737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5737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5737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058BB6-1782-E20E-B5A5-72736872E59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00959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L=strings with substring ‘101’ over {0, 1}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A419840-FF91-4569-AC15-83CAE24401E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1946B-D0E9-43DC-B0AF-E9309200BD3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912525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49D7AF9-4B0F-412B-B031-5154F1D4C42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44500" progId="Equation.3">
                  <p:embed/>
                </p:oleObj>
              </mc:Choice>
              <mc:Fallback>
                <p:oleObj name="Equation" r:id="rId2" imgW="914400" imgH="444500" progId="Equation.3">
                  <p:embed/>
                  <p:pic>
                    <p:nvPicPr>
                      <p:cNvPr id="60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42243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= </a:t>
            </a:r>
            <a:r>
              <a:rPr lang="en-US" altLang="en-US">
                <a:solidFill>
                  <a:schemeClr val="tx1"/>
                </a:solidFill>
              </a:rPr>
              <a:t>{ all strings without</a:t>
            </a:r>
          </a:p>
          <a:p>
            <a:r>
              <a:rPr lang="en-US" alt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60423" name="Object 6"/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368300" progId="Equation.3">
                  <p:embed/>
                </p:oleObj>
              </mc:Choice>
              <mc:Fallback>
                <p:oleObj name="Equation" r:id="rId4" imgW="698500" imgH="368300" progId="Equation.3">
                  <p:embed/>
                  <p:pic>
                    <p:nvPicPr>
                      <p:cNvPr id="604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487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9"/>
          <p:cNvSpPr>
            <a:spLocks/>
          </p:cNvSpPr>
          <p:nvPr/>
        </p:nvSpPr>
        <p:spPr bwMode="auto">
          <a:xfrm>
            <a:off x="7391400" y="36576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0430" name="Object 13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279" imgH="342751" progId="Equation.3">
                  <p:embed/>
                </p:oleObj>
              </mc:Choice>
              <mc:Fallback>
                <p:oleObj name="Equation" r:id="rId6" imgW="279279" imgH="342751" progId="Equation.3">
                  <p:embed/>
                  <p:pic>
                    <p:nvPicPr>
                      <p:cNvPr id="604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4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" imgH="368300" progId="Equation.3">
                  <p:embed/>
                </p:oleObj>
              </mc:Choice>
              <mc:Fallback>
                <p:oleObj name="Equation" r:id="rId8" imgW="279400" imgH="368300" progId="Equation.3">
                  <p:embed/>
                  <p:pic>
                    <p:nvPicPr>
                      <p:cNvPr id="6043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5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700" imgH="368300" progId="Equation.3">
                  <p:embed/>
                </p:oleObj>
              </mc:Choice>
              <mc:Fallback>
                <p:oleObj name="Equation" r:id="rId10" imgW="520700" imgH="368300" progId="Equation.3">
                  <p:embed/>
                  <p:pic>
                    <p:nvPicPr>
                      <p:cNvPr id="604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6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368300" progId="Equation.3">
                  <p:embed/>
                </p:oleObj>
              </mc:Choice>
              <mc:Fallback>
                <p:oleObj name="Equation" r:id="rId12" imgW="698500" imgH="368300" progId="Equation.3">
                  <p:embed/>
                  <p:pic>
                    <p:nvPicPr>
                      <p:cNvPr id="6043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Oval 17"/>
          <p:cNvSpPr>
            <a:spLocks noChangeArrowheads="1"/>
          </p:cNvSpPr>
          <p:nvPr/>
        </p:nvSpPr>
        <p:spPr bwMode="auto">
          <a:xfrm>
            <a:off x="2895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35" name="Oval 18"/>
          <p:cNvSpPr>
            <a:spLocks noChangeArrowheads="1"/>
          </p:cNvSpPr>
          <p:nvPr/>
        </p:nvSpPr>
        <p:spPr bwMode="auto">
          <a:xfrm>
            <a:off x="106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36" name="Freeform 19"/>
          <p:cNvSpPr>
            <a:spLocks/>
          </p:cNvSpPr>
          <p:nvPr/>
        </p:nvSpPr>
        <p:spPr bwMode="auto">
          <a:xfrm>
            <a:off x="114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Freeform 20"/>
          <p:cNvSpPr>
            <a:spLocks/>
          </p:cNvSpPr>
          <p:nvPr/>
        </p:nvSpPr>
        <p:spPr bwMode="auto">
          <a:xfrm>
            <a:off x="495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Freeform 21"/>
          <p:cNvSpPr>
            <a:spLocks/>
          </p:cNvSpPr>
          <p:nvPr/>
        </p:nvSpPr>
        <p:spPr bwMode="auto">
          <a:xfrm>
            <a:off x="2133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2147483646 w 528"/>
              <a:gd name="T3" fmla="*/ 2147483646 h 192"/>
              <a:gd name="T4" fmla="*/ 2147483646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Freeform 22"/>
          <p:cNvSpPr>
            <a:spLocks/>
          </p:cNvSpPr>
          <p:nvPr/>
        </p:nvSpPr>
        <p:spPr bwMode="auto">
          <a:xfrm>
            <a:off x="2133600" y="4330700"/>
            <a:ext cx="838200" cy="393700"/>
          </a:xfrm>
          <a:custGeom>
            <a:avLst/>
            <a:gdLst>
              <a:gd name="T0" fmla="*/ 2147483646 w 528"/>
              <a:gd name="T1" fmla="*/ 2147483646 h 248"/>
              <a:gd name="T2" fmla="*/ 2147483646 w 528"/>
              <a:gd name="T3" fmla="*/ 2147483646 h 248"/>
              <a:gd name="T4" fmla="*/ 0 w 528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4038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6019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42" name="Object 25"/>
          <p:cNvGraphicFramePr>
            <a:graphicFrameLocks noChangeAspect="1"/>
          </p:cNvGraphicFramePr>
          <p:nvPr/>
        </p:nvGraphicFramePr>
        <p:xfrm>
          <a:off x="1447800" y="3048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569" imgH="355138" progId="Equation.3">
                  <p:embed/>
                </p:oleObj>
              </mc:Choice>
              <mc:Fallback>
                <p:oleObj name="Equation" r:id="rId13" imgW="177569" imgH="355138" progId="Equation.3">
                  <p:embed/>
                  <p:pic>
                    <p:nvPicPr>
                      <p:cNvPr id="6044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6"/>
          <p:cNvGraphicFramePr>
            <a:graphicFrameLocks noChangeAspect="1"/>
          </p:cNvGraphicFramePr>
          <p:nvPr/>
        </p:nvGraphicFramePr>
        <p:xfrm>
          <a:off x="2362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9400" imgH="368300" progId="Equation.3">
                  <p:embed/>
                </p:oleObj>
              </mc:Choice>
              <mc:Fallback>
                <p:oleObj name="Equation" r:id="rId15" imgW="279400" imgH="368300" progId="Equation.3">
                  <p:embed/>
                  <p:pic>
                    <p:nvPicPr>
                      <p:cNvPr id="6044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7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569" imgH="355138" progId="Equation.3">
                  <p:embed/>
                </p:oleObj>
              </mc:Choice>
              <mc:Fallback>
                <p:oleObj name="Equation" r:id="rId16" imgW="177569" imgH="355138" progId="Equation.3">
                  <p:embed/>
                  <p:pic>
                    <p:nvPicPr>
                      <p:cNvPr id="6044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8"/>
          <p:cNvGraphicFramePr>
            <a:graphicFrameLocks noChangeAspect="1"/>
          </p:cNvGraphicFramePr>
          <p:nvPr/>
        </p:nvGraphicFramePr>
        <p:xfrm>
          <a:off x="6705600" y="4572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569" imgH="355138" progId="Equation.3">
                  <p:embed/>
                </p:oleObj>
              </mc:Choice>
              <mc:Fallback>
                <p:oleObj name="Equation" r:id="rId17" imgW="177569" imgH="355138" progId="Equation.3">
                  <p:embed/>
                  <p:pic>
                    <p:nvPicPr>
                      <p:cNvPr id="6044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29"/>
          <p:cNvGraphicFramePr>
            <a:graphicFrameLocks noChangeAspect="1"/>
          </p:cNvGraphicFramePr>
          <p:nvPr/>
        </p:nvGraphicFramePr>
        <p:xfrm>
          <a:off x="4267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400" imgH="368300" progId="Equation.3">
                  <p:embed/>
                </p:oleObj>
              </mc:Choice>
              <mc:Fallback>
                <p:oleObj name="Equation" r:id="rId18" imgW="279400" imgH="368300" progId="Equation.3">
                  <p:embed/>
                  <p:pic>
                    <p:nvPicPr>
                      <p:cNvPr id="6044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0"/>
          <p:cNvGraphicFramePr>
            <a:graphicFrameLocks noChangeAspect="1"/>
          </p:cNvGraphicFramePr>
          <p:nvPr/>
        </p:nvGraphicFramePr>
        <p:xfrm>
          <a:off x="5181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9400" imgH="368300" progId="Equation.3">
                  <p:embed/>
                </p:oleObj>
              </mc:Choice>
              <mc:Fallback>
                <p:oleObj name="Equation" r:id="rId19" imgW="279400" imgH="368300" progId="Equation.3">
                  <p:embed/>
                  <p:pic>
                    <p:nvPicPr>
                      <p:cNvPr id="6044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1"/>
          <p:cNvGraphicFramePr>
            <a:graphicFrameLocks noChangeAspect="1"/>
          </p:cNvGraphicFramePr>
          <p:nvPr/>
        </p:nvGraphicFramePr>
        <p:xfrm>
          <a:off x="7543800" y="32004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474" imgH="431613" progId="Equation.3">
                  <p:embed/>
                </p:oleObj>
              </mc:Choice>
              <mc:Fallback>
                <p:oleObj name="Equation" r:id="rId20" imgW="520474" imgH="431613" progId="Equation.3">
                  <p:embed/>
                  <p:pic>
                    <p:nvPicPr>
                      <p:cNvPr id="6044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2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762DF-D558-58DD-0ABB-930D582D17F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63510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0EDF6CF-85D7-47CB-9FAF-14C40AF4B3C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1295400" y="1295400"/>
          <a:ext cx="5010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457200" progId="Equation.3">
                  <p:embed/>
                </p:oleObj>
              </mc:Choice>
              <mc:Fallback>
                <p:oleObj name="Equation" r:id="rId2" imgW="4241800" imgH="457200" progId="Equation.3">
                  <p:embed/>
                  <p:pic>
                    <p:nvPicPr>
                      <p:cNvPr id="614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5010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Freeform 7"/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Oval 9"/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51" name="Oval 10"/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Freeform 17"/>
          <p:cNvSpPr>
            <a:spLocks/>
          </p:cNvSpPr>
          <p:nvPr/>
        </p:nvSpPr>
        <p:spPr bwMode="auto">
          <a:xfrm rot="-10696544">
            <a:off x="3048000" y="5638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Freeform 18"/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21"/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Freeform 30"/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2147483646 w 1008"/>
              <a:gd name="T3" fmla="*/ 2147483646 h 248"/>
              <a:gd name="T4" fmla="*/ 2147483646 w 1008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Freeform 31"/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>
              <a:gd name="T0" fmla="*/ 2147483646 w 1008"/>
              <a:gd name="T1" fmla="*/ 2147483646 h 192"/>
              <a:gd name="T2" fmla="*/ 2147483646 w 1008"/>
              <a:gd name="T3" fmla="*/ 0 h 192"/>
              <a:gd name="T4" fmla="*/ 0 w 1008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32"/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33"/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59" name="Object 34"/>
          <p:cNvGraphicFramePr>
            <a:graphicFrameLocks noChangeAspect="1"/>
          </p:cNvGraphicFramePr>
          <p:nvPr/>
        </p:nvGraphicFramePr>
        <p:xfrm>
          <a:off x="41910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6145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35"/>
          <p:cNvGraphicFramePr>
            <a:graphicFrameLocks noChangeAspect="1"/>
          </p:cNvGraphicFramePr>
          <p:nvPr/>
        </p:nvGraphicFramePr>
        <p:xfrm>
          <a:off x="3429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279" imgH="380835" progId="Equation.3">
                  <p:embed/>
                </p:oleObj>
              </mc:Choice>
              <mc:Fallback>
                <p:oleObj name="Equation" r:id="rId6" imgW="279279" imgH="380835" progId="Equation.3">
                  <p:embed/>
                  <p:pic>
                    <p:nvPicPr>
                      <p:cNvPr id="6146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36"/>
          <p:cNvGraphicFramePr>
            <a:graphicFrameLocks noChangeAspect="1"/>
          </p:cNvGraphicFramePr>
          <p:nvPr/>
        </p:nvGraphicFramePr>
        <p:xfrm>
          <a:off x="3886200" y="6172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6146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37"/>
          <p:cNvGraphicFramePr>
            <a:graphicFrameLocks noChangeAspect="1"/>
          </p:cNvGraphicFramePr>
          <p:nvPr/>
        </p:nvGraphicFramePr>
        <p:xfrm>
          <a:off x="63246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6146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38"/>
          <p:cNvGraphicFramePr>
            <a:graphicFrameLocks noChangeAspect="1"/>
          </p:cNvGraphicFramePr>
          <p:nvPr/>
        </p:nvGraphicFramePr>
        <p:xfrm>
          <a:off x="6324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6146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39"/>
          <p:cNvGraphicFramePr>
            <a:graphicFrameLocks noChangeAspect="1"/>
          </p:cNvGraphicFramePr>
          <p:nvPr/>
        </p:nvGraphicFramePr>
        <p:xfrm>
          <a:off x="5181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6146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40"/>
          <p:cNvGraphicFramePr>
            <a:graphicFrameLocks noChangeAspect="1"/>
          </p:cNvGraphicFramePr>
          <p:nvPr/>
        </p:nvGraphicFramePr>
        <p:xfrm>
          <a:off x="76200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614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41"/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146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42"/>
          <p:cNvGraphicFramePr>
            <a:graphicFrameLocks noChangeAspect="1"/>
          </p:cNvGraphicFramePr>
          <p:nvPr/>
        </p:nvGraphicFramePr>
        <p:xfrm>
          <a:off x="5194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6146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43"/>
          <p:cNvGraphicFramePr>
            <a:graphicFrameLocks noChangeAspect="1"/>
          </p:cNvGraphicFramePr>
          <p:nvPr/>
        </p:nvGraphicFramePr>
        <p:xfrm>
          <a:off x="7480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529" imgH="469696" progId="Equation.3">
                  <p:embed/>
                </p:oleObj>
              </mc:Choice>
              <mc:Fallback>
                <p:oleObj name="Equation" r:id="rId18" imgW="393529" imgH="469696" progId="Equation.3">
                  <p:embed/>
                  <p:pic>
                    <p:nvPicPr>
                      <p:cNvPr id="6146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44"/>
          <p:cNvGraphicFramePr>
            <a:graphicFrameLocks noChangeAspect="1"/>
          </p:cNvGraphicFramePr>
          <p:nvPr/>
        </p:nvGraphicFramePr>
        <p:xfrm>
          <a:off x="3200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100" imgH="469900" progId="Equation.3">
                  <p:embed/>
                </p:oleObj>
              </mc:Choice>
              <mc:Fallback>
                <p:oleObj name="Equation" r:id="rId20" imgW="419100" imgH="469900" progId="Equation.3">
                  <p:embed/>
                  <p:pic>
                    <p:nvPicPr>
                      <p:cNvPr id="6146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4A85DA-882B-FE73-25C0-18641BD1B4B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289045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468C66-B25D-4CCF-A646-9C6BBB8E6B9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Languages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Definition: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language      is regular if there is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FA        such that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Observation: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All languages accepted by FAs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form the family of regular languages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41628"/>
              </p:ext>
            </p:extLst>
          </p:nvPr>
        </p:nvGraphicFramePr>
        <p:xfrm>
          <a:off x="2623343" y="185202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343" y="185202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38147"/>
              </p:ext>
            </p:extLst>
          </p:nvPr>
        </p:nvGraphicFramePr>
        <p:xfrm>
          <a:off x="1369423" y="2373812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423" y="2373812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18475"/>
              </p:ext>
            </p:extLst>
          </p:nvPr>
        </p:nvGraphicFramePr>
        <p:xfrm>
          <a:off x="3685903" y="2371816"/>
          <a:ext cx="1993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558800" progId="Equation.3">
                  <p:embed/>
                </p:oleObj>
              </mc:Choice>
              <mc:Fallback>
                <p:oleObj name="Equation" r:id="rId6" imgW="1993900" imgH="558800" progId="Equation.3">
                  <p:embed/>
                  <p:pic>
                    <p:nvPicPr>
                      <p:cNvPr id="624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903" y="2371816"/>
                        <a:ext cx="1993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678724-4205-37FF-211F-420B42C8FC2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4783372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51DF54C-77DE-46E5-A135-056E747D349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838200" y="11430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457200" progId="Equation.3">
                  <p:embed/>
                </p:oleObj>
              </mc:Choice>
              <mc:Fallback>
                <p:oleObj name="Equation" r:id="rId2" imgW="1117600" imgH="457200" progId="Equation.3">
                  <p:embed/>
                  <p:pic>
                    <p:nvPicPr>
                      <p:cNvPr id="634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2819400" y="1143000"/>
          <a:ext cx="2590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634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2590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4495800" y="1828800"/>
          <a:ext cx="2286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558800" progId="Equation.3">
                  <p:embed/>
                </p:oleObj>
              </mc:Choice>
              <mc:Fallback>
                <p:oleObj name="Equation" r:id="rId6" imgW="1943100" imgH="558800" progId="Equation.3">
                  <p:embed/>
                  <p:pic>
                    <p:nvPicPr>
                      <p:cNvPr id="634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2286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572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strings with prefix       }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5410200" y="2667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67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12"/>
          <p:cNvSpPr txBox="1">
            <a:spLocks noChangeArrowheads="1"/>
          </p:cNvSpPr>
          <p:nvPr/>
        </p:nvSpPr>
        <p:spPr bwMode="auto">
          <a:xfrm>
            <a:off x="622300" y="3352800"/>
            <a:ext cx="716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{ all strings without substring          }</a:t>
            </a:r>
          </a:p>
        </p:txBody>
      </p:sp>
      <p:graphicFrame>
        <p:nvGraphicFramePr>
          <p:cNvPr id="63497" name="Object 13"/>
          <p:cNvGraphicFramePr>
            <a:graphicFrameLocks noChangeAspect="1"/>
          </p:cNvGraphicFramePr>
          <p:nvPr/>
        </p:nvGraphicFramePr>
        <p:xfrm>
          <a:off x="6705600" y="35052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368300" progId="Equation.3">
                  <p:embed/>
                </p:oleObj>
              </mc:Choice>
              <mc:Fallback>
                <p:oleObj name="Equation" r:id="rId10" imgW="698500" imgH="368300" progId="Equation.3">
                  <p:embed/>
                  <p:pic>
                    <p:nvPicPr>
                      <p:cNvPr id="634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88925" y="101600"/>
            <a:ext cx="602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Examples of regular languages:</a:t>
            </a:r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580934" y="4143375"/>
            <a:ext cx="789305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9900"/>
                </a:solidFill>
              </a:rPr>
              <a:t>There exist automata that accept these</a:t>
            </a:r>
          </a:p>
          <a:p>
            <a:r>
              <a:rPr lang="en-US" altLang="en-US" dirty="0">
                <a:solidFill>
                  <a:srgbClr val="FF9900"/>
                </a:solidFill>
              </a:rPr>
              <a:t>Languages</a:t>
            </a:r>
          </a:p>
        </p:txBody>
      </p:sp>
      <p:graphicFrame>
        <p:nvGraphicFramePr>
          <p:cNvPr id="63500" name="Object 17"/>
          <p:cNvGraphicFramePr>
            <a:graphicFrameLocks noChangeAspect="1"/>
          </p:cNvGraphicFramePr>
          <p:nvPr/>
        </p:nvGraphicFramePr>
        <p:xfrm>
          <a:off x="762000" y="1905000"/>
          <a:ext cx="3433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08300" imgH="457200" progId="Equation.3">
                  <p:embed/>
                </p:oleObj>
              </mc:Choice>
              <mc:Fallback>
                <p:oleObj name="Equation" r:id="rId12" imgW="2908300" imgH="457200" progId="Equation.3">
                  <p:embed/>
                  <p:pic>
                    <p:nvPicPr>
                      <p:cNvPr id="6350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34337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2AC80C-FFFE-E4D0-370C-6D97A54ACCCA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561929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351CA4F-C84E-47BE-820D-69944CAE1B7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0" y="304800"/>
            <a:ext cx="869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There exist languages which are </a:t>
            </a:r>
            <a:r>
              <a:rPr lang="en-US" altLang="en-US" u="sng"/>
              <a:t>not</a:t>
            </a:r>
            <a:r>
              <a:rPr lang="en-US" altLang="en-US"/>
              <a:t> Regular:</a:t>
            </a:r>
          </a:p>
        </p:txBody>
      </p:sp>
      <p:graphicFrame>
        <p:nvGraphicFramePr>
          <p:cNvPr id="64516" name="Object 3"/>
          <p:cNvGraphicFramePr>
            <a:graphicFrameLocks noChangeAspect="1"/>
          </p:cNvGraphicFramePr>
          <p:nvPr/>
        </p:nvGraphicFramePr>
        <p:xfrm>
          <a:off x="2971800" y="1524000"/>
          <a:ext cx="30162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700" imgH="571500" progId="Equation.3">
                  <p:embed/>
                </p:oleObj>
              </mc:Choice>
              <mc:Fallback>
                <p:oleObj name="Equation" r:id="rId2" imgW="2679700" imgH="571500" progId="Equation.3">
                  <p:embed/>
                  <p:pic>
                    <p:nvPicPr>
                      <p:cNvPr id="645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30162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0" y="2971800"/>
            <a:ext cx="854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There is no FA that accepts such a language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593725" y="4292600"/>
            <a:ext cx="707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(we will prove this later in the class)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669925" y="1549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DC0A7-B122-A19B-4A52-77CE4F3807F5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06418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F6890E6-9D03-48D7-8895-92F550025F3A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875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Initial Configuration</a:t>
            </a:r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2238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69696" progId="Equation.3">
                  <p:embed/>
                </p:oleObj>
              </mc:Choice>
              <mc:Fallback>
                <p:oleObj name="Equation" r:id="rId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69696" progId="Equation.3">
                  <p:embed/>
                </p:oleObj>
              </mc:Choice>
              <mc:Fallback>
                <p:oleObj name="Equation" r:id="rId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9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43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Oval 31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2248" name="Object 32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69696" progId="Equation.3">
                  <p:embed/>
                </p:oleObj>
              </mc:Choice>
              <mc:Fallback>
                <p:oleObj name="Equation" r:id="rId16" imgW="406224" imgH="4696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33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34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35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36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Freeform 37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54" name="Object 38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08" imgH="444307" progId="Equation.3">
                  <p:embed/>
                </p:oleObj>
              </mc:Choice>
              <mc:Fallback>
                <p:oleObj name="Equation" r:id="rId22" imgW="672808" imgH="44430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5" name="Line 39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6" name="Freeform 40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Freeform 41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8" name="Freeform 42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Rectangle 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2260" name="Text Box 46"/>
          <p:cNvSpPr txBox="1">
            <a:spLocks noChangeArrowheads="1"/>
          </p:cNvSpPr>
          <p:nvPr/>
        </p:nvSpPr>
        <p:spPr bwMode="auto">
          <a:xfrm>
            <a:off x="3124200" y="8382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52261" name="Line 4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Line 4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Line 4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Line 5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65" name="Object 5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5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7" name="Object 54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8" name="Object 55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9" name="Line 5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0" name="Line 6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71" name="Group 63"/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52275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6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72" name="Object 68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69EF8A-28A5-40B4-B6FD-D8C9A219F8F7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197"/>
            <a:ext cx="8090346" cy="887668"/>
          </a:xfrm>
        </p:spPr>
        <p:txBody>
          <a:bodyPr/>
          <a:lstStyle/>
          <a:p>
            <a:r>
              <a:rPr lang="en-US" b="1" dirty="0"/>
              <a:t>Deterministic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306285"/>
            <a:ext cx="8603087" cy="3879669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Every State should have transition over every input symbol</a:t>
            </a:r>
          </a:p>
          <a:p>
            <a:pPr algn="just"/>
            <a:r>
              <a:rPr lang="en-US" b="1" dirty="0">
                <a:solidFill>
                  <a:schemeClr val="accent1"/>
                </a:solidFill>
              </a:rPr>
              <a:t>There should be only One next state for each transition</a:t>
            </a:r>
          </a:p>
          <a:p>
            <a:pPr algn="just"/>
            <a:r>
              <a:rPr lang="en-US" b="1" dirty="0" err="1">
                <a:solidFill>
                  <a:srgbClr val="FF0000"/>
                </a:solidFill>
              </a:rPr>
              <a:t>DFA</a:t>
            </a:r>
            <a:r>
              <a:rPr lang="en-US" b="1" dirty="0">
                <a:solidFill>
                  <a:srgbClr val="FF0000"/>
                </a:solidFill>
              </a:rPr>
              <a:t> is defined as</a:t>
            </a:r>
          </a:p>
          <a:p>
            <a:pPr algn="just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2106B-26C3-41CF-B018-077A628D44AF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09561" y="3904087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584200" progId="Equation.3">
                  <p:embed/>
                </p:oleObj>
              </mc:Choice>
              <mc:Fallback>
                <p:oleObj name="Equation" r:id="rId2" imgW="3886200" imgH="5842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561" y="3904087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310970-F177-1B7B-B7F4-5EB472D19A8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667931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09550" y="911225"/>
            <a:ext cx="8667750" cy="44180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 dirty="0"/>
              <a:t>Design </a:t>
            </a:r>
            <a:r>
              <a:rPr lang="en-US" sz="2400" b="1" dirty="0" err="1"/>
              <a:t>DFA</a:t>
            </a:r>
            <a:r>
              <a:rPr lang="en-US" sz="2400" b="1"/>
              <a:t> that accepts language L= { w : |w| mod 3 = 0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 dirty="0"/>
              <a:t>over ∑ = {a, b}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Solution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accepted= {</a:t>
            </a:r>
            <a:r>
              <a:rPr lang="el-GR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ϵ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aaa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bbb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aba,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aab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bab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aaabbb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ababab</a:t>
            </a:r>
            <a:r>
              <a:rPr lang="en-US" sz="2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…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rejected= {a, b,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baba,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bbaa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aaabb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…}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1252538" y="45688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V="1">
            <a:off x="4511675" y="4570413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80"/>
          <p:cNvSpPr>
            <a:spLocks noChangeArrowheads="1"/>
          </p:cNvSpPr>
          <p:nvPr/>
        </p:nvSpPr>
        <p:spPr bwMode="auto">
          <a:xfrm>
            <a:off x="3962400" y="431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81"/>
          <p:cNvGraphicFramePr>
            <a:graphicFrameLocks noChangeAspect="1"/>
          </p:cNvGraphicFramePr>
          <p:nvPr/>
        </p:nvGraphicFramePr>
        <p:xfrm>
          <a:off x="4046538" y="4292600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292600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3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692400" y="4568825"/>
            <a:ext cx="12700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2792413" y="4138613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138613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12"/>
          <p:cNvSpPr>
            <a:spLocks/>
          </p:cNvSpPr>
          <p:nvPr/>
        </p:nvSpPr>
        <p:spPr bwMode="auto">
          <a:xfrm>
            <a:off x="2641600" y="48355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4770438" y="4043363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4043363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2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1862138" y="415766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7AE97-BA29-46E8-A218-E5D16988D43A}" type="datetime1">
              <a:rPr lang="en-US" smtClean="0"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3747-FEE4-8628-ACCE-28B183CAF372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5181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20" grpId="0" animBg="1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8196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7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8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9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1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820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8203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820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8204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6" name="Object 86"/>
          <p:cNvGraphicFramePr>
            <a:graphicFrameLocks noChangeAspect="1"/>
          </p:cNvGraphicFramePr>
          <p:nvPr/>
        </p:nvGraphicFramePr>
        <p:xfrm>
          <a:off x="3014663" y="3973513"/>
          <a:ext cx="549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820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973513"/>
                        <a:ext cx="549275" cy="563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08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820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780" imgH="203024" progId="Equation.3">
                  <p:embed/>
                </p:oleObj>
              </mc:Choice>
              <mc:Fallback>
                <p:oleObj name="Equation" r:id="rId12" imgW="253780" imgH="203024" progId="Equation.3">
                  <p:embed/>
                  <p:pic>
                    <p:nvPicPr>
                      <p:cNvPr id="8209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42"/>
          <p:cNvSpPr>
            <a:spLocks noChangeShapeType="1"/>
          </p:cNvSpPr>
          <p:nvPr/>
        </p:nvSpPr>
        <p:spPr bwMode="auto">
          <a:xfrm flipV="1">
            <a:off x="4310063" y="1385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4593A-B991-4626-A8C1-2A0452F5EB75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DCA67-5477-E88B-859D-56D47F89E05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7151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9220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1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2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3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5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922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9227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922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92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30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923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32" name="Object 86"/>
          <p:cNvGraphicFramePr>
            <a:graphicFrameLocks noChangeAspect="1"/>
          </p:cNvGraphicFramePr>
          <p:nvPr/>
        </p:nvGraphicFramePr>
        <p:xfrm>
          <a:off x="4833938" y="393700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923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937000"/>
                        <a:ext cx="550862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923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Line 42"/>
          <p:cNvSpPr>
            <a:spLocks noChangeShapeType="1"/>
          </p:cNvSpPr>
          <p:nvPr/>
        </p:nvSpPr>
        <p:spPr bwMode="auto">
          <a:xfrm flipV="1">
            <a:off x="4683125" y="1373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7922F-655B-44EC-A985-7FC71BA69D02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C8360-4A93-D2B7-924A-3D491AC7D01E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0951601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0244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5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6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7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9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024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0251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025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025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4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025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56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025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86"/>
          <p:cNvGraphicFramePr>
            <a:graphicFrameLocks noChangeAspect="1"/>
          </p:cNvGraphicFramePr>
          <p:nvPr/>
        </p:nvGraphicFramePr>
        <p:xfrm>
          <a:off x="4125913" y="491490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025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914900"/>
                        <a:ext cx="550862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Line 42"/>
          <p:cNvSpPr>
            <a:spLocks noChangeShapeType="1"/>
          </p:cNvSpPr>
          <p:nvPr/>
        </p:nvSpPr>
        <p:spPr bwMode="auto">
          <a:xfrm flipV="1">
            <a:off x="4953000" y="1385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1C7E08-88A7-42EE-BBFE-64AC59856714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D97C7-2F21-6DE1-69E5-15FC09DFB2A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894773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-38100" y="0"/>
            <a:ext cx="91821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Sample String :     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 b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is accepted</a:t>
            </a:r>
          </a:p>
        </p:txBody>
      </p:sp>
      <p:sp>
        <p:nvSpPr>
          <p:cNvPr id="11268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69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0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1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3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1273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1275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1275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12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8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127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80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128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128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42"/>
          <p:cNvSpPr>
            <a:spLocks noChangeShapeType="1"/>
          </p:cNvSpPr>
          <p:nvPr/>
        </p:nvSpPr>
        <p:spPr bwMode="auto">
          <a:xfrm flipV="1">
            <a:off x="5300663" y="1373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33488" y="3698875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Acceptance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65B5DB-9404-4F20-9FA4-C99A9447D258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E850A-BCCD-CE24-905D-511247D14C1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9537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Another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 b a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2292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3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4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5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7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2297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299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229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230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2" name="Object 86"/>
          <p:cNvGraphicFramePr>
            <a:graphicFrameLocks noChangeAspect="1"/>
          </p:cNvGraphicFramePr>
          <p:nvPr/>
        </p:nvGraphicFramePr>
        <p:xfrm>
          <a:off x="3014663" y="3973513"/>
          <a:ext cx="549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230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973513"/>
                        <a:ext cx="549275" cy="563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304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230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780" imgH="203024" progId="Equation.3">
                  <p:embed/>
                </p:oleObj>
              </mc:Choice>
              <mc:Fallback>
                <p:oleObj name="Equation" r:id="rId12" imgW="253780" imgH="203024" progId="Equation.3">
                  <p:embed/>
                  <p:pic>
                    <p:nvPicPr>
                      <p:cNvPr id="1230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42"/>
          <p:cNvSpPr>
            <a:spLocks noChangeShapeType="1"/>
          </p:cNvSpPr>
          <p:nvPr/>
        </p:nvSpPr>
        <p:spPr bwMode="auto">
          <a:xfrm flipV="1">
            <a:off x="5481638" y="1373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B5302-2790-4138-B838-C60B933E1134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B3DB5-5F68-7CB4-DD3A-E0406361EC96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244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Another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 b a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3316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7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8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9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1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332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3323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332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3324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6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332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328" name="Object 86"/>
          <p:cNvGraphicFramePr>
            <a:graphicFrameLocks noChangeAspect="1"/>
          </p:cNvGraphicFramePr>
          <p:nvPr/>
        </p:nvGraphicFramePr>
        <p:xfrm>
          <a:off x="4833938" y="393700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332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937000"/>
                        <a:ext cx="550862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3329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Line 42"/>
          <p:cNvSpPr>
            <a:spLocks noChangeShapeType="1"/>
          </p:cNvSpPr>
          <p:nvPr/>
        </p:nvSpPr>
        <p:spPr bwMode="auto">
          <a:xfrm flipV="1">
            <a:off x="5891213" y="1373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245BA2-056B-40AE-A6E9-349C0C3BA54E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E6C96-49B7-3136-19DC-1EAD47F418E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193778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Another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 b a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4340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341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342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343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5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434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4347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434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434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0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435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52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435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86"/>
          <p:cNvGraphicFramePr>
            <a:graphicFrameLocks noChangeAspect="1"/>
          </p:cNvGraphicFramePr>
          <p:nvPr/>
        </p:nvGraphicFramePr>
        <p:xfrm>
          <a:off x="4125913" y="491490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435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914900"/>
                        <a:ext cx="550862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Line 42"/>
          <p:cNvSpPr>
            <a:spLocks noChangeShapeType="1"/>
          </p:cNvSpPr>
          <p:nvPr/>
        </p:nvSpPr>
        <p:spPr bwMode="auto">
          <a:xfrm flipV="1">
            <a:off x="6138863" y="134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C25352-4F75-42DD-94DA-F6DF5E53FBA8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F756A-AAD3-8A2E-54BB-CAEE51C7755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205446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700" y="0"/>
            <a:ext cx="91313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28688"/>
            <a:ext cx="8667750" cy="441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Another Sample String :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 b a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5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6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7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9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536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5371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537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537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4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537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76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537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537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Line 42"/>
          <p:cNvSpPr>
            <a:spLocks noChangeShapeType="1"/>
          </p:cNvSpPr>
          <p:nvPr/>
        </p:nvSpPr>
        <p:spPr bwMode="auto">
          <a:xfrm flipV="1">
            <a:off x="6486525" y="1333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B90DC-279B-424F-809A-E4E56D42F009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63A14-0DA4-8BC8-85A9-6AB2360DDFD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3243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617666-52C5-4704-B47D-A4914A64060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>
                <a:solidFill>
                  <a:schemeClr val="accent1"/>
                </a:solidFill>
                <a:latin typeface="Comic Sans MS" panose="030F0702030302020204" pitchFamily="66" charset="0"/>
              </a:rPr>
              <a:t>Reading the Input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3273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79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0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85" name="Line 4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Line 4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Line 4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Line 43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9" name="Object 4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5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1" name="Object 4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7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3" name="Line 48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Line 51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95" name="Group 5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3298" name="Object 5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99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203A22-788A-4346-912A-C1A886002C59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3363" y="903288"/>
            <a:ext cx="8667750" cy="441642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Another Sample String :     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 b a</a:t>
            </a:r>
            <a:endParaRPr 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is rejected</a:t>
            </a:r>
          </a:p>
        </p:txBody>
      </p:sp>
      <p:sp>
        <p:nvSpPr>
          <p:cNvPr id="16388" name="Oval 70"/>
          <p:cNvSpPr>
            <a:spLocks noChangeArrowheads="1"/>
          </p:cNvSpPr>
          <p:nvPr/>
        </p:nvSpPr>
        <p:spPr bwMode="auto">
          <a:xfrm>
            <a:off x="2009775" y="430212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89" name="Oval 73"/>
          <p:cNvSpPr>
            <a:spLocks noChangeArrowheads="1"/>
          </p:cNvSpPr>
          <p:nvPr/>
        </p:nvSpPr>
        <p:spPr bwMode="auto">
          <a:xfrm>
            <a:off x="5835650" y="43021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90" name="Oval 74"/>
          <p:cNvSpPr>
            <a:spLocks noChangeArrowheads="1"/>
          </p:cNvSpPr>
          <p:nvPr/>
        </p:nvSpPr>
        <p:spPr bwMode="auto">
          <a:xfrm>
            <a:off x="1858963" y="4133850"/>
            <a:ext cx="8382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91" name="Line 75"/>
          <p:cNvSpPr>
            <a:spLocks noChangeShapeType="1"/>
          </p:cNvSpPr>
          <p:nvPr/>
        </p:nvSpPr>
        <p:spPr bwMode="auto">
          <a:xfrm>
            <a:off x="1249363" y="4602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6"/>
          <p:cNvSpPr>
            <a:spLocks noChangeShapeType="1"/>
          </p:cNvSpPr>
          <p:nvPr/>
        </p:nvSpPr>
        <p:spPr bwMode="auto">
          <a:xfrm flipV="1">
            <a:off x="4521200" y="4568825"/>
            <a:ext cx="13477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79"/>
          <p:cNvGraphicFramePr>
            <a:graphicFrameLocks noChangeAspect="1"/>
          </p:cNvGraphicFramePr>
          <p:nvPr/>
        </p:nvGraphicFramePr>
        <p:xfrm>
          <a:off x="2085975" y="430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16393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0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Oval 80"/>
          <p:cNvSpPr>
            <a:spLocks noChangeArrowheads="1"/>
          </p:cNvSpPr>
          <p:nvPr/>
        </p:nvSpPr>
        <p:spPr bwMode="auto">
          <a:xfrm>
            <a:off x="3971925" y="4302125"/>
            <a:ext cx="533400" cy="533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6395" name="Object 81"/>
          <p:cNvGraphicFramePr>
            <a:graphicFrameLocks noChangeAspect="1"/>
          </p:cNvGraphicFramePr>
          <p:nvPr/>
        </p:nvGraphicFramePr>
        <p:xfrm>
          <a:off x="4060825" y="43068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16395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3068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84"/>
          <p:cNvGraphicFramePr>
            <a:graphicFrameLocks noChangeAspect="1"/>
          </p:cNvGraphicFramePr>
          <p:nvPr/>
        </p:nvGraphicFramePr>
        <p:xfrm>
          <a:off x="5900738" y="42783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1639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783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Line 85"/>
          <p:cNvSpPr>
            <a:spLocks noChangeShapeType="1"/>
          </p:cNvSpPr>
          <p:nvPr/>
        </p:nvSpPr>
        <p:spPr bwMode="auto">
          <a:xfrm>
            <a:off x="2693988" y="4602163"/>
            <a:ext cx="1277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8" name="Object 86"/>
          <p:cNvGraphicFramePr>
            <a:graphicFrameLocks noChangeAspect="1"/>
          </p:cNvGraphicFramePr>
          <p:nvPr/>
        </p:nvGraphicFramePr>
        <p:xfrm>
          <a:off x="3162300" y="4078288"/>
          <a:ext cx="55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780" imgH="203024" progId="Equation.3">
                  <p:embed/>
                </p:oleObj>
              </mc:Choice>
              <mc:Fallback>
                <p:oleObj name="Equation" r:id="rId8" imgW="253780" imgH="203024" progId="Equation.3">
                  <p:embed/>
                  <p:pic>
                    <p:nvPicPr>
                      <p:cNvPr id="1639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78288"/>
                        <a:ext cx="550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Freeform 12"/>
          <p:cNvSpPr>
            <a:spLocks/>
          </p:cNvSpPr>
          <p:nvPr/>
        </p:nvSpPr>
        <p:spPr bwMode="auto">
          <a:xfrm>
            <a:off x="2589213" y="4784725"/>
            <a:ext cx="3311525" cy="685800"/>
          </a:xfrm>
          <a:custGeom>
            <a:avLst/>
            <a:gdLst>
              <a:gd name="T0" fmla="*/ 2147483646 w 2832"/>
              <a:gd name="T1" fmla="*/ 0 h 432"/>
              <a:gd name="T2" fmla="*/ 2147483646 w 2832"/>
              <a:gd name="T3" fmla="*/ 2147483646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400" name="Object 86"/>
          <p:cNvGraphicFramePr>
            <a:graphicFrameLocks noChangeAspect="1"/>
          </p:cNvGraphicFramePr>
          <p:nvPr/>
        </p:nvGraphicFramePr>
        <p:xfrm>
          <a:off x="4567238" y="4083050"/>
          <a:ext cx="550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03024" progId="Equation.3">
                  <p:embed/>
                </p:oleObj>
              </mc:Choice>
              <mc:Fallback>
                <p:oleObj name="Equation" r:id="rId10" imgW="253780" imgH="203024" progId="Equation.3">
                  <p:embed/>
                  <p:pic>
                    <p:nvPicPr>
                      <p:cNvPr id="1640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083050"/>
                        <a:ext cx="550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86"/>
          <p:cNvGraphicFramePr>
            <a:graphicFrameLocks noChangeAspect="1"/>
          </p:cNvGraphicFramePr>
          <p:nvPr/>
        </p:nvGraphicFramePr>
        <p:xfrm>
          <a:off x="4021138" y="5018088"/>
          <a:ext cx="550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203024" progId="Equation.3">
                  <p:embed/>
                </p:oleObj>
              </mc:Choice>
              <mc:Fallback>
                <p:oleObj name="Equation" r:id="rId11" imgW="253780" imgH="203024" progId="Equation.3">
                  <p:embed/>
                  <p:pic>
                    <p:nvPicPr>
                      <p:cNvPr id="1640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018088"/>
                        <a:ext cx="550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Line 42"/>
          <p:cNvSpPr>
            <a:spLocks noChangeShapeType="1"/>
          </p:cNvSpPr>
          <p:nvPr/>
        </p:nvSpPr>
        <p:spPr bwMode="auto">
          <a:xfrm flipV="1">
            <a:off x="6743700" y="134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09988" y="3689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Rejection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615C-EDA6-43C0-9F51-090718909538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C563F-8ABB-D51A-8345-CB1EDD5D1BD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8855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300" y="903288"/>
                <a:ext cx="8024813" cy="4197350"/>
              </a:xfrm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 Tuples   M=(Q, </a:t>
                </a:r>
                <a:r>
                  <a:rPr lang="el-GR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q0, F)</a:t>
                </a: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Q= {q0, q1, q4}</a:t>
                </a: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{a, b}</a:t>
                </a: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Transition function represented by Transition table</a:t>
                </a: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q0= Initial State</a:t>
                </a:r>
              </a:p>
              <a:p>
                <a:pPr eaLnBrk="1" hangingPunct="1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F= {q0} </a:t>
                </a:r>
                <a:r>
                  <a:rPr lang="en-US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Acceptance State</a:t>
                </a:r>
                <a:endPara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903288"/>
                <a:ext cx="8024813" cy="4197350"/>
              </a:xfrm>
              <a:blipFill rotWithShape="0">
                <a:blip r:embed="rId2"/>
                <a:stretch>
                  <a:fillRect l="-1368" t="-2467"/>
                </a:stretch>
              </a:blipFill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22F6-98C2-4044-A0C0-ABD378CBB080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ACA4F-3948-08E1-B72B-F3739D8D2A2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3982555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/>
              <a:t>DFA Example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31775" y="903288"/>
            <a:ext cx="8669338" cy="4197350"/>
          </a:xfrm>
          <a:ln w="12700"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Table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1263" y="1763713"/>
          <a:ext cx="6605586" cy="354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54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                </a:t>
                      </a:r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         Q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a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42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*q0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42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42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q4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q0*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q0*</a:t>
                      </a:r>
                    </a:p>
                  </a:txBody>
                  <a:tcPr marL="91422" marR="91422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8" name="Line 75"/>
          <p:cNvSpPr>
            <a:spLocks noChangeShapeType="1"/>
          </p:cNvSpPr>
          <p:nvPr/>
        </p:nvSpPr>
        <p:spPr bwMode="auto">
          <a:xfrm>
            <a:off x="1581150" y="3059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F6BF6F-687E-4410-B847-02B79463E068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DB89-8919-2F6D-0370-F3A455E31F9F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79680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5" y="114300"/>
            <a:ext cx="8839200" cy="609600"/>
          </a:xfrm>
        </p:spPr>
        <p:txBody>
          <a:bodyPr/>
          <a:lstStyle/>
          <a:p>
            <a:r>
              <a:rPr lang="en-US" altLang="en-US"/>
              <a:t>DFA - Starts with a , ∑={a,b}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219200"/>
            <a:ext cx="8839200" cy="5486400"/>
          </a:xfrm>
        </p:spPr>
        <p:txBody>
          <a:bodyPr/>
          <a:lstStyle/>
          <a:p>
            <a:r>
              <a:rPr lang="en-US" altLang="en-US"/>
              <a:t>L= { a,aa,ab,aaa,aab,aba,….}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86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1DA7EB4-463A-4337-BCDE-B31043F4C0B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3048000"/>
            <a:ext cx="7620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67200" y="2971800"/>
            <a:ext cx="8382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19600" y="3048000"/>
            <a:ext cx="5334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04800" y="3505200"/>
            <a:ext cx="121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6"/>
          </p:cNvCxnSpPr>
          <p:nvPr/>
        </p:nvCxnSpPr>
        <p:spPr bwMode="auto">
          <a:xfrm>
            <a:off x="2286000" y="3429000"/>
            <a:ext cx="1981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67000" y="2819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4237038" y="2197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86300" y="1752600"/>
            <a:ext cx="1227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71800" y="5029200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8" name="Straight Arrow Connector 17"/>
          <p:cNvCxnSpPr>
            <a:cxnSpLocks noChangeShapeType="1"/>
            <a:endCxn id="16" idx="1"/>
          </p:cNvCxnSpPr>
          <p:nvPr/>
        </p:nvCxnSpPr>
        <p:spPr bwMode="auto">
          <a:xfrm>
            <a:off x="1905000" y="3810000"/>
            <a:ext cx="1189038" cy="1330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90713" y="45894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 rot="8299957">
            <a:off x="3629025" y="550703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19600" y="60960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30363" y="3057525"/>
            <a:ext cx="68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59275" y="3121025"/>
            <a:ext cx="68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109913" y="50434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C5658-5D54-860F-6AA0-32E3A48186BA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0606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13" grpId="0"/>
      <p:bldP spid="15" grpId="0"/>
      <p:bldP spid="16" grpId="0" animBg="1"/>
      <p:bldP spid="19" grpId="0"/>
      <p:bldP spid="21" grpId="0"/>
      <p:bldP spid="22" grpId="0"/>
      <p:bldP spid="24" grpId="0"/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-139700" y="23813"/>
            <a:ext cx="8839200" cy="609600"/>
          </a:xfrm>
        </p:spPr>
        <p:txBody>
          <a:bodyPr/>
          <a:lstStyle/>
          <a:p>
            <a:r>
              <a:rPr lang="en-US" altLang="en-US"/>
              <a:t>DFA - Starts with ab , ∑={a,b}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US" altLang="en-US"/>
              <a:t>L= { ab,aba,abb,….}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3BD05FE-4E27-413E-AD28-4468D698EF3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74</a:t>
            </a:fld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47800" y="31242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3048000"/>
            <a:ext cx="7620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181600" y="31242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838200" y="34290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057400" y="3429000"/>
            <a:ext cx="1143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3962400" y="3429000"/>
            <a:ext cx="12192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reeform 29"/>
          <p:cNvSpPr>
            <a:spLocks/>
          </p:cNvSpPr>
          <p:nvPr/>
        </p:nvSpPr>
        <p:spPr bwMode="auto">
          <a:xfrm>
            <a:off x="5191125" y="231933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09800" y="2895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343400" y="28321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51525" y="2133600"/>
            <a:ext cx="115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057400" y="4800600"/>
            <a:ext cx="6096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22" name="Straight Arrow Connector 21"/>
          <p:cNvCxnSpPr>
            <a:cxnSpLocks noChangeShapeType="1"/>
            <a:stCxn id="5" idx="4"/>
            <a:endCxn id="20" idx="1"/>
          </p:cNvCxnSpPr>
          <p:nvPr/>
        </p:nvCxnSpPr>
        <p:spPr bwMode="auto">
          <a:xfrm>
            <a:off x="1752600" y="3733800"/>
            <a:ext cx="393700" cy="1166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 29"/>
          <p:cNvSpPr>
            <a:spLocks/>
          </p:cNvSpPr>
          <p:nvPr/>
        </p:nvSpPr>
        <p:spPr bwMode="auto">
          <a:xfrm rot="8558306">
            <a:off x="2460625" y="524351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01963" y="5751513"/>
            <a:ext cx="1158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20" idx="7"/>
          </p:cNvCxnSpPr>
          <p:nvPr/>
        </p:nvCxnSpPr>
        <p:spPr bwMode="auto">
          <a:xfrm flipH="1">
            <a:off x="2578100" y="3810000"/>
            <a:ext cx="850900" cy="1090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86100" y="4087813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460500" y="398621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428750" y="3136900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152775" y="3136900"/>
            <a:ext cx="655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11775" y="3187700"/>
            <a:ext cx="654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82800" y="481171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C9C82-BBF3-3F0E-41FC-81F2F8CEB2D6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3333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/>
      <p:bldP spid="18" grpId="0"/>
      <p:bldP spid="19" grpId="0"/>
      <p:bldP spid="20" grpId="0" animBg="1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22238" y="138113"/>
            <a:ext cx="8839200" cy="609600"/>
          </a:xfrm>
        </p:spPr>
        <p:txBody>
          <a:bodyPr/>
          <a:lstStyle/>
          <a:p>
            <a:r>
              <a:rPr lang="en-US" altLang="en-US"/>
              <a:t>DFA - Starts with aa , ∑={a,b}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74738"/>
            <a:ext cx="8839200" cy="5486400"/>
          </a:xfrm>
        </p:spPr>
        <p:txBody>
          <a:bodyPr/>
          <a:lstStyle/>
          <a:p>
            <a:r>
              <a:rPr lang="en-US" altLang="en-US"/>
              <a:t>L = { aa,aab,aaba,….}</a:t>
            </a:r>
          </a:p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CB5F485-20F2-46A8-A670-09060E6B03A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2971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05200" y="28956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562600" y="2895600"/>
            <a:ext cx="6858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52400" y="3238500"/>
            <a:ext cx="12192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6"/>
          </p:cNvCxnSpPr>
          <p:nvPr/>
        </p:nvCxnSpPr>
        <p:spPr bwMode="auto">
          <a:xfrm>
            <a:off x="2209800" y="331470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7" idx="6"/>
          </p:cNvCxnSpPr>
          <p:nvPr/>
        </p:nvCxnSpPr>
        <p:spPr bwMode="auto">
          <a:xfrm>
            <a:off x="4191000" y="3238500"/>
            <a:ext cx="1371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638800" y="29718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90700" y="436245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10100" y="26416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5511800" y="21605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72200" y="182880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8000" y="5029200"/>
            <a:ext cx="8001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22" name="Straight Arrow Connector 21"/>
          <p:cNvCxnSpPr>
            <a:cxnSpLocks noChangeShapeType="1"/>
            <a:stCxn id="6" idx="4"/>
            <a:endCxn id="20" idx="1"/>
          </p:cNvCxnSpPr>
          <p:nvPr/>
        </p:nvCxnSpPr>
        <p:spPr bwMode="auto">
          <a:xfrm>
            <a:off x="1790700" y="3657600"/>
            <a:ext cx="1374775" cy="1493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 29"/>
          <p:cNvSpPr>
            <a:spLocks/>
          </p:cNvSpPr>
          <p:nvPr/>
        </p:nvSpPr>
        <p:spPr bwMode="auto">
          <a:xfrm rot="8114347">
            <a:off x="3790950" y="549116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19600" y="5448300"/>
            <a:ext cx="109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28900" y="28448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cxnSp>
        <p:nvCxnSpPr>
          <p:cNvPr id="30" name="Straight Arrow Connector 29"/>
          <p:cNvCxnSpPr>
            <a:cxnSpLocks noChangeShapeType="1"/>
            <a:stCxn id="7" idx="4"/>
          </p:cNvCxnSpPr>
          <p:nvPr/>
        </p:nvCxnSpPr>
        <p:spPr bwMode="auto">
          <a:xfrm flipH="1">
            <a:off x="3587750" y="3581400"/>
            <a:ext cx="26035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75075" y="4151313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79550" y="3016250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17900" y="2946400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600" y="297021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40075" y="5119688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8FA6-A74E-6D8B-8ED3-799F4BC5CBC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3235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5" grpId="0" animBg="1"/>
      <p:bldP spid="16" grpId="0"/>
      <p:bldP spid="17" grpId="0"/>
      <p:bldP spid="19" grpId="0"/>
      <p:bldP spid="20" grpId="0" animBg="1"/>
      <p:bldP spid="24" grpId="0"/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- Starts with aba , ∑={a,b}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22275" y="1214438"/>
            <a:ext cx="8839200" cy="5486400"/>
          </a:xfrm>
        </p:spPr>
        <p:txBody>
          <a:bodyPr/>
          <a:lstStyle/>
          <a:p>
            <a:r>
              <a:rPr lang="en-US" altLang="en-US"/>
              <a:t>L={ aba,abaa,abab,abaaa,…}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BF9EEB-8B55-42BA-A088-C08640B11AF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2000" y="3124200"/>
            <a:ext cx="685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43200" y="3048000"/>
            <a:ext cx="7620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24400" y="31242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05600" y="3048000"/>
            <a:ext cx="7620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81800" y="31242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04800" y="34290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 flipV="1">
            <a:off x="1447800" y="3390900"/>
            <a:ext cx="1295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6" idx="6"/>
          </p:cNvCxnSpPr>
          <p:nvPr/>
        </p:nvCxnSpPr>
        <p:spPr bwMode="auto">
          <a:xfrm>
            <a:off x="3505200" y="3390900"/>
            <a:ext cx="12192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410200" y="3429000"/>
            <a:ext cx="1295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reeform 29"/>
          <p:cNvSpPr>
            <a:spLocks/>
          </p:cNvSpPr>
          <p:nvPr/>
        </p:nvSpPr>
        <p:spPr bwMode="auto">
          <a:xfrm rot="7736512">
            <a:off x="3784600" y="58435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315200" y="20574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447800" y="2641600"/>
            <a:ext cx="990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33800" y="263525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99125" y="2665413"/>
            <a:ext cx="990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124200" y="5334000"/>
            <a:ext cx="7620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25" name="Straight Arrow Connector 24"/>
          <p:cNvCxnSpPr>
            <a:cxnSpLocks noChangeShapeType="1"/>
            <a:endCxn id="23" idx="1"/>
          </p:cNvCxnSpPr>
          <p:nvPr/>
        </p:nvCxnSpPr>
        <p:spPr bwMode="auto">
          <a:xfrm>
            <a:off x="1104900" y="3733800"/>
            <a:ext cx="2130425" cy="1722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19200" y="4595813"/>
            <a:ext cx="876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cxnSp>
        <p:nvCxnSpPr>
          <p:cNvPr id="28" name="Straight Arrow Connector 27"/>
          <p:cNvCxnSpPr>
            <a:cxnSpLocks noChangeShapeType="1"/>
            <a:endCxn id="23" idx="0"/>
          </p:cNvCxnSpPr>
          <p:nvPr/>
        </p:nvCxnSpPr>
        <p:spPr bwMode="auto">
          <a:xfrm>
            <a:off x="3124200" y="3733800"/>
            <a:ext cx="3810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429000" y="4240213"/>
            <a:ext cx="685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cxnSp>
        <p:nvCxnSpPr>
          <p:cNvPr id="31" name="Straight Arrow Connector 30"/>
          <p:cNvCxnSpPr>
            <a:cxnSpLocks noChangeShapeType="1"/>
            <a:stCxn id="7" idx="4"/>
            <a:endCxn id="23" idx="7"/>
          </p:cNvCxnSpPr>
          <p:nvPr/>
        </p:nvCxnSpPr>
        <p:spPr bwMode="auto">
          <a:xfrm flipH="1">
            <a:off x="3775075" y="3810000"/>
            <a:ext cx="1292225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67238" y="4559300"/>
            <a:ext cx="112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6796088" y="23812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567238" y="6019800"/>
            <a:ext cx="112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08038" y="3095625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797175" y="3051175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51388" y="309086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21475" y="309721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168650" y="5422900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CD6D8-6600-0961-602A-21377E69429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8079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0" grpId="0"/>
      <p:bldP spid="21" grpId="0"/>
      <p:bldP spid="22" grpId="0"/>
      <p:bldP spid="23" grpId="0" animBg="1"/>
      <p:bldP spid="26" grpId="0"/>
      <p:bldP spid="29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- Starts with 101 , ∑={0,1}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0943E5E-A33D-45C6-B7BA-752EE91FDAD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L={ 101,1010,1011,101101,…}</a:t>
            </a:r>
          </a:p>
        </p:txBody>
      </p:sp>
      <p:sp>
        <p:nvSpPr>
          <p:cNvPr id="73733" name="Content Placeholder 2"/>
          <p:cNvSpPr txBox="1">
            <a:spLocks/>
          </p:cNvSpPr>
          <p:nvPr/>
        </p:nvSpPr>
        <p:spPr bwMode="auto">
          <a:xfrm>
            <a:off x="422275" y="1214438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3734" name="Slide Number Placeholder 3"/>
          <p:cNvSpPr txBox="1">
            <a:spLocks/>
          </p:cNvSpPr>
          <p:nvPr/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</a:pPr>
            <a:fld id="{9F097629-2668-46B4-97E9-C72154C16DF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62000" y="3124200"/>
            <a:ext cx="685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743200" y="3048000"/>
            <a:ext cx="7620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24400" y="31242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705600" y="3048000"/>
            <a:ext cx="7620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6781800" y="31242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304800" y="34290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40" idx="6"/>
            <a:endCxn id="41" idx="2"/>
          </p:cNvCxnSpPr>
          <p:nvPr/>
        </p:nvCxnSpPr>
        <p:spPr bwMode="auto">
          <a:xfrm flipV="1">
            <a:off x="1447800" y="3390900"/>
            <a:ext cx="1295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cxnSpLocks noChangeShapeType="1"/>
            <a:stCxn id="41" idx="6"/>
          </p:cNvCxnSpPr>
          <p:nvPr/>
        </p:nvCxnSpPr>
        <p:spPr bwMode="auto">
          <a:xfrm>
            <a:off x="3505200" y="3390900"/>
            <a:ext cx="12192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cxnSpLocks noChangeShapeType="1"/>
            <a:stCxn id="42" idx="6"/>
            <a:endCxn id="43" idx="2"/>
          </p:cNvCxnSpPr>
          <p:nvPr/>
        </p:nvCxnSpPr>
        <p:spPr bwMode="auto">
          <a:xfrm flipV="1">
            <a:off x="5410200" y="3429000"/>
            <a:ext cx="1295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Freeform 29"/>
          <p:cNvSpPr>
            <a:spLocks/>
          </p:cNvSpPr>
          <p:nvPr/>
        </p:nvSpPr>
        <p:spPr bwMode="auto">
          <a:xfrm rot="7736512">
            <a:off x="3784600" y="58435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315200" y="20574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0,1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447800" y="2641600"/>
            <a:ext cx="990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33800" y="263525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699125" y="2665413"/>
            <a:ext cx="990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124200" y="5334000"/>
            <a:ext cx="7620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55" name="Straight Arrow Connector 54"/>
          <p:cNvCxnSpPr>
            <a:cxnSpLocks noChangeShapeType="1"/>
            <a:endCxn id="54" idx="1"/>
          </p:cNvCxnSpPr>
          <p:nvPr/>
        </p:nvCxnSpPr>
        <p:spPr bwMode="auto">
          <a:xfrm>
            <a:off x="1104900" y="3733800"/>
            <a:ext cx="2130425" cy="1722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219200" y="4595813"/>
            <a:ext cx="876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cxnSp>
        <p:nvCxnSpPr>
          <p:cNvPr id="57" name="Straight Arrow Connector 56"/>
          <p:cNvCxnSpPr>
            <a:cxnSpLocks noChangeShapeType="1"/>
            <a:endCxn id="54" idx="0"/>
          </p:cNvCxnSpPr>
          <p:nvPr/>
        </p:nvCxnSpPr>
        <p:spPr bwMode="auto">
          <a:xfrm>
            <a:off x="3124200" y="3733800"/>
            <a:ext cx="3810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429000" y="4240213"/>
            <a:ext cx="685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cxnSp>
        <p:nvCxnSpPr>
          <p:cNvPr id="59" name="Straight Arrow Connector 58"/>
          <p:cNvCxnSpPr>
            <a:cxnSpLocks noChangeShapeType="1"/>
            <a:stCxn id="42" idx="4"/>
            <a:endCxn id="54" idx="7"/>
          </p:cNvCxnSpPr>
          <p:nvPr/>
        </p:nvCxnSpPr>
        <p:spPr bwMode="auto">
          <a:xfrm flipH="1">
            <a:off x="3775075" y="3810000"/>
            <a:ext cx="1292225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567238" y="4559300"/>
            <a:ext cx="112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61" name="Freeform 29"/>
          <p:cNvSpPr>
            <a:spLocks/>
          </p:cNvSpPr>
          <p:nvPr/>
        </p:nvSpPr>
        <p:spPr bwMode="auto">
          <a:xfrm>
            <a:off x="6807200" y="23764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567238" y="6019800"/>
            <a:ext cx="112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0,1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808038" y="3095625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797175" y="3051175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751388" y="309086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21475" y="3097213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68650" y="5422900"/>
            <a:ext cx="65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48602-67D7-84A7-3DFB-0B5862702A8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8444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50" grpId="0"/>
      <p:bldP spid="51" grpId="0"/>
      <p:bldP spid="52" grpId="0"/>
      <p:bldP spid="53" grpId="0"/>
      <p:bldP spid="54" grpId="0" animBg="1"/>
      <p:bldP spid="56" grpId="0"/>
      <p:bldP spid="58" grpId="0"/>
      <p:bldP spid="60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Ends with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L={a,aa,ba,aaa,aba,…}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A089651-6962-4B5F-9C3F-9790BD73EA7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12975" y="28956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81600" y="2819400"/>
            <a:ext cx="9906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609600" y="3200400"/>
            <a:ext cx="16383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5" idx="6"/>
            <a:endCxn id="6" idx="2"/>
          </p:cNvCxnSpPr>
          <p:nvPr/>
        </p:nvCxnSpPr>
        <p:spPr bwMode="auto">
          <a:xfrm flipV="1">
            <a:off x="3051175" y="3200400"/>
            <a:ext cx="2130425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34000" y="2895600"/>
            <a:ext cx="685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7600" y="26670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>
            <a:off x="2244725" y="20764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6225" y="1690688"/>
            <a:ext cx="930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5359400" y="20447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872163" y="1676400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H="1">
            <a:off x="2816225" y="3619500"/>
            <a:ext cx="275907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657600" y="39624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262188" y="2946400"/>
            <a:ext cx="80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4163" y="2827338"/>
            <a:ext cx="80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B3986-A167-24E3-5672-F725C949C7C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6424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6" grpId="0" animBg="1"/>
      <p:bldP spid="11" grpId="0" animBg="1"/>
      <p:bldP spid="12" grpId="0"/>
      <p:bldP spid="14" grpId="0"/>
      <p:bldP spid="16" grpId="0"/>
      <p:bldP spid="45" grpId="0"/>
      <p:bldP spid="46" grpId="0"/>
      <p:bldP spid="4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/>
            <a:stretch>
              <a:fillRect t="-18000" b="-4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-63500" y="914400"/>
            <a:ext cx="8839200" cy="5486400"/>
          </a:xfrm>
        </p:spPr>
        <p:txBody>
          <a:bodyPr/>
          <a:lstStyle/>
          <a:p>
            <a:r>
              <a:rPr lang="en-US" altLang="en-US" b="1"/>
              <a:t>L={ 1,01,11,…}</a:t>
            </a:r>
          </a:p>
          <a:p>
            <a:endParaRPr lang="en-US" altLang="en-US" b="1"/>
          </a:p>
          <a:p>
            <a:endParaRPr lang="en-US" altLang="en-US" b="1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3B975D3-5049-4B49-AE1B-33D9ADF16F5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Oval 4"/>
          <p:cNvSpPr>
            <a:spLocks noChangeArrowheads="1"/>
          </p:cNvSpPr>
          <p:nvPr/>
        </p:nvSpPr>
        <p:spPr bwMode="auto">
          <a:xfrm>
            <a:off x="1219200" y="2819400"/>
            <a:ext cx="7620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Oval 5"/>
          <p:cNvSpPr>
            <a:spLocks noChangeArrowheads="1"/>
          </p:cNvSpPr>
          <p:nvPr/>
        </p:nvSpPr>
        <p:spPr bwMode="auto">
          <a:xfrm>
            <a:off x="3581400" y="2743200"/>
            <a:ext cx="9144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75783" name="Straight Arrow Connector 7"/>
          <p:cNvCxnSpPr>
            <a:cxnSpLocks noChangeShapeType="1"/>
          </p:cNvCxnSpPr>
          <p:nvPr/>
        </p:nvCxnSpPr>
        <p:spPr bwMode="auto">
          <a:xfrm>
            <a:off x="152400" y="3276600"/>
            <a:ext cx="1066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4" name="Straight Arrow Connector 9"/>
          <p:cNvCxnSpPr>
            <a:cxnSpLocks noChangeShapeType="1"/>
            <a:stCxn id="75781" idx="6"/>
            <a:endCxn id="75782" idx="2"/>
          </p:cNvCxnSpPr>
          <p:nvPr/>
        </p:nvCxnSpPr>
        <p:spPr bwMode="auto">
          <a:xfrm>
            <a:off x="1981200" y="3238500"/>
            <a:ext cx="1600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85" name="TextBox 10"/>
          <p:cNvSpPr txBox="1">
            <a:spLocks noChangeArrowheads="1"/>
          </p:cNvSpPr>
          <p:nvPr/>
        </p:nvSpPr>
        <p:spPr bwMode="auto">
          <a:xfrm>
            <a:off x="2209800" y="2590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12" name="Freeform 29"/>
          <p:cNvSpPr>
            <a:spLocks/>
          </p:cNvSpPr>
          <p:nvPr/>
        </p:nvSpPr>
        <p:spPr bwMode="auto">
          <a:xfrm>
            <a:off x="1104900" y="21145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Box 12"/>
          <p:cNvSpPr txBox="1">
            <a:spLocks noChangeArrowheads="1"/>
          </p:cNvSpPr>
          <p:nvPr/>
        </p:nvSpPr>
        <p:spPr bwMode="auto">
          <a:xfrm>
            <a:off x="1295400" y="165893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75788" name="Oval 13"/>
          <p:cNvSpPr>
            <a:spLocks noChangeArrowheads="1"/>
          </p:cNvSpPr>
          <p:nvPr/>
        </p:nvSpPr>
        <p:spPr bwMode="auto">
          <a:xfrm>
            <a:off x="3733800" y="2965450"/>
            <a:ext cx="533400" cy="539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3603625" y="19685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Box 15"/>
          <p:cNvSpPr txBox="1">
            <a:spLocks noChangeArrowheads="1"/>
          </p:cNvSpPr>
          <p:nvPr/>
        </p:nvSpPr>
        <p:spPr bwMode="auto">
          <a:xfrm>
            <a:off x="4076700" y="16002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17" name="Arc 16"/>
          <p:cNvSpPr/>
          <p:nvPr/>
        </p:nvSpPr>
        <p:spPr bwMode="auto">
          <a:xfrm rot="10054515">
            <a:off x="1360488" y="2287588"/>
            <a:ext cx="3557587" cy="1773237"/>
          </a:xfrm>
          <a:prstGeom prst="arc">
            <a:avLst>
              <a:gd name="adj1" fmla="val 13589205"/>
              <a:gd name="adj2" fmla="val 10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5792" name="TextBox 17"/>
          <p:cNvSpPr txBox="1">
            <a:spLocks noChangeArrowheads="1"/>
          </p:cNvSpPr>
          <p:nvPr/>
        </p:nvSpPr>
        <p:spPr bwMode="auto">
          <a:xfrm>
            <a:off x="2209800" y="4422775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75793" name="TextBox 18"/>
          <p:cNvSpPr txBox="1">
            <a:spLocks noChangeArrowheads="1"/>
          </p:cNvSpPr>
          <p:nvPr/>
        </p:nvSpPr>
        <p:spPr bwMode="auto">
          <a:xfrm>
            <a:off x="1308100" y="2930525"/>
            <a:ext cx="838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75794" name="TextBox 19"/>
          <p:cNvSpPr txBox="1">
            <a:spLocks noChangeArrowheads="1"/>
          </p:cNvSpPr>
          <p:nvPr/>
        </p:nvSpPr>
        <p:spPr bwMode="auto">
          <a:xfrm>
            <a:off x="3721100" y="2944813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4E81B-D977-6218-E3B3-506B8CC88AC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42615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F0706F9-4EAD-4C63-AB43-4FE4790DDCB9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84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4286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9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4296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2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3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308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12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4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5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6" name="Line 47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7" name="Line 5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18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4321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22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DA7984-31DB-403A-836D-A08C285A8AC4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Ends with 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766763"/>
            <a:ext cx="8839200" cy="5486400"/>
          </a:xfrm>
        </p:spPr>
        <p:txBody>
          <a:bodyPr/>
          <a:lstStyle/>
          <a:p>
            <a:r>
              <a:rPr lang="en-US" altLang="en-US"/>
              <a:t>L={ab,aab,bab,aaab,bbbbab,abab,…}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C40AD15-24ED-4231-B439-3D78A3B4720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495800" y="28956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27838" y="2744788"/>
            <a:ext cx="1143000" cy="8366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" name="Straight Arrow Connector 7"/>
          <p:cNvCxnSpPr>
            <a:cxnSpLocks noChangeShapeType="1"/>
            <a:endCxn id="13" idx="2"/>
          </p:cNvCxnSpPr>
          <p:nvPr/>
        </p:nvCxnSpPr>
        <p:spPr bwMode="auto">
          <a:xfrm flipV="1">
            <a:off x="609600" y="3182938"/>
            <a:ext cx="1790700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5" idx="6"/>
          </p:cNvCxnSpPr>
          <p:nvPr/>
        </p:nvCxnSpPr>
        <p:spPr bwMode="auto">
          <a:xfrm flipV="1">
            <a:off x="5334000" y="3181350"/>
            <a:ext cx="1604963" cy="57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91363" y="2859088"/>
            <a:ext cx="685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6810" name="TextBox 11"/>
          <p:cNvSpPr txBox="1">
            <a:spLocks noChangeArrowheads="1"/>
          </p:cNvSpPr>
          <p:nvPr/>
        </p:nvSpPr>
        <p:spPr bwMode="auto">
          <a:xfrm>
            <a:off x="3657600" y="26670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400300" y="2859088"/>
            <a:ext cx="762000" cy="6477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6" name="Straight Arrow Connector 15"/>
          <p:cNvCxnSpPr>
            <a:cxnSpLocks noChangeShapeType="1"/>
            <a:stCxn id="13" idx="6"/>
          </p:cNvCxnSpPr>
          <p:nvPr/>
        </p:nvCxnSpPr>
        <p:spPr bwMode="auto">
          <a:xfrm flipV="1">
            <a:off x="3162300" y="3175000"/>
            <a:ext cx="1298575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6925" y="2590800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24" name="Arc 23"/>
          <p:cNvSpPr/>
          <p:nvPr/>
        </p:nvSpPr>
        <p:spPr bwMode="auto">
          <a:xfrm rot="9417473">
            <a:off x="5011738" y="1593850"/>
            <a:ext cx="4256087" cy="1985963"/>
          </a:xfrm>
          <a:prstGeom prst="arc">
            <a:avLst>
              <a:gd name="adj1" fmla="val 1653513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435225" y="2881313"/>
            <a:ext cx="806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06925" y="2881313"/>
            <a:ext cx="806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77075" y="2805113"/>
            <a:ext cx="80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57600" y="2668588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51538" y="3297238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30" name="Arc 29"/>
          <p:cNvSpPr/>
          <p:nvPr/>
        </p:nvSpPr>
        <p:spPr bwMode="auto">
          <a:xfrm rot="9257943">
            <a:off x="2716213" y="7938"/>
            <a:ext cx="9620250" cy="3489325"/>
          </a:xfrm>
          <a:prstGeom prst="arc">
            <a:avLst>
              <a:gd name="adj1" fmla="val 17481540"/>
              <a:gd name="adj2" fmla="val 232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45063" y="4398963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2347913" y="21082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16225" y="1690688"/>
            <a:ext cx="930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4521200" y="2135188"/>
            <a:ext cx="660400" cy="833437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921250" y="1606550"/>
            <a:ext cx="93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7778F-6D82-4EDA-0EB4-484812A779C7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1438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6" grpId="0" animBg="1"/>
      <p:bldP spid="11" grpId="0" animBg="1"/>
      <p:bldP spid="13" grpId="0" animBg="1"/>
      <p:bldP spid="17" grpId="0"/>
      <p:bldP spid="25" grpId="0"/>
      <p:bldP spid="26" grpId="0"/>
      <p:bldP spid="27" grpId="0"/>
      <p:bldP spid="28" grpId="0"/>
      <p:bldP spid="29" grpId="0"/>
      <p:bldP spid="32" grpId="0"/>
      <p:bldP spid="34" grpId="0"/>
      <p:bldP spid="3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with bab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C6E0055-6945-4E41-AB7F-3364D0E56C6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4175" y="1233488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</a:pPr>
            <a:fld id="{CB1EA3DB-0397-48DA-8C6D-E3A305F680C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81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95800" y="28956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65938" y="2744788"/>
            <a:ext cx="1144587" cy="8366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  <a:endCxn id="14" idx="2"/>
          </p:cNvCxnSpPr>
          <p:nvPr/>
        </p:nvCxnSpPr>
        <p:spPr bwMode="auto">
          <a:xfrm>
            <a:off x="1752600" y="3175000"/>
            <a:ext cx="6477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8" idx="6"/>
          </p:cNvCxnSpPr>
          <p:nvPr/>
        </p:nvCxnSpPr>
        <p:spPr bwMode="auto">
          <a:xfrm flipV="1">
            <a:off x="5334000" y="3181350"/>
            <a:ext cx="1604963" cy="57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091363" y="2859088"/>
            <a:ext cx="685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7835" name="TextBox 12"/>
          <p:cNvSpPr txBox="1">
            <a:spLocks noChangeArrowheads="1"/>
          </p:cNvSpPr>
          <p:nvPr/>
        </p:nvSpPr>
        <p:spPr bwMode="auto">
          <a:xfrm>
            <a:off x="3657600" y="26670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00300" y="2859088"/>
            <a:ext cx="762000" cy="6477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15" name="Straight Arrow Connector 14"/>
          <p:cNvCxnSpPr>
            <a:cxnSpLocks noChangeShapeType="1"/>
            <a:stCxn id="14" idx="6"/>
          </p:cNvCxnSpPr>
          <p:nvPr/>
        </p:nvCxnSpPr>
        <p:spPr bwMode="auto">
          <a:xfrm flipV="1">
            <a:off x="3162300" y="3175000"/>
            <a:ext cx="1298575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876925" y="2590800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5225" y="2881313"/>
            <a:ext cx="806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06925" y="2881313"/>
            <a:ext cx="806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077075" y="2805113"/>
            <a:ext cx="80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57600" y="2668588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47925" y="4594225"/>
            <a:ext cx="914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3" name="Arc 22"/>
          <p:cNvSpPr/>
          <p:nvPr/>
        </p:nvSpPr>
        <p:spPr bwMode="auto">
          <a:xfrm rot="8283004">
            <a:off x="-20638" y="-1058863"/>
            <a:ext cx="10507663" cy="4003676"/>
          </a:xfrm>
          <a:prstGeom prst="arc">
            <a:avLst>
              <a:gd name="adj1" fmla="val 18866490"/>
              <a:gd name="adj2" fmla="val 5998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32450" y="1042988"/>
            <a:ext cx="1008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25" name="Freeform 29"/>
          <p:cNvSpPr>
            <a:spLocks/>
          </p:cNvSpPr>
          <p:nvPr/>
        </p:nvSpPr>
        <p:spPr bwMode="auto">
          <a:xfrm>
            <a:off x="2347913" y="21082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22575" y="1690688"/>
            <a:ext cx="928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77848" name="Oval 29"/>
          <p:cNvSpPr>
            <a:spLocks noChangeArrowheads="1"/>
          </p:cNvSpPr>
          <p:nvPr/>
        </p:nvSpPr>
        <p:spPr bwMode="auto">
          <a:xfrm>
            <a:off x="914400" y="2744788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77849" name="Straight Arrow Connector 31"/>
          <p:cNvCxnSpPr>
            <a:cxnSpLocks noChangeShapeType="1"/>
            <a:endCxn id="77848" idx="2"/>
          </p:cNvCxnSpPr>
          <p:nvPr/>
        </p:nvCxnSpPr>
        <p:spPr bwMode="auto">
          <a:xfrm>
            <a:off x="360363" y="3097213"/>
            <a:ext cx="554037" cy="2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73138" y="2744788"/>
            <a:ext cx="80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874838" y="2643188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59" name="Arc 58"/>
          <p:cNvSpPr/>
          <p:nvPr/>
        </p:nvSpPr>
        <p:spPr bwMode="auto">
          <a:xfrm rot="15719713" flipV="1">
            <a:off x="4577557" y="105569"/>
            <a:ext cx="1570037" cy="4752975"/>
          </a:xfrm>
          <a:prstGeom prst="arc">
            <a:avLst>
              <a:gd name="adj1" fmla="val 15102944"/>
              <a:gd name="adj2" fmla="val 57058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862013" y="193516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08063" y="1455738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33" name="Arc 32"/>
          <p:cNvSpPr/>
          <p:nvPr/>
        </p:nvSpPr>
        <p:spPr bwMode="auto">
          <a:xfrm rot="8283004">
            <a:off x="-366713" y="-715963"/>
            <a:ext cx="11258551" cy="4471988"/>
          </a:xfrm>
          <a:prstGeom prst="arc">
            <a:avLst>
              <a:gd name="adj1" fmla="val 15671640"/>
              <a:gd name="adj2" fmla="val 10626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678488" y="3876675"/>
            <a:ext cx="914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31032-7CA9-5DBC-DF6C-ACC5B503B61E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6872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animBg="1"/>
      <p:bldP spid="9" grpId="0" animBg="1"/>
      <p:bldP spid="12" grpId="0" animBg="1"/>
      <p:bldP spid="14" grpId="0" animBg="1"/>
      <p:bldP spid="16" grpId="0"/>
      <p:bldP spid="18" grpId="0"/>
      <p:bldP spid="19" grpId="0"/>
      <p:bldP spid="20" grpId="0"/>
      <p:bldP spid="21" grpId="0"/>
      <p:bldP spid="22" grpId="0"/>
      <p:bldP spid="24" grpId="0"/>
      <p:bldP spid="26" grpId="0"/>
      <p:bldP spid="57" grpId="0"/>
      <p:bldP spid="58" grpId="0"/>
      <p:bldP spid="62" grpId="0"/>
      <p:bldP spid="3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Ends with 101, ∑={ 0,1}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301625" y="758825"/>
            <a:ext cx="8839200" cy="5486400"/>
          </a:xfrm>
        </p:spPr>
        <p:txBody>
          <a:bodyPr/>
          <a:lstStyle/>
          <a:p>
            <a:r>
              <a:rPr lang="en-US" altLang="en-US"/>
              <a:t>L={ 101,0101,1101,000101,111101,…}</a:t>
            </a:r>
          </a:p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B7C4DAE-BCFD-4638-B1AC-34D4D8168F7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808038" y="3192463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086600" y="31242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2743200" y="31242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5181600" y="3162300"/>
            <a:ext cx="6858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7239000" y="3192463"/>
            <a:ext cx="3810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78858" name="Straight Arrow Connector 11"/>
          <p:cNvCxnSpPr>
            <a:cxnSpLocks noChangeShapeType="1"/>
            <a:stCxn id="78851" idx="1"/>
            <a:endCxn id="78853" idx="2"/>
          </p:cNvCxnSpPr>
          <p:nvPr/>
        </p:nvCxnSpPr>
        <p:spPr bwMode="auto">
          <a:xfrm>
            <a:off x="301625" y="3502025"/>
            <a:ext cx="506413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59" name="Straight Arrow Connector 13"/>
          <p:cNvCxnSpPr>
            <a:cxnSpLocks noChangeShapeType="1"/>
          </p:cNvCxnSpPr>
          <p:nvPr/>
        </p:nvCxnSpPr>
        <p:spPr bwMode="auto">
          <a:xfrm flipV="1">
            <a:off x="1493838" y="3467100"/>
            <a:ext cx="1249362" cy="68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0" name="Straight Arrow Connector 15"/>
          <p:cNvCxnSpPr>
            <a:cxnSpLocks noChangeShapeType="1"/>
            <a:stCxn id="78855" idx="6"/>
            <a:endCxn id="78856" idx="2"/>
          </p:cNvCxnSpPr>
          <p:nvPr/>
        </p:nvCxnSpPr>
        <p:spPr bwMode="auto">
          <a:xfrm>
            <a:off x="3429000" y="3467100"/>
            <a:ext cx="1752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1" name="Straight Arrow Connector 17"/>
          <p:cNvCxnSpPr>
            <a:cxnSpLocks noChangeShapeType="1"/>
          </p:cNvCxnSpPr>
          <p:nvPr/>
        </p:nvCxnSpPr>
        <p:spPr bwMode="auto">
          <a:xfrm>
            <a:off x="5867400" y="3486150"/>
            <a:ext cx="1104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62" name="TextBox 18"/>
          <p:cNvSpPr txBox="1">
            <a:spLocks noChangeArrowheads="1"/>
          </p:cNvSpPr>
          <p:nvPr/>
        </p:nvSpPr>
        <p:spPr bwMode="auto">
          <a:xfrm>
            <a:off x="1676400" y="29718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78863" name="TextBox 19"/>
          <p:cNvSpPr txBox="1">
            <a:spLocks noChangeArrowheads="1"/>
          </p:cNvSpPr>
          <p:nvPr/>
        </p:nvSpPr>
        <p:spPr bwMode="auto">
          <a:xfrm>
            <a:off x="3886200" y="26670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78864" name="TextBox 20"/>
          <p:cNvSpPr txBox="1">
            <a:spLocks noChangeArrowheads="1"/>
          </p:cNvSpPr>
          <p:nvPr/>
        </p:nvSpPr>
        <p:spPr bwMode="auto">
          <a:xfrm>
            <a:off x="6134100" y="2760663"/>
            <a:ext cx="685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787400" y="246062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TextBox 22"/>
          <p:cNvSpPr txBox="1">
            <a:spLocks noChangeArrowheads="1"/>
          </p:cNvSpPr>
          <p:nvPr/>
        </p:nvSpPr>
        <p:spPr bwMode="auto">
          <a:xfrm>
            <a:off x="808038" y="170815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2697163" y="23685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TextBox 24"/>
          <p:cNvSpPr txBox="1">
            <a:spLocks noChangeArrowheads="1"/>
          </p:cNvSpPr>
          <p:nvPr/>
        </p:nvSpPr>
        <p:spPr bwMode="auto">
          <a:xfrm>
            <a:off x="3006725" y="18415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6" name="Arc 25"/>
          <p:cNvSpPr/>
          <p:nvPr/>
        </p:nvSpPr>
        <p:spPr bwMode="auto">
          <a:xfrm rot="9147734">
            <a:off x="1084263" y="2170113"/>
            <a:ext cx="4556125" cy="3417887"/>
          </a:xfrm>
          <a:prstGeom prst="arc">
            <a:avLst>
              <a:gd name="adj1" fmla="val 12318193"/>
              <a:gd name="adj2" fmla="val 16214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8870" name="TextBox 26"/>
          <p:cNvSpPr txBox="1">
            <a:spLocks noChangeArrowheads="1"/>
          </p:cNvSpPr>
          <p:nvPr/>
        </p:nvSpPr>
        <p:spPr bwMode="auto">
          <a:xfrm>
            <a:off x="3006725" y="50847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8" name="Arc 27"/>
          <p:cNvSpPr/>
          <p:nvPr/>
        </p:nvSpPr>
        <p:spPr bwMode="auto">
          <a:xfrm rot="8474877" flipV="1">
            <a:off x="5570538" y="2128838"/>
            <a:ext cx="2025650" cy="1851025"/>
          </a:xfrm>
          <a:prstGeom prst="arc">
            <a:avLst>
              <a:gd name="adj1" fmla="val 7706295"/>
              <a:gd name="adj2" fmla="val 197578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8872" name="TextBox 30"/>
          <p:cNvSpPr txBox="1">
            <a:spLocks noChangeArrowheads="1"/>
          </p:cNvSpPr>
          <p:nvPr/>
        </p:nvSpPr>
        <p:spPr bwMode="auto">
          <a:xfrm>
            <a:off x="7146925" y="170815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32" name="Arc 31"/>
          <p:cNvSpPr/>
          <p:nvPr/>
        </p:nvSpPr>
        <p:spPr bwMode="auto">
          <a:xfrm rot="9687222" flipV="1">
            <a:off x="3302000" y="1401763"/>
            <a:ext cx="4546600" cy="3090862"/>
          </a:xfrm>
          <a:prstGeom prst="arc">
            <a:avLst>
              <a:gd name="adj1" fmla="val 9071242"/>
              <a:gd name="adj2" fmla="val 2108544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8874" name="TextBox 33"/>
          <p:cNvSpPr txBox="1">
            <a:spLocks noChangeArrowheads="1"/>
          </p:cNvSpPr>
          <p:nvPr/>
        </p:nvSpPr>
        <p:spPr bwMode="auto">
          <a:xfrm>
            <a:off x="7591425" y="11938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78875" name="TextBox 34"/>
          <p:cNvSpPr txBox="1">
            <a:spLocks noChangeArrowheads="1"/>
          </p:cNvSpPr>
          <p:nvPr/>
        </p:nvSpPr>
        <p:spPr bwMode="auto">
          <a:xfrm>
            <a:off x="914400" y="3346450"/>
            <a:ext cx="99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78876" name="TextBox 35"/>
          <p:cNvSpPr txBox="1">
            <a:spLocks noChangeArrowheads="1"/>
          </p:cNvSpPr>
          <p:nvPr/>
        </p:nvSpPr>
        <p:spPr bwMode="auto">
          <a:xfrm>
            <a:off x="2700338" y="3162300"/>
            <a:ext cx="992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78877" name="TextBox 36"/>
          <p:cNvSpPr txBox="1">
            <a:spLocks noChangeArrowheads="1"/>
          </p:cNvSpPr>
          <p:nvPr/>
        </p:nvSpPr>
        <p:spPr bwMode="auto">
          <a:xfrm>
            <a:off x="5181600" y="3208338"/>
            <a:ext cx="992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78878" name="TextBox 37"/>
          <p:cNvSpPr txBox="1">
            <a:spLocks noChangeArrowheads="1"/>
          </p:cNvSpPr>
          <p:nvPr/>
        </p:nvSpPr>
        <p:spPr bwMode="auto">
          <a:xfrm>
            <a:off x="7085013" y="3162300"/>
            <a:ext cx="992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0B747-35EE-5095-22EE-511BBD55F01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3342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Ends with 111 , ∑={ 0,1}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L= { 111,0111,11111,…}</a:t>
            </a:r>
          </a:p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7137E39-7FAA-45A5-9D93-35601226734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609600" y="3048000"/>
            <a:ext cx="6858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2362200" y="2971800"/>
            <a:ext cx="9906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4343400" y="3048000"/>
            <a:ext cx="9144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80" name="Oval 7"/>
          <p:cNvSpPr>
            <a:spLocks noChangeArrowheads="1"/>
          </p:cNvSpPr>
          <p:nvPr/>
        </p:nvSpPr>
        <p:spPr bwMode="auto">
          <a:xfrm>
            <a:off x="6553200" y="3048000"/>
            <a:ext cx="9906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6781800" y="32004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79882" name="Straight Arrow Connector 10"/>
          <p:cNvCxnSpPr>
            <a:cxnSpLocks noChangeShapeType="1"/>
            <a:endCxn id="79877" idx="2"/>
          </p:cNvCxnSpPr>
          <p:nvPr/>
        </p:nvCxnSpPr>
        <p:spPr bwMode="auto">
          <a:xfrm>
            <a:off x="0" y="34290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3" name="Straight Arrow Connector 13"/>
          <p:cNvCxnSpPr>
            <a:cxnSpLocks noChangeShapeType="1"/>
            <a:stCxn id="79877" idx="6"/>
          </p:cNvCxnSpPr>
          <p:nvPr/>
        </p:nvCxnSpPr>
        <p:spPr bwMode="auto">
          <a:xfrm>
            <a:off x="1295400" y="3429000"/>
            <a:ext cx="1066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4" name="Straight Arrow Connector 15"/>
          <p:cNvCxnSpPr>
            <a:cxnSpLocks noChangeShapeType="1"/>
            <a:stCxn id="79878" idx="6"/>
          </p:cNvCxnSpPr>
          <p:nvPr/>
        </p:nvCxnSpPr>
        <p:spPr bwMode="auto">
          <a:xfrm>
            <a:off x="3352800" y="3390900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5" name="Straight Arrow Connector 17"/>
          <p:cNvCxnSpPr>
            <a:cxnSpLocks noChangeShapeType="1"/>
            <a:stCxn id="79879" idx="6"/>
            <a:endCxn id="79880" idx="2"/>
          </p:cNvCxnSpPr>
          <p:nvPr/>
        </p:nvCxnSpPr>
        <p:spPr bwMode="auto">
          <a:xfrm>
            <a:off x="5257800" y="342900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86" name="TextBox 18"/>
          <p:cNvSpPr txBox="1">
            <a:spLocks noChangeArrowheads="1"/>
          </p:cNvSpPr>
          <p:nvPr/>
        </p:nvSpPr>
        <p:spPr bwMode="auto">
          <a:xfrm>
            <a:off x="1447800" y="29718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79887" name="TextBox 19"/>
          <p:cNvSpPr txBox="1">
            <a:spLocks noChangeArrowheads="1"/>
          </p:cNvSpPr>
          <p:nvPr/>
        </p:nvSpPr>
        <p:spPr bwMode="auto">
          <a:xfrm>
            <a:off x="3810000" y="27559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79888" name="TextBox 20"/>
          <p:cNvSpPr txBox="1">
            <a:spLocks noChangeArrowheads="1"/>
          </p:cNvSpPr>
          <p:nvPr/>
        </p:nvSpPr>
        <p:spPr bwMode="auto">
          <a:xfrm>
            <a:off x="5676900" y="27559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469900" y="2387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TextBox 22"/>
          <p:cNvSpPr txBox="1">
            <a:spLocks noChangeArrowheads="1"/>
          </p:cNvSpPr>
          <p:nvPr/>
        </p:nvSpPr>
        <p:spPr bwMode="auto">
          <a:xfrm>
            <a:off x="900113" y="1941513"/>
            <a:ext cx="76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19" name="Arc 18"/>
          <p:cNvSpPr/>
          <p:nvPr/>
        </p:nvSpPr>
        <p:spPr bwMode="auto">
          <a:xfrm rot="9147734">
            <a:off x="855663" y="2593975"/>
            <a:ext cx="2163762" cy="2303463"/>
          </a:xfrm>
          <a:prstGeom prst="arc">
            <a:avLst>
              <a:gd name="adj1" fmla="val 12318193"/>
              <a:gd name="adj2" fmla="val 16214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9892" name="TextBox 22"/>
          <p:cNvSpPr txBox="1">
            <a:spLocks noChangeArrowheads="1"/>
          </p:cNvSpPr>
          <p:nvPr/>
        </p:nvSpPr>
        <p:spPr bwMode="auto">
          <a:xfrm>
            <a:off x="1784350" y="4964113"/>
            <a:ext cx="76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1" name="Arc 20"/>
          <p:cNvSpPr/>
          <p:nvPr/>
        </p:nvSpPr>
        <p:spPr bwMode="auto">
          <a:xfrm rot="9687222" flipV="1">
            <a:off x="1179513" y="1524000"/>
            <a:ext cx="3519487" cy="3095625"/>
          </a:xfrm>
          <a:prstGeom prst="arc">
            <a:avLst>
              <a:gd name="adj1" fmla="val 9631063"/>
              <a:gd name="adj2" fmla="val 206969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9894" name="TextBox 22"/>
          <p:cNvSpPr txBox="1">
            <a:spLocks noChangeArrowheads="1"/>
          </p:cNvSpPr>
          <p:nvPr/>
        </p:nvSpPr>
        <p:spPr bwMode="auto">
          <a:xfrm>
            <a:off x="4191000" y="1401763"/>
            <a:ext cx="76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6659563" y="223996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TextBox 20"/>
          <p:cNvSpPr txBox="1">
            <a:spLocks noChangeArrowheads="1"/>
          </p:cNvSpPr>
          <p:nvPr/>
        </p:nvSpPr>
        <p:spPr bwMode="auto">
          <a:xfrm>
            <a:off x="7277100" y="2011363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7" name="Arc 26"/>
          <p:cNvSpPr/>
          <p:nvPr/>
        </p:nvSpPr>
        <p:spPr bwMode="auto">
          <a:xfrm rot="9147734">
            <a:off x="342900" y="153988"/>
            <a:ext cx="7929563" cy="5056187"/>
          </a:xfrm>
          <a:prstGeom prst="arc">
            <a:avLst>
              <a:gd name="adj1" fmla="val 13745021"/>
              <a:gd name="adj2" fmla="val 916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9898" name="TextBox 27"/>
          <p:cNvSpPr txBox="1">
            <a:spLocks noChangeArrowheads="1"/>
          </p:cNvSpPr>
          <p:nvPr/>
        </p:nvSpPr>
        <p:spPr bwMode="auto">
          <a:xfrm>
            <a:off x="5426075" y="4805363"/>
            <a:ext cx="76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79899" name="TextBox 1"/>
          <p:cNvSpPr txBox="1">
            <a:spLocks noChangeArrowheads="1"/>
          </p:cNvSpPr>
          <p:nvPr/>
        </p:nvSpPr>
        <p:spPr bwMode="auto">
          <a:xfrm>
            <a:off x="609600" y="3200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79900" name="TextBox 28"/>
          <p:cNvSpPr txBox="1">
            <a:spLocks noChangeArrowheads="1"/>
          </p:cNvSpPr>
          <p:nvPr/>
        </p:nvSpPr>
        <p:spPr bwMode="auto">
          <a:xfrm>
            <a:off x="2455863" y="3040063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79901" name="TextBox 29"/>
          <p:cNvSpPr txBox="1">
            <a:spLocks noChangeArrowheads="1"/>
          </p:cNvSpPr>
          <p:nvPr/>
        </p:nvSpPr>
        <p:spPr bwMode="auto">
          <a:xfrm>
            <a:off x="4470400" y="3109913"/>
            <a:ext cx="763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79902" name="TextBox 30"/>
          <p:cNvSpPr txBox="1">
            <a:spLocks noChangeArrowheads="1"/>
          </p:cNvSpPr>
          <p:nvPr/>
        </p:nvSpPr>
        <p:spPr bwMode="auto">
          <a:xfrm>
            <a:off x="6705600" y="31369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45C25-7DBB-0A51-CE61-6C82F382C6F1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1142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Substring 101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04800" y="930275"/>
            <a:ext cx="8839200" cy="5486400"/>
          </a:xfrm>
        </p:spPr>
        <p:txBody>
          <a:bodyPr/>
          <a:lstStyle/>
          <a:p>
            <a:r>
              <a:rPr lang="en-US" altLang="en-US"/>
              <a:t>L={ 101,0101,1101,1010,1011,00010111,…}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3D30317-261C-45A4-8DA9-BEA04DAF429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14400" y="3124200"/>
            <a:ext cx="838200" cy="914400"/>
          </a:xfrm>
          <a:prstGeom prst="ellips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2819400" y="3048000"/>
            <a:ext cx="9144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4541838" y="3124200"/>
            <a:ext cx="8382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6553200" y="3154363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6400800" y="3048000"/>
            <a:ext cx="11430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0906" name="Straight Arrow Connector 10"/>
          <p:cNvCxnSpPr>
            <a:cxnSpLocks noChangeShapeType="1"/>
            <a:stCxn id="80899" idx="1"/>
            <a:endCxn id="5" idx="2"/>
          </p:cNvCxnSpPr>
          <p:nvPr/>
        </p:nvCxnSpPr>
        <p:spPr bwMode="auto">
          <a:xfrm flipV="1">
            <a:off x="304800" y="3581400"/>
            <a:ext cx="609600" cy="92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07" name="Straight Arrow Connector 12"/>
          <p:cNvCxnSpPr>
            <a:cxnSpLocks noChangeShapeType="1"/>
            <a:stCxn id="5" idx="6"/>
            <a:endCxn id="80902" idx="2"/>
          </p:cNvCxnSpPr>
          <p:nvPr/>
        </p:nvCxnSpPr>
        <p:spPr bwMode="auto">
          <a:xfrm flipV="1">
            <a:off x="1752600" y="3543300"/>
            <a:ext cx="1066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08" name="Straight Arrow Connector 14"/>
          <p:cNvCxnSpPr>
            <a:cxnSpLocks noChangeShapeType="1"/>
            <a:stCxn id="80902" idx="6"/>
            <a:endCxn id="80903" idx="2"/>
          </p:cNvCxnSpPr>
          <p:nvPr/>
        </p:nvCxnSpPr>
        <p:spPr bwMode="auto">
          <a:xfrm>
            <a:off x="3733800" y="3543300"/>
            <a:ext cx="808038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09" name="Straight Arrow Connector 16"/>
          <p:cNvCxnSpPr>
            <a:cxnSpLocks noChangeShapeType="1"/>
          </p:cNvCxnSpPr>
          <p:nvPr/>
        </p:nvCxnSpPr>
        <p:spPr bwMode="auto">
          <a:xfrm>
            <a:off x="5380038" y="3627438"/>
            <a:ext cx="10207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0" name="TextBox 17"/>
          <p:cNvSpPr txBox="1">
            <a:spLocks noChangeArrowheads="1"/>
          </p:cNvSpPr>
          <p:nvPr/>
        </p:nvSpPr>
        <p:spPr bwMode="auto">
          <a:xfrm>
            <a:off x="1752600" y="28194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0911" name="TextBox 18"/>
          <p:cNvSpPr txBox="1">
            <a:spLocks noChangeArrowheads="1"/>
          </p:cNvSpPr>
          <p:nvPr/>
        </p:nvSpPr>
        <p:spPr bwMode="auto">
          <a:xfrm>
            <a:off x="3825875" y="2790825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0912" name="TextBox 19"/>
          <p:cNvSpPr txBox="1">
            <a:spLocks noChangeArrowheads="1"/>
          </p:cNvSpPr>
          <p:nvPr/>
        </p:nvSpPr>
        <p:spPr bwMode="auto">
          <a:xfrm>
            <a:off x="5562600" y="2790825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930275" y="24653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9"/>
          <p:cNvSpPr>
            <a:spLocks/>
          </p:cNvSpPr>
          <p:nvPr/>
        </p:nvSpPr>
        <p:spPr bwMode="auto">
          <a:xfrm>
            <a:off x="6562725" y="221932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171575" y="1954213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0916" name="TextBox 25"/>
          <p:cNvSpPr txBox="1">
            <a:spLocks noChangeArrowheads="1"/>
          </p:cNvSpPr>
          <p:nvPr/>
        </p:nvSpPr>
        <p:spPr bwMode="auto">
          <a:xfrm>
            <a:off x="7026275" y="1817688"/>
            <a:ext cx="838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0,1</a:t>
            </a:r>
          </a:p>
        </p:txBody>
      </p:sp>
      <p:sp>
        <p:nvSpPr>
          <p:cNvPr id="27" name="Arc 26"/>
          <p:cNvSpPr/>
          <p:nvPr/>
        </p:nvSpPr>
        <p:spPr bwMode="auto">
          <a:xfrm rot="9147734">
            <a:off x="1116013" y="2312988"/>
            <a:ext cx="3752850" cy="3438525"/>
          </a:xfrm>
          <a:prstGeom prst="arc">
            <a:avLst>
              <a:gd name="adj1" fmla="val 12318193"/>
              <a:gd name="adj2" fmla="val 16214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2879725" y="230187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TextBox 28"/>
          <p:cNvSpPr txBox="1">
            <a:spLocks noChangeArrowheads="1"/>
          </p:cNvSpPr>
          <p:nvPr/>
        </p:nvSpPr>
        <p:spPr bwMode="auto">
          <a:xfrm>
            <a:off x="3343275" y="1927225"/>
            <a:ext cx="838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0920" name="TextBox 29"/>
          <p:cNvSpPr txBox="1">
            <a:spLocks noChangeArrowheads="1"/>
          </p:cNvSpPr>
          <p:nvPr/>
        </p:nvSpPr>
        <p:spPr bwMode="auto">
          <a:xfrm>
            <a:off x="2968625" y="5154613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0921" name="TextBox 30"/>
          <p:cNvSpPr txBox="1">
            <a:spLocks noChangeArrowheads="1"/>
          </p:cNvSpPr>
          <p:nvPr/>
        </p:nvSpPr>
        <p:spPr bwMode="auto">
          <a:xfrm>
            <a:off x="930275" y="3363913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80922" name="TextBox 31"/>
          <p:cNvSpPr txBox="1">
            <a:spLocks noChangeArrowheads="1"/>
          </p:cNvSpPr>
          <p:nvPr/>
        </p:nvSpPr>
        <p:spPr bwMode="auto">
          <a:xfrm>
            <a:off x="2849563" y="3214688"/>
            <a:ext cx="823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80923" name="TextBox 32"/>
          <p:cNvSpPr txBox="1">
            <a:spLocks noChangeArrowheads="1"/>
          </p:cNvSpPr>
          <p:nvPr/>
        </p:nvSpPr>
        <p:spPr bwMode="auto">
          <a:xfrm>
            <a:off x="4664075" y="330835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80924" name="TextBox 33"/>
          <p:cNvSpPr txBox="1">
            <a:spLocks noChangeArrowheads="1"/>
          </p:cNvSpPr>
          <p:nvPr/>
        </p:nvSpPr>
        <p:spPr bwMode="auto">
          <a:xfrm>
            <a:off x="6621463" y="3179763"/>
            <a:ext cx="8239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91B15-F67B-7F60-4D30-4494699B605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3605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DFA- Contains 111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876300"/>
            <a:ext cx="8839200" cy="5486400"/>
          </a:xfrm>
        </p:spPr>
        <p:txBody>
          <a:bodyPr/>
          <a:lstStyle/>
          <a:p>
            <a:r>
              <a:rPr lang="en-US" altLang="en-US"/>
              <a:t>L={ 111,0111,1111,000111000,11111000,..}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651E3DE-88B6-4F8F-AAD4-945FB570B37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762000" y="3124200"/>
            <a:ext cx="9906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2895600" y="3200400"/>
            <a:ext cx="9144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5029200" y="3276600"/>
            <a:ext cx="9906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7086600" y="3200400"/>
            <a:ext cx="9144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7010400" y="3086100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1930" name="Straight Arrow Connector 10"/>
          <p:cNvCxnSpPr>
            <a:cxnSpLocks noChangeShapeType="1"/>
            <a:stCxn id="81923" idx="1"/>
          </p:cNvCxnSpPr>
          <p:nvPr/>
        </p:nvCxnSpPr>
        <p:spPr bwMode="auto">
          <a:xfrm>
            <a:off x="152400" y="36195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1" name="Straight Arrow Connector 12"/>
          <p:cNvCxnSpPr>
            <a:cxnSpLocks noChangeShapeType="1"/>
            <a:stCxn id="81925" idx="6"/>
          </p:cNvCxnSpPr>
          <p:nvPr/>
        </p:nvCxnSpPr>
        <p:spPr bwMode="auto">
          <a:xfrm>
            <a:off x="1752600" y="3581400"/>
            <a:ext cx="1143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2" name="Straight Arrow Connector 14"/>
          <p:cNvCxnSpPr>
            <a:cxnSpLocks noChangeShapeType="1"/>
            <a:stCxn id="81926" idx="6"/>
          </p:cNvCxnSpPr>
          <p:nvPr/>
        </p:nvCxnSpPr>
        <p:spPr bwMode="auto">
          <a:xfrm flipV="1">
            <a:off x="3810000" y="3581400"/>
            <a:ext cx="12192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3" name="Straight Arrow Connector 16"/>
          <p:cNvCxnSpPr>
            <a:cxnSpLocks noChangeShapeType="1"/>
            <a:stCxn id="81927" idx="6"/>
          </p:cNvCxnSpPr>
          <p:nvPr/>
        </p:nvCxnSpPr>
        <p:spPr bwMode="auto">
          <a:xfrm>
            <a:off x="6019800" y="3657600"/>
            <a:ext cx="1066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4" name="TextBox 17"/>
          <p:cNvSpPr txBox="1">
            <a:spLocks noChangeArrowheads="1"/>
          </p:cNvSpPr>
          <p:nvPr/>
        </p:nvSpPr>
        <p:spPr bwMode="auto">
          <a:xfrm>
            <a:off x="1905000" y="2819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1935" name="TextBox 18"/>
          <p:cNvSpPr txBox="1">
            <a:spLocks noChangeArrowheads="1"/>
          </p:cNvSpPr>
          <p:nvPr/>
        </p:nvSpPr>
        <p:spPr bwMode="auto">
          <a:xfrm>
            <a:off x="4098925" y="28448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1936" name="TextBox 19"/>
          <p:cNvSpPr txBox="1">
            <a:spLocks noChangeArrowheads="1"/>
          </p:cNvSpPr>
          <p:nvPr/>
        </p:nvSpPr>
        <p:spPr bwMode="auto">
          <a:xfrm>
            <a:off x="6248400" y="28702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858838" y="23939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TextBox 21"/>
          <p:cNvSpPr txBox="1">
            <a:spLocks noChangeArrowheads="1"/>
          </p:cNvSpPr>
          <p:nvPr/>
        </p:nvSpPr>
        <p:spPr bwMode="auto">
          <a:xfrm>
            <a:off x="3810000" y="5360988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3" name="Freeform 29"/>
          <p:cNvSpPr>
            <a:spLocks/>
          </p:cNvSpPr>
          <p:nvPr/>
        </p:nvSpPr>
        <p:spPr bwMode="auto">
          <a:xfrm>
            <a:off x="7112000" y="23368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TextBox 23"/>
          <p:cNvSpPr txBox="1">
            <a:spLocks noChangeArrowheads="1"/>
          </p:cNvSpPr>
          <p:nvPr/>
        </p:nvSpPr>
        <p:spPr bwMode="auto">
          <a:xfrm>
            <a:off x="7458075" y="183515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0,1</a:t>
            </a:r>
          </a:p>
        </p:txBody>
      </p:sp>
      <p:sp>
        <p:nvSpPr>
          <p:cNvPr id="25" name="Arc 24"/>
          <p:cNvSpPr/>
          <p:nvPr/>
        </p:nvSpPr>
        <p:spPr bwMode="auto">
          <a:xfrm rot="9147734">
            <a:off x="1054100" y="2660650"/>
            <a:ext cx="2476500" cy="2471738"/>
          </a:xfrm>
          <a:prstGeom prst="arc">
            <a:avLst>
              <a:gd name="adj1" fmla="val 12796376"/>
              <a:gd name="adj2" fmla="val 15731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6" name="Arc 25"/>
          <p:cNvSpPr/>
          <p:nvPr/>
        </p:nvSpPr>
        <p:spPr bwMode="auto">
          <a:xfrm rot="9147734">
            <a:off x="690563" y="2219325"/>
            <a:ext cx="4948237" cy="3381375"/>
          </a:xfrm>
          <a:prstGeom prst="arc">
            <a:avLst>
              <a:gd name="adj1" fmla="val 12318193"/>
              <a:gd name="adj2" fmla="val 16452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1943" name="TextBox 26"/>
          <p:cNvSpPr txBox="1">
            <a:spLocks noChangeArrowheads="1"/>
          </p:cNvSpPr>
          <p:nvPr/>
        </p:nvSpPr>
        <p:spPr bwMode="auto">
          <a:xfrm>
            <a:off x="2006600" y="4591050"/>
            <a:ext cx="76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1944" name="TextBox 27"/>
          <p:cNvSpPr txBox="1">
            <a:spLocks noChangeArrowheads="1"/>
          </p:cNvSpPr>
          <p:nvPr/>
        </p:nvSpPr>
        <p:spPr bwMode="auto">
          <a:xfrm>
            <a:off x="1387475" y="196215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1945" name="TextBox 28"/>
          <p:cNvSpPr txBox="1">
            <a:spLocks noChangeArrowheads="1"/>
          </p:cNvSpPr>
          <p:nvPr/>
        </p:nvSpPr>
        <p:spPr bwMode="auto">
          <a:xfrm>
            <a:off x="2952750" y="324485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81946" name="TextBox 29"/>
          <p:cNvSpPr txBox="1">
            <a:spLocks noChangeArrowheads="1"/>
          </p:cNvSpPr>
          <p:nvPr/>
        </p:nvSpPr>
        <p:spPr bwMode="auto">
          <a:xfrm>
            <a:off x="962025" y="3343275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81947" name="TextBox 30"/>
          <p:cNvSpPr txBox="1">
            <a:spLocks noChangeArrowheads="1"/>
          </p:cNvSpPr>
          <p:nvPr/>
        </p:nvSpPr>
        <p:spPr bwMode="auto">
          <a:xfrm>
            <a:off x="5200650" y="332740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q2</a:t>
            </a:r>
          </a:p>
        </p:txBody>
      </p:sp>
      <p:sp>
        <p:nvSpPr>
          <p:cNvPr id="81948" name="TextBox 31"/>
          <p:cNvSpPr txBox="1">
            <a:spLocks noChangeArrowheads="1"/>
          </p:cNvSpPr>
          <p:nvPr/>
        </p:nvSpPr>
        <p:spPr bwMode="auto">
          <a:xfrm>
            <a:off x="7283450" y="3228975"/>
            <a:ext cx="822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B651F-7884-2D1D-5623-CED46E55F04E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6165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Contains 1011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486400"/>
          </a:xfrm>
        </p:spPr>
        <p:txBody>
          <a:bodyPr/>
          <a:lstStyle/>
          <a:p>
            <a:r>
              <a:rPr lang="en-US" altLang="en-US"/>
              <a:t>L= { 1011,01011,11011,00010111,..}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C10C120-5D90-410A-9D7F-78690A00E1C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685800" y="3276600"/>
            <a:ext cx="6096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2286000" y="3276600"/>
            <a:ext cx="6096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3886200" y="3276600"/>
            <a:ext cx="685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5562600" y="3276600"/>
            <a:ext cx="6096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7086600" y="3276600"/>
            <a:ext cx="6858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6934200" y="3124200"/>
            <a:ext cx="9906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2955" name="Straight Arrow Connector 12"/>
          <p:cNvCxnSpPr>
            <a:cxnSpLocks noChangeShapeType="1"/>
            <a:stCxn id="82947" idx="1"/>
          </p:cNvCxnSpPr>
          <p:nvPr/>
        </p:nvCxnSpPr>
        <p:spPr bwMode="auto">
          <a:xfrm>
            <a:off x="304800" y="3657600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6" name="Straight Arrow Connector 14"/>
          <p:cNvCxnSpPr>
            <a:cxnSpLocks noChangeShapeType="1"/>
          </p:cNvCxnSpPr>
          <p:nvPr/>
        </p:nvCxnSpPr>
        <p:spPr bwMode="auto">
          <a:xfrm>
            <a:off x="1295400" y="3581400"/>
            <a:ext cx="990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7" name="Straight Arrow Connector 16"/>
          <p:cNvCxnSpPr>
            <a:cxnSpLocks noChangeShapeType="1"/>
            <a:endCxn id="82951" idx="2"/>
          </p:cNvCxnSpPr>
          <p:nvPr/>
        </p:nvCxnSpPr>
        <p:spPr bwMode="auto">
          <a:xfrm flipV="1">
            <a:off x="2895600" y="3543300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8" name="Straight Arrow Connector 18"/>
          <p:cNvCxnSpPr>
            <a:cxnSpLocks noChangeShapeType="1"/>
            <a:stCxn id="82951" idx="6"/>
          </p:cNvCxnSpPr>
          <p:nvPr/>
        </p:nvCxnSpPr>
        <p:spPr bwMode="auto">
          <a:xfrm>
            <a:off x="4572000" y="3543300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9" name="Straight Arrow Connector 20"/>
          <p:cNvCxnSpPr>
            <a:cxnSpLocks noChangeShapeType="1"/>
            <a:stCxn id="82952" idx="6"/>
            <a:endCxn id="82954" idx="2"/>
          </p:cNvCxnSpPr>
          <p:nvPr/>
        </p:nvCxnSpPr>
        <p:spPr bwMode="auto">
          <a:xfrm>
            <a:off x="6172200" y="35433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0" name="TextBox 22"/>
          <p:cNvSpPr txBox="1">
            <a:spLocks noChangeArrowheads="1"/>
          </p:cNvSpPr>
          <p:nvPr/>
        </p:nvSpPr>
        <p:spPr bwMode="auto">
          <a:xfrm>
            <a:off x="1447800" y="3124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2961" name="TextBox 23"/>
          <p:cNvSpPr txBox="1">
            <a:spLocks noChangeArrowheads="1"/>
          </p:cNvSpPr>
          <p:nvPr/>
        </p:nvSpPr>
        <p:spPr bwMode="auto">
          <a:xfrm>
            <a:off x="4811713" y="29210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2962" name="TextBox 24"/>
          <p:cNvSpPr txBox="1">
            <a:spLocks noChangeArrowheads="1"/>
          </p:cNvSpPr>
          <p:nvPr/>
        </p:nvSpPr>
        <p:spPr bwMode="auto">
          <a:xfrm>
            <a:off x="6323013" y="27305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2963" name="TextBox 25"/>
          <p:cNvSpPr txBox="1">
            <a:spLocks noChangeArrowheads="1"/>
          </p:cNvSpPr>
          <p:nvPr/>
        </p:nvSpPr>
        <p:spPr bwMode="auto">
          <a:xfrm>
            <a:off x="3160713" y="29210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574675" y="25019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Box 27"/>
          <p:cNvSpPr txBox="1">
            <a:spLocks noChangeArrowheads="1"/>
          </p:cNvSpPr>
          <p:nvPr/>
        </p:nvSpPr>
        <p:spPr bwMode="auto">
          <a:xfrm>
            <a:off x="549275" y="1981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6891338" y="2311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TextBox 29"/>
          <p:cNvSpPr txBox="1">
            <a:spLocks noChangeArrowheads="1"/>
          </p:cNvSpPr>
          <p:nvPr/>
        </p:nvSpPr>
        <p:spPr bwMode="auto">
          <a:xfrm>
            <a:off x="7239000" y="1885950"/>
            <a:ext cx="1295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0,1</a:t>
            </a:r>
          </a:p>
        </p:txBody>
      </p:sp>
      <p:sp>
        <p:nvSpPr>
          <p:cNvPr id="25" name="Freeform 29"/>
          <p:cNvSpPr>
            <a:spLocks/>
          </p:cNvSpPr>
          <p:nvPr/>
        </p:nvSpPr>
        <p:spPr bwMode="auto">
          <a:xfrm>
            <a:off x="2136775" y="25019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Box 22"/>
          <p:cNvSpPr txBox="1">
            <a:spLocks noChangeArrowheads="1"/>
          </p:cNvSpPr>
          <p:nvPr/>
        </p:nvSpPr>
        <p:spPr bwMode="auto">
          <a:xfrm>
            <a:off x="2486025" y="194151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8" name="Arc 27"/>
          <p:cNvSpPr/>
          <p:nvPr/>
        </p:nvSpPr>
        <p:spPr bwMode="auto">
          <a:xfrm rot="9147734">
            <a:off x="623888" y="2481263"/>
            <a:ext cx="3948112" cy="2849562"/>
          </a:xfrm>
          <a:prstGeom prst="arc">
            <a:avLst>
              <a:gd name="adj1" fmla="val 12134459"/>
              <a:gd name="adj2" fmla="val 19124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2971" name="TextBox 25"/>
          <p:cNvSpPr txBox="1">
            <a:spLocks noChangeArrowheads="1"/>
          </p:cNvSpPr>
          <p:nvPr/>
        </p:nvSpPr>
        <p:spPr bwMode="auto">
          <a:xfrm>
            <a:off x="3503613" y="48656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31" name="Arc 30"/>
          <p:cNvSpPr/>
          <p:nvPr/>
        </p:nvSpPr>
        <p:spPr bwMode="auto">
          <a:xfrm rot="9147734">
            <a:off x="4535488" y="2452688"/>
            <a:ext cx="1527175" cy="2471737"/>
          </a:xfrm>
          <a:prstGeom prst="arc">
            <a:avLst>
              <a:gd name="adj1" fmla="val 12796376"/>
              <a:gd name="adj2" fmla="val 15731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2973" name="TextBox 25"/>
          <p:cNvSpPr txBox="1">
            <a:spLocks noChangeArrowheads="1"/>
          </p:cNvSpPr>
          <p:nvPr/>
        </p:nvSpPr>
        <p:spPr bwMode="auto">
          <a:xfrm>
            <a:off x="5637213" y="4746625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2974" name="TextBox 32"/>
          <p:cNvSpPr txBox="1">
            <a:spLocks noChangeArrowheads="1"/>
          </p:cNvSpPr>
          <p:nvPr/>
        </p:nvSpPr>
        <p:spPr bwMode="auto">
          <a:xfrm>
            <a:off x="1371600" y="35814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4A053-E352-8B3A-A7CA-9B9065BD6772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161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DFA- Even no of 0s, ∑={ 0,1} or</a:t>
            </a:r>
            <a:br>
              <a:rPr lang="en-US" altLang="en-US"/>
            </a:br>
            <a:r>
              <a:rPr lang="en-US" altLang="en-US"/>
              <a:t>n0(w)mod2=0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L={ </a:t>
            </a:r>
            <a:r>
              <a:rPr lang="el-GR" altLang="en-US"/>
              <a:t>λ</a:t>
            </a:r>
            <a:r>
              <a:rPr lang="en-US" altLang="en-US"/>
              <a:t>, 1,1111,00,0000,11100,1110000,0000111,..}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15ABDF2-AE55-48B1-AD9B-22DCAF242D4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1219200" y="3352800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3962400" y="3200400"/>
            <a:ext cx="9144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975" name="TextBox 6"/>
          <p:cNvSpPr txBox="1">
            <a:spLocks noChangeArrowheads="1"/>
          </p:cNvSpPr>
          <p:nvPr/>
        </p:nvSpPr>
        <p:spPr bwMode="auto">
          <a:xfrm>
            <a:off x="4114800" y="3427413"/>
            <a:ext cx="990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83976" name="TextBox 7"/>
          <p:cNvSpPr txBox="1">
            <a:spLocks noChangeArrowheads="1"/>
          </p:cNvSpPr>
          <p:nvPr/>
        </p:nvSpPr>
        <p:spPr bwMode="auto">
          <a:xfrm>
            <a:off x="1235075" y="3451225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1004888" y="3200400"/>
            <a:ext cx="1220787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3978" name="Straight Arrow Connector 10"/>
          <p:cNvCxnSpPr>
            <a:cxnSpLocks noChangeShapeType="1"/>
          </p:cNvCxnSpPr>
          <p:nvPr/>
        </p:nvCxnSpPr>
        <p:spPr bwMode="auto">
          <a:xfrm>
            <a:off x="381000" y="3695700"/>
            <a:ext cx="623888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29"/>
          <p:cNvSpPr>
            <a:spLocks/>
          </p:cNvSpPr>
          <p:nvPr/>
        </p:nvSpPr>
        <p:spPr bwMode="auto">
          <a:xfrm>
            <a:off x="1260475" y="237172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4089400" y="242252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TextBox 22"/>
          <p:cNvSpPr txBox="1">
            <a:spLocks noChangeArrowheads="1"/>
          </p:cNvSpPr>
          <p:nvPr/>
        </p:nvSpPr>
        <p:spPr bwMode="auto">
          <a:xfrm>
            <a:off x="1889125" y="194945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3982" name="TextBox 22"/>
          <p:cNvSpPr txBox="1">
            <a:spLocks noChangeArrowheads="1"/>
          </p:cNvSpPr>
          <p:nvPr/>
        </p:nvSpPr>
        <p:spPr bwMode="auto">
          <a:xfrm>
            <a:off x="4699000" y="201771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17" name="Arc 16"/>
          <p:cNvSpPr/>
          <p:nvPr/>
        </p:nvSpPr>
        <p:spPr bwMode="auto">
          <a:xfrm rot="9147734">
            <a:off x="1892300" y="2900363"/>
            <a:ext cx="2474913" cy="2471737"/>
          </a:xfrm>
          <a:prstGeom prst="arc">
            <a:avLst>
              <a:gd name="adj1" fmla="val 12796376"/>
              <a:gd name="adj2" fmla="val 15731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cxnSp>
        <p:nvCxnSpPr>
          <p:cNvPr id="83984" name="Straight Arrow Connector 18"/>
          <p:cNvCxnSpPr>
            <a:cxnSpLocks noChangeShapeType="1"/>
            <a:stCxn id="83976" idx="3"/>
          </p:cNvCxnSpPr>
          <p:nvPr/>
        </p:nvCxnSpPr>
        <p:spPr bwMode="auto">
          <a:xfrm>
            <a:off x="2225675" y="3743325"/>
            <a:ext cx="1889125" cy="2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5" name="TextBox 19"/>
          <p:cNvSpPr txBox="1">
            <a:spLocks noChangeArrowheads="1"/>
          </p:cNvSpPr>
          <p:nvPr/>
        </p:nvSpPr>
        <p:spPr bwMode="auto">
          <a:xfrm>
            <a:off x="2743200" y="3048000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3986" name="TextBox 21"/>
          <p:cNvSpPr txBox="1">
            <a:spLocks noChangeArrowheads="1"/>
          </p:cNvSpPr>
          <p:nvPr/>
        </p:nvSpPr>
        <p:spPr bwMode="auto">
          <a:xfrm>
            <a:off x="2774950" y="4689475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84800" y="4013200"/>
          <a:ext cx="3225801" cy="140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66">
                <a:tc>
                  <a:txBody>
                    <a:bodyPr/>
                    <a:lstStyle/>
                    <a:p>
                      <a:r>
                        <a:rPr lang="en-US" sz="1800" dirty="0"/>
                        <a:t>Transition</a:t>
                      </a:r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55">
                <a:tc>
                  <a:txBody>
                    <a:bodyPr/>
                    <a:lstStyle/>
                    <a:p>
                      <a:r>
                        <a:rPr lang="en-US" sz="1800" dirty="0"/>
                        <a:t>*-&gt;q0</a:t>
                      </a:r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55">
                <a:tc>
                  <a:txBody>
                    <a:bodyPr/>
                    <a:lstStyle/>
                    <a:p>
                      <a:r>
                        <a:rPr lang="en-US" sz="1800" dirty="0"/>
                        <a:t>     q1</a:t>
                      </a:r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qo</a:t>
                      </a:r>
                      <a:endParaRPr lang="en-US" sz="1800" dirty="0"/>
                    </a:p>
                  </a:txBody>
                  <a:tcPr marL="91446" marR="91446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B7C5B6-4D23-59C7-705B-8FC8AFB76D30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3404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65213"/>
          </a:xfrm>
        </p:spPr>
        <p:txBody>
          <a:bodyPr/>
          <a:lstStyle/>
          <a:p>
            <a:r>
              <a:rPr lang="en-US" altLang="en-US"/>
              <a:t>DFA – Odd no of 0’s , ∑={ 0,1} or n0(w)mod2=1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330200" y="1389063"/>
            <a:ext cx="8839200" cy="5486400"/>
          </a:xfrm>
        </p:spPr>
        <p:txBody>
          <a:bodyPr/>
          <a:lstStyle/>
          <a:p>
            <a:r>
              <a:rPr lang="en-US" altLang="en-US"/>
              <a:t>L={ 0,01,1110,000,000001111,…}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2CC139A-74D3-4018-9229-B0C458B9AAE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447800" y="3505200"/>
            <a:ext cx="9906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4724400" y="3352800"/>
            <a:ext cx="11430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4999" name="TextBox 6"/>
          <p:cNvSpPr txBox="1">
            <a:spLocks noChangeArrowheads="1"/>
          </p:cNvSpPr>
          <p:nvPr/>
        </p:nvSpPr>
        <p:spPr bwMode="auto">
          <a:xfrm>
            <a:off x="1524000" y="37338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q0</a:t>
            </a:r>
          </a:p>
        </p:txBody>
      </p:sp>
      <p:sp>
        <p:nvSpPr>
          <p:cNvPr id="85000" name="TextBox 7"/>
          <p:cNvSpPr txBox="1">
            <a:spLocks noChangeArrowheads="1"/>
          </p:cNvSpPr>
          <p:nvPr/>
        </p:nvSpPr>
        <p:spPr bwMode="auto">
          <a:xfrm>
            <a:off x="4953000" y="3548063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q1</a:t>
            </a: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4572000" y="3141663"/>
            <a:ext cx="1447800" cy="1430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5002" name="Straight Arrow Connector 10"/>
          <p:cNvCxnSpPr>
            <a:cxnSpLocks noChangeShapeType="1"/>
          </p:cNvCxnSpPr>
          <p:nvPr/>
        </p:nvCxnSpPr>
        <p:spPr bwMode="auto">
          <a:xfrm flipV="1">
            <a:off x="609600" y="3848100"/>
            <a:ext cx="91440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Straight Arrow Connector 12"/>
          <p:cNvCxnSpPr>
            <a:cxnSpLocks noChangeShapeType="1"/>
          </p:cNvCxnSpPr>
          <p:nvPr/>
        </p:nvCxnSpPr>
        <p:spPr bwMode="auto">
          <a:xfrm>
            <a:off x="2438400" y="3733800"/>
            <a:ext cx="213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29"/>
          <p:cNvSpPr>
            <a:spLocks/>
          </p:cNvSpPr>
          <p:nvPr/>
        </p:nvSpPr>
        <p:spPr bwMode="auto">
          <a:xfrm>
            <a:off x="1524000" y="27368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4953000" y="240506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TextBox 22"/>
          <p:cNvSpPr txBox="1">
            <a:spLocks noChangeArrowheads="1"/>
          </p:cNvSpPr>
          <p:nvPr/>
        </p:nvSpPr>
        <p:spPr bwMode="auto">
          <a:xfrm>
            <a:off x="1889125" y="194945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5007" name="TextBox 22"/>
          <p:cNvSpPr txBox="1">
            <a:spLocks noChangeArrowheads="1"/>
          </p:cNvSpPr>
          <p:nvPr/>
        </p:nvSpPr>
        <p:spPr bwMode="auto">
          <a:xfrm>
            <a:off x="5343525" y="1901825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17" name="Arc 16"/>
          <p:cNvSpPr/>
          <p:nvPr/>
        </p:nvSpPr>
        <p:spPr bwMode="auto">
          <a:xfrm rot="9147734">
            <a:off x="2309813" y="3036888"/>
            <a:ext cx="2474912" cy="2470150"/>
          </a:xfrm>
          <a:prstGeom prst="arc">
            <a:avLst>
              <a:gd name="adj1" fmla="val 12796376"/>
              <a:gd name="adj2" fmla="val 15731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5009" name="TextBox 1"/>
          <p:cNvSpPr txBox="1">
            <a:spLocks noChangeArrowheads="1"/>
          </p:cNvSpPr>
          <p:nvPr/>
        </p:nvSpPr>
        <p:spPr bwMode="auto">
          <a:xfrm>
            <a:off x="2895600" y="3141663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5010" name="TextBox 18"/>
          <p:cNvSpPr txBox="1">
            <a:spLocks noChangeArrowheads="1"/>
          </p:cNvSpPr>
          <p:nvPr/>
        </p:nvSpPr>
        <p:spPr bwMode="auto">
          <a:xfrm>
            <a:off x="3276600" y="484505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B1A40-5FBF-91B9-7E5E-D1618DD456EB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935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- na(w)mod3=0, ∑={ a,b} 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F7D11BE-D92C-4FBA-A36C-D7C6D91F2CD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2095500" y="2971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3733800" y="2971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5486400" y="2895600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1905000" y="2895600"/>
            <a:ext cx="12192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6024" name="Straight Connector 11"/>
          <p:cNvCxnSpPr>
            <a:cxnSpLocks noChangeShapeType="1"/>
            <a:endCxn id="86023" idx="2"/>
          </p:cNvCxnSpPr>
          <p:nvPr/>
        </p:nvCxnSpPr>
        <p:spPr bwMode="auto">
          <a:xfrm>
            <a:off x="990600" y="33528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29"/>
          <p:cNvSpPr>
            <a:spLocks/>
          </p:cNvSpPr>
          <p:nvPr/>
        </p:nvSpPr>
        <p:spPr bwMode="auto">
          <a:xfrm>
            <a:off x="2095500" y="21209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3749675" y="21145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5575300" y="207645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TextBox 15"/>
          <p:cNvSpPr txBox="1">
            <a:spLocks noChangeArrowheads="1"/>
          </p:cNvSpPr>
          <p:nvPr/>
        </p:nvSpPr>
        <p:spPr bwMode="auto">
          <a:xfrm>
            <a:off x="2095500" y="1631950"/>
            <a:ext cx="82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6029" name="TextBox 16"/>
          <p:cNvSpPr txBox="1">
            <a:spLocks noChangeArrowheads="1"/>
          </p:cNvSpPr>
          <p:nvPr/>
        </p:nvSpPr>
        <p:spPr bwMode="auto">
          <a:xfrm>
            <a:off x="3995738" y="1631950"/>
            <a:ext cx="827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6030" name="TextBox 17"/>
          <p:cNvSpPr txBox="1">
            <a:spLocks noChangeArrowheads="1"/>
          </p:cNvSpPr>
          <p:nvPr/>
        </p:nvSpPr>
        <p:spPr bwMode="auto">
          <a:xfrm>
            <a:off x="6161088" y="1760538"/>
            <a:ext cx="827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6031" name="TextBox 18"/>
          <p:cNvSpPr txBox="1">
            <a:spLocks noChangeArrowheads="1"/>
          </p:cNvSpPr>
          <p:nvPr/>
        </p:nvSpPr>
        <p:spPr bwMode="auto">
          <a:xfrm>
            <a:off x="304800" y="9144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L={ </a:t>
            </a:r>
            <a:r>
              <a:rPr lang="el-GR" altLang="en-US"/>
              <a:t>λ</a:t>
            </a:r>
            <a:r>
              <a:rPr lang="en-US" altLang="en-US"/>
              <a:t>,bbbb,aaabbb,aaaaaabbb,….}</a:t>
            </a:r>
          </a:p>
        </p:txBody>
      </p:sp>
      <p:cxnSp>
        <p:nvCxnSpPr>
          <p:cNvPr id="86032" name="Straight Arrow Connector 2"/>
          <p:cNvCxnSpPr>
            <a:cxnSpLocks noChangeShapeType="1"/>
            <a:stCxn id="86023" idx="6"/>
          </p:cNvCxnSpPr>
          <p:nvPr/>
        </p:nvCxnSpPr>
        <p:spPr bwMode="auto">
          <a:xfrm>
            <a:off x="3124200" y="33528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3" name="Straight Arrow Connector 4"/>
          <p:cNvCxnSpPr>
            <a:cxnSpLocks noChangeShapeType="1"/>
            <a:stCxn id="86021" idx="6"/>
          </p:cNvCxnSpPr>
          <p:nvPr/>
        </p:nvCxnSpPr>
        <p:spPr bwMode="auto">
          <a:xfrm>
            <a:off x="4572000" y="3314700"/>
            <a:ext cx="914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4" name="TextBox 6"/>
          <p:cNvSpPr txBox="1">
            <a:spLocks noChangeArrowheads="1"/>
          </p:cNvSpPr>
          <p:nvPr/>
        </p:nvSpPr>
        <p:spPr bwMode="auto">
          <a:xfrm>
            <a:off x="3124200" y="292735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86035" name="TextBox 22"/>
          <p:cNvSpPr txBox="1">
            <a:spLocks noChangeArrowheads="1"/>
          </p:cNvSpPr>
          <p:nvPr/>
        </p:nvSpPr>
        <p:spPr bwMode="auto">
          <a:xfrm>
            <a:off x="4040188" y="48768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86036" name="TextBox 23"/>
          <p:cNvSpPr txBox="1">
            <a:spLocks noChangeArrowheads="1"/>
          </p:cNvSpPr>
          <p:nvPr/>
        </p:nvSpPr>
        <p:spPr bwMode="auto">
          <a:xfrm>
            <a:off x="4808538" y="283368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25" name="Arc 24"/>
          <p:cNvSpPr/>
          <p:nvPr/>
        </p:nvSpPr>
        <p:spPr bwMode="auto">
          <a:xfrm rot="8023195">
            <a:off x="2728119" y="1934369"/>
            <a:ext cx="3417887" cy="3641725"/>
          </a:xfrm>
          <a:prstGeom prst="arc">
            <a:avLst>
              <a:gd name="adj1" fmla="val 13322338"/>
              <a:gd name="adj2" fmla="val 274716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2AA59-C95C-278B-C3E9-5198089C696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5386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772204-FF79-41D0-81D7-26FEEFF801D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469900" progId="Equation.3">
                  <p:embed/>
                </p:oleObj>
              </mc:Choice>
              <mc:Fallback>
                <p:oleObj name="Equation" r:id="rId2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5310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1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55320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26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36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7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8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9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0" name="Line 47"/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50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42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5345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6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9450B3-2F63-453E-8E4A-B9A42F35C14C}" type="datetime1">
              <a:rPr lang="en-US"/>
              <a:pPr>
                <a:defRPr/>
              </a:pPr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 Kalnoor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DFA- nb(w)mod4=1, ∑={ a,b} </a:t>
            </a:r>
          </a:p>
        </p:txBody>
      </p:sp>
      <p:sp>
        <p:nvSpPr>
          <p:cNvPr id="87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C34459-7984-4430-A959-CEFDEDC6CCE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4" name="Oval 3"/>
          <p:cNvSpPr>
            <a:spLocks noChangeArrowheads="1"/>
          </p:cNvSpPr>
          <p:nvPr/>
        </p:nvSpPr>
        <p:spPr bwMode="auto">
          <a:xfrm>
            <a:off x="1177925" y="2992438"/>
            <a:ext cx="7620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7045" name="Oval 4"/>
          <p:cNvSpPr>
            <a:spLocks noChangeArrowheads="1"/>
          </p:cNvSpPr>
          <p:nvPr/>
        </p:nvSpPr>
        <p:spPr bwMode="auto">
          <a:xfrm>
            <a:off x="2892425" y="2928938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4724400" y="2971800"/>
            <a:ext cx="7620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6629400" y="2895600"/>
            <a:ext cx="7620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7048" name="Straight Arrow Connector 8"/>
          <p:cNvCxnSpPr>
            <a:cxnSpLocks noChangeShapeType="1"/>
            <a:endCxn id="87044" idx="2"/>
          </p:cNvCxnSpPr>
          <p:nvPr/>
        </p:nvCxnSpPr>
        <p:spPr bwMode="auto">
          <a:xfrm>
            <a:off x="304800" y="3276600"/>
            <a:ext cx="873125" cy="58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49" name="Oval 12"/>
          <p:cNvSpPr>
            <a:spLocks noChangeArrowheads="1"/>
          </p:cNvSpPr>
          <p:nvPr/>
        </p:nvSpPr>
        <p:spPr bwMode="auto">
          <a:xfrm>
            <a:off x="2701925" y="2811463"/>
            <a:ext cx="12192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1112838" y="223043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2911475" y="20193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9"/>
          <p:cNvSpPr>
            <a:spLocks/>
          </p:cNvSpPr>
          <p:nvPr/>
        </p:nvSpPr>
        <p:spPr bwMode="auto">
          <a:xfrm>
            <a:off x="6626225" y="214153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4683125" y="223043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TextBox 17"/>
          <p:cNvSpPr txBox="1">
            <a:spLocks noChangeArrowheads="1"/>
          </p:cNvSpPr>
          <p:nvPr/>
        </p:nvSpPr>
        <p:spPr bwMode="auto">
          <a:xfrm>
            <a:off x="1112838" y="1828800"/>
            <a:ext cx="827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87055" name="TextBox 18"/>
          <p:cNvSpPr txBox="1">
            <a:spLocks noChangeArrowheads="1"/>
          </p:cNvSpPr>
          <p:nvPr/>
        </p:nvSpPr>
        <p:spPr bwMode="auto">
          <a:xfrm>
            <a:off x="2562225" y="1614488"/>
            <a:ext cx="828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87056" name="TextBox 19"/>
          <p:cNvSpPr txBox="1">
            <a:spLocks noChangeArrowheads="1"/>
          </p:cNvSpPr>
          <p:nvPr/>
        </p:nvSpPr>
        <p:spPr bwMode="auto">
          <a:xfrm>
            <a:off x="4502150" y="1724025"/>
            <a:ext cx="828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87057" name="TextBox 20"/>
          <p:cNvSpPr txBox="1">
            <a:spLocks noChangeArrowheads="1"/>
          </p:cNvSpPr>
          <p:nvPr/>
        </p:nvSpPr>
        <p:spPr bwMode="auto">
          <a:xfrm>
            <a:off x="6456363" y="1679575"/>
            <a:ext cx="82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cxnSp>
        <p:nvCxnSpPr>
          <p:cNvPr id="87058" name="Straight Arrow Connector 2"/>
          <p:cNvCxnSpPr>
            <a:cxnSpLocks noChangeShapeType="1"/>
            <a:stCxn id="87044" idx="6"/>
            <a:endCxn id="87049" idx="2"/>
          </p:cNvCxnSpPr>
          <p:nvPr/>
        </p:nvCxnSpPr>
        <p:spPr bwMode="auto">
          <a:xfrm flipV="1">
            <a:off x="1939925" y="3306763"/>
            <a:ext cx="762000" cy="2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9" name="Straight Arrow Connector 4"/>
          <p:cNvCxnSpPr>
            <a:cxnSpLocks noChangeShapeType="1"/>
            <a:stCxn id="87049" idx="6"/>
            <a:endCxn id="87046" idx="2"/>
          </p:cNvCxnSpPr>
          <p:nvPr/>
        </p:nvCxnSpPr>
        <p:spPr bwMode="auto">
          <a:xfrm>
            <a:off x="3921125" y="3306763"/>
            <a:ext cx="803275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0" name="Straight Arrow Connector 6"/>
          <p:cNvCxnSpPr>
            <a:cxnSpLocks noChangeShapeType="1"/>
            <a:stCxn id="87046" idx="6"/>
            <a:endCxn id="87047" idx="2"/>
          </p:cNvCxnSpPr>
          <p:nvPr/>
        </p:nvCxnSpPr>
        <p:spPr bwMode="auto">
          <a:xfrm flipV="1">
            <a:off x="5486400" y="3276600"/>
            <a:ext cx="11430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rc 24"/>
          <p:cNvSpPr/>
          <p:nvPr/>
        </p:nvSpPr>
        <p:spPr bwMode="auto">
          <a:xfrm rot="8023195">
            <a:off x="1448594" y="607219"/>
            <a:ext cx="5789612" cy="5219700"/>
          </a:xfrm>
          <a:prstGeom prst="arc">
            <a:avLst>
              <a:gd name="adj1" fmla="val 14064751"/>
              <a:gd name="adj2" fmla="val 210753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7062" name="TextBox 18"/>
          <p:cNvSpPr txBox="1">
            <a:spLocks noChangeArrowheads="1"/>
          </p:cNvSpPr>
          <p:nvPr/>
        </p:nvSpPr>
        <p:spPr bwMode="auto">
          <a:xfrm>
            <a:off x="4087813" y="5221288"/>
            <a:ext cx="828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7063" name="TextBox 18"/>
          <p:cNvSpPr txBox="1">
            <a:spLocks noChangeArrowheads="1"/>
          </p:cNvSpPr>
          <p:nvPr/>
        </p:nvSpPr>
        <p:spPr bwMode="auto">
          <a:xfrm>
            <a:off x="2130425" y="2749550"/>
            <a:ext cx="828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7064" name="TextBox 18"/>
          <p:cNvSpPr txBox="1">
            <a:spLocks noChangeArrowheads="1"/>
          </p:cNvSpPr>
          <p:nvPr/>
        </p:nvSpPr>
        <p:spPr bwMode="auto">
          <a:xfrm>
            <a:off x="4016375" y="2674938"/>
            <a:ext cx="828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87065" name="TextBox 18"/>
          <p:cNvSpPr txBox="1">
            <a:spLocks noChangeArrowheads="1"/>
          </p:cNvSpPr>
          <p:nvPr/>
        </p:nvSpPr>
        <p:spPr bwMode="auto">
          <a:xfrm>
            <a:off x="5721350" y="2709863"/>
            <a:ext cx="828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03783-C4DD-18DD-D57D-EA493ED8695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5643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n1(w)mod3=2, ∑={ 0,1}</a:t>
            </a:r>
          </a:p>
        </p:txBody>
      </p:sp>
      <p:sp>
        <p:nvSpPr>
          <p:cNvPr id="880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C7981A5-BAC2-4F03-82DB-0B537F0DC3F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762000" y="2895600"/>
            <a:ext cx="10668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8069" name="Oval 4"/>
          <p:cNvSpPr>
            <a:spLocks noChangeArrowheads="1"/>
          </p:cNvSpPr>
          <p:nvPr/>
        </p:nvSpPr>
        <p:spPr bwMode="auto">
          <a:xfrm>
            <a:off x="3200400" y="2895600"/>
            <a:ext cx="10668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Oval 5"/>
          <p:cNvSpPr>
            <a:spLocks noChangeArrowheads="1"/>
          </p:cNvSpPr>
          <p:nvPr/>
        </p:nvSpPr>
        <p:spPr bwMode="auto">
          <a:xfrm>
            <a:off x="5943600" y="2819400"/>
            <a:ext cx="11430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6172200" y="2895600"/>
            <a:ext cx="6858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8072" name="Straight Arrow Connector 8"/>
          <p:cNvCxnSpPr>
            <a:cxnSpLocks noChangeShapeType="1"/>
            <a:endCxn id="88068" idx="2"/>
          </p:cNvCxnSpPr>
          <p:nvPr/>
        </p:nvCxnSpPr>
        <p:spPr bwMode="auto">
          <a:xfrm flipV="1">
            <a:off x="152400" y="3352800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reeform 29"/>
          <p:cNvSpPr>
            <a:spLocks/>
          </p:cNvSpPr>
          <p:nvPr/>
        </p:nvSpPr>
        <p:spPr bwMode="auto">
          <a:xfrm>
            <a:off x="863600" y="20447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29"/>
          <p:cNvSpPr>
            <a:spLocks/>
          </p:cNvSpPr>
          <p:nvPr/>
        </p:nvSpPr>
        <p:spPr bwMode="auto">
          <a:xfrm>
            <a:off x="3378200" y="2006600"/>
            <a:ext cx="660400" cy="9271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29"/>
          <p:cNvSpPr>
            <a:spLocks/>
          </p:cNvSpPr>
          <p:nvPr/>
        </p:nvSpPr>
        <p:spPr bwMode="auto">
          <a:xfrm>
            <a:off x="6172200" y="200501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TextBox 12"/>
          <p:cNvSpPr txBox="1">
            <a:spLocks noChangeArrowheads="1"/>
          </p:cNvSpPr>
          <p:nvPr/>
        </p:nvSpPr>
        <p:spPr bwMode="auto">
          <a:xfrm>
            <a:off x="762000" y="15240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8077" name="TextBox 14"/>
          <p:cNvSpPr txBox="1">
            <a:spLocks noChangeArrowheads="1"/>
          </p:cNvSpPr>
          <p:nvPr/>
        </p:nvSpPr>
        <p:spPr bwMode="auto">
          <a:xfrm>
            <a:off x="3200400" y="1498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sp>
        <p:nvSpPr>
          <p:cNvPr id="88078" name="TextBox 15"/>
          <p:cNvSpPr txBox="1">
            <a:spLocks noChangeArrowheads="1"/>
          </p:cNvSpPr>
          <p:nvPr/>
        </p:nvSpPr>
        <p:spPr bwMode="auto">
          <a:xfrm>
            <a:off x="6534150" y="1482725"/>
            <a:ext cx="1295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0</a:t>
            </a:r>
          </a:p>
        </p:txBody>
      </p:sp>
      <p:cxnSp>
        <p:nvCxnSpPr>
          <p:cNvPr id="88079" name="Straight Arrow Connector 2"/>
          <p:cNvCxnSpPr>
            <a:cxnSpLocks noChangeShapeType="1"/>
            <a:stCxn id="88068" idx="6"/>
            <a:endCxn id="88069" idx="2"/>
          </p:cNvCxnSpPr>
          <p:nvPr/>
        </p:nvCxnSpPr>
        <p:spPr bwMode="auto">
          <a:xfrm>
            <a:off x="1828800" y="3352800"/>
            <a:ext cx="1371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80" name="Straight Arrow Connector 4"/>
          <p:cNvCxnSpPr>
            <a:cxnSpLocks noChangeShapeType="1"/>
            <a:stCxn id="88069" idx="6"/>
            <a:endCxn id="88070" idx="2"/>
          </p:cNvCxnSpPr>
          <p:nvPr/>
        </p:nvCxnSpPr>
        <p:spPr bwMode="auto">
          <a:xfrm flipV="1">
            <a:off x="4267200" y="3314700"/>
            <a:ext cx="1676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rc 19"/>
          <p:cNvSpPr/>
          <p:nvPr/>
        </p:nvSpPr>
        <p:spPr bwMode="auto">
          <a:xfrm rot="8023195">
            <a:off x="1430338" y="1757363"/>
            <a:ext cx="4835525" cy="4105275"/>
          </a:xfrm>
          <a:prstGeom prst="arc">
            <a:avLst>
              <a:gd name="adj1" fmla="val 13322338"/>
              <a:gd name="adj2" fmla="val 305253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8082" name="TextBox 14"/>
          <p:cNvSpPr txBox="1">
            <a:spLocks noChangeArrowheads="1"/>
          </p:cNvSpPr>
          <p:nvPr/>
        </p:nvSpPr>
        <p:spPr bwMode="auto">
          <a:xfrm>
            <a:off x="2197100" y="2681288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8083" name="TextBox 14"/>
          <p:cNvSpPr txBox="1">
            <a:spLocks noChangeArrowheads="1"/>
          </p:cNvSpPr>
          <p:nvPr/>
        </p:nvSpPr>
        <p:spPr bwMode="auto">
          <a:xfrm>
            <a:off x="4808538" y="2641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88084" name="TextBox 14"/>
          <p:cNvSpPr txBox="1">
            <a:spLocks noChangeArrowheads="1"/>
          </p:cNvSpPr>
          <p:nvPr/>
        </p:nvSpPr>
        <p:spPr bwMode="auto">
          <a:xfrm>
            <a:off x="3390900" y="5233988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8FE5B-1EB7-3DA5-6636-C2E483F25785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4222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–lwlmod2=0,</a:t>
            </a:r>
          </a:p>
        </p:txBody>
      </p:sp>
      <p:sp>
        <p:nvSpPr>
          <p:cNvPr id="890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9204715-C220-49DA-9C88-15FE268413E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1905000" y="3048000"/>
            <a:ext cx="8382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093" name="Oval 4"/>
          <p:cNvSpPr>
            <a:spLocks noChangeArrowheads="1"/>
          </p:cNvSpPr>
          <p:nvPr/>
        </p:nvSpPr>
        <p:spPr bwMode="auto">
          <a:xfrm>
            <a:off x="4191000" y="2971800"/>
            <a:ext cx="10668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Oval 5"/>
          <p:cNvSpPr>
            <a:spLocks noChangeArrowheads="1"/>
          </p:cNvSpPr>
          <p:nvPr/>
        </p:nvSpPr>
        <p:spPr bwMode="auto">
          <a:xfrm>
            <a:off x="1676400" y="2895600"/>
            <a:ext cx="1295400" cy="1219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89095" name="Straight Arrow Connector 7"/>
          <p:cNvCxnSpPr>
            <a:cxnSpLocks noChangeShapeType="1"/>
            <a:endCxn id="89094" idx="2"/>
          </p:cNvCxnSpPr>
          <p:nvPr/>
        </p:nvCxnSpPr>
        <p:spPr bwMode="auto">
          <a:xfrm>
            <a:off x="685800" y="3505200"/>
            <a:ext cx="990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096" name="Straight Arrow Connector 9"/>
          <p:cNvCxnSpPr>
            <a:cxnSpLocks noChangeShapeType="1"/>
            <a:stCxn id="89094" idx="6"/>
            <a:endCxn id="89093" idx="2"/>
          </p:cNvCxnSpPr>
          <p:nvPr/>
        </p:nvCxnSpPr>
        <p:spPr bwMode="auto">
          <a:xfrm flipV="1">
            <a:off x="2971800" y="3429000"/>
            <a:ext cx="1219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rc 9"/>
          <p:cNvSpPr/>
          <p:nvPr/>
        </p:nvSpPr>
        <p:spPr bwMode="auto">
          <a:xfrm rot="9147734">
            <a:off x="2309813" y="3036888"/>
            <a:ext cx="2474912" cy="2470150"/>
          </a:xfrm>
          <a:prstGeom prst="arc">
            <a:avLst>
              <a:gd name="adj1" fmla="val 11377892"/>
              <a:gd name="adj2" fmla="val 21066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9098" name="TextBox 1"/>
          <p:cNvSpPr txBox="1">
            <a:spLocks noChangeArrowheads="1"/>
          </p:cNvSpPr>
          <p:nvPr/>
        </p:nvSpPr>
        <p:spPr bwMode="auto">
          <a:xfrm>
            <a:off x="2971800" y="29718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89099" name="TextBox 12"/>
          <p:cNvSpPr txBox="1">
            <a:spLocks noChangeArrowheads="1"/>
          </p:cNvSpPr>
          <p:nvPr/>
        </p:nvSpPr>
        <p:spPr bwMode="auto">
          <a:xfrm>
            <a:off x="3048000" y="4814888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762BE-CAE2-72BA-D651-25ADAD51646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40141817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 lwlmod2=1</a:t>
            </a: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FD90CB7-9699-4099-8594-A635923943F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6" name="Oval 3"/>
          <p:cNvSpPr>
            <a:spLocks noChangeArrowheads="1"/>
          </p:cNvSpPr>
          <p:nvPr/>
        </p:nvSpPr>
        <p:spPr bwMode="auto">
          <a:xfrm>
            <a:off x="1600200" y="3124200"/>
            <a:ext cx="9144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0117" name="Oval 4"/>
          <p:cNvSpPr>
            <a:spLocks noChangeArrowheads="1"/>
          </p:cNvSpPr>
          <p:nvPr/>
        </p:nvSpPr>
        <p:spPr bwMode="auto">
          <a:xfrm>
            <a:off x="4267200" y="3124200"/>
            <a:ext cx="13716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0118" name="Oval 5"/>
          <p:cNvSpPr>
            <a:spLocks noChangeArrowheads="1"/>
          </p:cNvSpPr>
          <p:nvPr/>
        </p:nvSpPr>
        <p:spPr bwMode="auto">
          <a:xfrm>
            <a:off x="4495800" y="3352800"/>
            <a:ext cx="9144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90119" name="Straight Arrow Connector 7"/>
          <p:cNvCxnSpPr>
            <a:cxnSpLocks noChangeShapeType="1"/>
            <a:endCxn id="90116" idx="2"/>
          </p:cNvCxnSpPr>
          <p:nvPr/>
        </p:nvCxnSpPr>
        <p:spPr bwMode="auto">
          <a:xfrm>
            <a:off x="533400" y="3505200"/>
            <a:ext cx="1066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0" name="Straight Arrow Connector 9"/>
          <p:cNvCxnSpPr>
            <a:cxnSpLocks noChangeShapeType="1"/>
            <a:stCxn id="90116" idx="6"/>
            <a:endCxn id="90117" idx="2"/>
          </p:cNvCxnSpPr>
          <p:nvPr/>
        </p:nvCxnSpPr>
        <p:spPr bwMode="auto">
          <a:xfrm>
            <a:off x="2514600" y="3505200"/>
            <a:ext cx="1752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1" name="TextBox 10"/>
          <p:cNvSpPr txBox="1">
            <a:spLocks noChangeArrowheads="1"/>
          </p:cNvSpPr>
          <p:nvPr/>
        </p:nvSpPr>
        <p:spPr bwMode="auto">
          <a:xfrm>
            <a:off x="3124200" y="30226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cxnSp>
        <p:nvCxnSpPr>
          <p:cNvPr id="90122" name="Straight Arrow Connector 12"/>
          <p:cNvCxnSpPr>
            <a:cxnSpLocks noChangeShapeType="1"/>
            <a:stCxn id="90117" idx="3"/>
          </p:cNvCxnSpPr>
          <p:nvPr/>
        </p:nvCxnSpPr>
        <p:spPr bwMode="auto">
          <a:xfrm flipH="1" flipV="1">
            <a:off x="2209800" y="3886200"/>
            <a:ext cx="2259013" cy="149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3" name="TextBox 13"/>
          <p:cNvSpPr txBox="1">
            <a:spLocks noChangeArrowheads="1"/>
          </p:cNvSpPr>
          <p:nvPr/>
        </p:nvSpPr>
        <p:spPr bwMode="auto">
          <a:xfrm>
            <a:off x="2933700" y="4014788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90124" name="TextBox 14"/>
          <p:cNvSpPr txBox="1">
            <a:spLocks noChangeArrowheads="1"/>
          </p:cNvSpPr>
          <p:nvPr/>
        </p:nvSpPr>
        <p:spPr bwMode="auto">
          <a:xfrm>
            <a:off x="838200" y="1295400"/>
            <a:ext cx="609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L={a,b,aaa,aba,aab,baa,bbb,baba,bba,….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E4989-175E-CD6D-4970-FE184FA60987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68307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–lwlmod3=0, ∑={ 0,1}</a:t>
            </a:r>
          </a:p>
        </p:txBody>
      </p:sp>
      <p:sp>
        <p:nvSpPr>
          <p:cNvPr id="911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C6808E-D51F-4451-BE4D-A26BF15F7DE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0" name="Oval 3"/>
          <p:cNvSpPr>
            <a:spLocks noChangeArrowheads="1"/>
          </p:cNvSpPr>
          <p:nvPr/>
        </p:nvSpPr>
        <p:spPr bwMode="auto">
          <a:xfrm>
            <a:off x="1524000" y="3200400"/>
            <a:ext cx="7620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1141" name="Oval 4"/>
          <p:cNvSpPr>
            <a:spLocks noChangeArrowheads="1"/>
          </p:cNvSpPr>
          <p:nvPr/>
        </p:nvSpPr>
        <p:spPr bwMode="auto">
          <a:xfrm>
            <a:off x="3962400" y="3124200"/>
            <a:ext cx="8382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Oval 5"/>
          <p:cNvSpPr>
            <a:spLocks noChangeArrowheads="1"/>
          </p:cNvSpPr>
          <p:nvPr/>
        </p:nvSpPr>
        <p:spPr bwMode="auto">
          <a:xfrm>
            <a:off x="6553200" y="3048000"/>
            <a:ext cx="914400" cy="838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Oval 6"/>
          <p:cNvSpPr>
            <a:spLocks noChangeArrowheads="1"/>
          </p:cNvSpPr>
          <p:nvPr/>
        </p:nvSpPr>
        <p:spPr bwMode="auto">
          <a:xfrm>
            <a:off x="1371600" y="3124200"/>
            <a:ext cx="10668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cxnSp>
        <p:nvCxnSpPr>
          <p:cNvPr id="91144" name="Straight Arrow Connector 8"/>
          <p:cNvCxnSpPr>
            <a:cxnSpLocks noChangeShapeType="1"/>
            <a:endCxn id="91143" idx="2"/>
          </p:cNvCxnSpPr>
          <p:nvPr/>
        </p:nvCxnSpPr>
        <p:spPr bwMode="auto">
          <a:xfrm>
            <a:off x="152400" y="3429000"/>
            <a:ext cx="1219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5" name="Straight Arrow Connector 2"/>
          <p:cNvCxnSpPr>
            <a:cxnSpLocks noChangeShapeType="1"/>
            <a:stCxn id="91143" idx="6"/>
            <a:endCxn id="91141" idx="2"/>
          </p:cNvCxnSpPr>
          <p:nvPr/>
        </p:nvCxnSpPr>
        <p:spPr bwMode="auto">
          <a:xfrm>
            <a:off x="2438400" y="3581400"/>
            <a:ext cx="1524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6" name="Straight Arrow Connector 4"/>
          <p:cNvCxnSpPr>
            <a:cxnSpLocks noChangeShapeType="1"/>
            <a:stCxn id="91141" idx="6"/>
            <a:endCxn id="91142" idx="2"/>
          </p:cNvCxnSpPr>
          <p:nvPr/>
        </p:nvCxnSpPr>
        <p:spPr bwMode="auto">
          <a:xfrm flipV="1">
            <a:off x="4800600" y="3467100"/>
            <a:ext cx="17526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rc 14"/>
          <p:cNvSpPr/>
          <p:nvPr/>
        </p:nvSpPr>
        <p:spPr bwMode="auto">
          <a:xfrm rot="9147734">
            <a:off x="1917700" y="1689100"/>
            <a:ext cx="5051425" cy="4051300"/>
          </a:xfrm>
          <a:prstGeom prst="arc">
            <a:avLst>
              <a:gd name="adj1" fmla="val 12634083"/>
              <a:gd name="adj2" fmla="val 12084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91148" name="TextBox 5"/>
          <p:cNvSpPr txBox="1">
            <a:spLocks noChangeArrowheads="1"/>
          </p:cNvSpPr>
          <p:nvPr/>
        </p:nvSpPr>
        <p:spPr bwMode="auto">
          <a:xfrm>
            <a:off x="2543175" y="29591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91149" name="TextBox 16"/>
          <p:cNvSpPr txBox="1">
            <a:spLocks noChangeArrowheads="1"/>
          </p:cNvSpPr>
          <p:nvPr/>
        </p:nvSpPr>
        <p:spPr bwMode="auto">
          <a:xfrm>
            <a:off x="5064125" y="28448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91150" name="TextBox 17"/>
          <p:cNvSpPr txBox="1">
            <a:spLocks noChangeArrowheads="1"/>
          </p:cNvSpPr>
          <p:nvPr/>
        </p:nvSpPr>
        <p:spPr bwMode="auto">
          <a:xfrm>
            <a:off x="3765550" y="5002213"/>
            <a:ext cx="1295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a,b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6828E-24B2-4CDF-0CD8-B75C82B4C073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7401874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E5B2953-0643-468F-B8C6-D653C5502CA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Title 3"/>
          <p:cNvSpPr>
            <a:spLocks noGrp="1"/>
          </p:cNvSpPr>
          <p:nvPr>
            <p:ph type="title"/>
          </p:nvPr>
        </p:nvSpPr>
        <p:spPr>
          <a:xfrm>
            <a:off x="182563" y="395288"/>
            <a:ext cx="8839200" cy="609600"/>
          </a:xfrm>
        </p:spPr>
        <p:txBody>
          <a:bodyPr/>
          <a:lstStyle/>
          <a:p>
            <a:r>
              <a:rPr lang="en-US" altLang="en-US"/>
              <a:t>No of a’s is even and no of b’s odd-eo</a:t>
            </a:r>
          </a:p>
        </p:txBody>
      </p:sp>
      <p:cxnSp>
        <p:nvCxnSpPr>
          <p:cNvPr id="94212" name="Straight Arrow Connector 10"/>
          <p:cNvCxnSpPr>
            <a:cxnSpLocks noChangeShapeType="1"/>
            <a:endCxn id="94220" idx="1"/>
          </p:cNvCxnSpPr>
          <p:nvPr/>
        </p:nvCxnSpPr>
        <p:spPr bwMode="auto">
          <a:xfrm>
            <a:off x="457200" y="2819400"/>
            <a:ext cx="10668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213" name="Group 7"/>
          <p:cNvGrpSpPr>
            <a:grpSpLocks/>
          </p:cNvGrpSpPr>
          <p:nvPr/>
        </p:nvGrpSpPr>
        <p:grpSpPr bwMode="auto">
          <a:xfrm>
            <a:off x="876300" y="1192213"/>
            <a:ext cx="5856288" cy="5380037"/>
            <a:chOff x="876198" y="1191730"/>
            <a:chExt cx="5856781" cy="5379865"/>
          </a:xfrm>
        </p:grpSpPr>
        <p:sp>
          <p:nvSpPr>
            <p:cNvPr id="94214" name="TextBox 5"/>
            <p:cNvSpPr txBox="1">
              <a:spLocks noChangeArrowheads="1"/>
            </p:cNvSpPr>
            <p:nvPr/>
          </p:nvSpPr>
          <p:spPr bwMode="auto">
            <a:xfrm>
              <a:off x="3289401" y="1191730"/>
              <a:ext cx="2919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a</a:t>
              </a:r>
            </a:p>
          </p:txBody>
        </p:sp>
        <p:grpSp>
          <p:nvGrpSpPr>
            <p:cNvPr id="94215" name="Group 6"/>
            <p:cNvGrpSpPr>
              <a:grpSpLocks/>
            </p:cNvGrpSpPr>
            <p:nvPr/>
          </p:nvGrpSpPr>
          <p:grpSpPr bwMode="auto">
            <a:xfrm>
              <a:off x="876198" y="1995367"/>
              <a:ext cx="5856781" cy="4576228"/>
              <a:chOff x="876198" y="1995367"/>
              <a:chExt cx="5856781" cy="4576228"/>
            </a:xfrm>
          </p:grpSpPr>
          <p:sp>
            <p:nvSpPr>
              <p:cNvPr id="94216" name="Oval 4"/>
              <p:cNvSpPr>
                <a:spLocks noChangeArrowheads="1"/>
              </p:cNvSpPr>
              <p:nvPr/>
            </p:nvSpPr>
            <p:spPr bwMode="auto">
              <a:xfrm>
                <a:off x="1524000" y="2362200"/>
                <a:ext cx="8382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17" name="Oval 5"/>
              <p:cNvSpPr>
                <a:spLocks noChangeArrowheads="1"/>
              </p:cNvSpPr>
              <p:nvPr/>
            </p:nvSpPr>
            <p:spPr bwMode="auto">
              <a:xfrm>
                <a:off x="5022435" y="2240832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18" name="Oval 6"/>
              <p:cNvSpPr>
                <a:spLocks noChangeArrowheads="1"/>
              </p:cNvSpPr>
              <p:nvPr/>
            </p:nvSpPr>
            <p:spPr bwMode="auto">
              <a:xfrm>
                <a:off x="1752600" y="4876800"/>
                <a:ext cx="9144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19" name="Oval 7"/>
              <p:cNvSpPr>
                <a:spLocks noChangeArrowheads="1"/>
              </p:cNvSpPr>
              <p:nvPr/>
            </p:nvSpPr>
            <p:spPr bwMode="auto">
              <a:xfrm>
                <a:off x="4924268" y="4839683"/>
                <a:ext cx="1066800" cy="990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20" name="TextBox 8"/>
              <p:cNvSpPr txBox="1">
                <a:spLocks noChangeArrowheads="1"/>
              </p:cNvSpPr>
              <p:nvPr/>
            </p:nvSpPr>
            <p:spPr bwMode="auto">
              <a:xfrm>
                <a:off x="1524000" y="2590800"/>
                <a:ext cx="7620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ee</a:t>
                </a:r>
              </a:p>
            </p:txBody>
          </p:sp>
          <p:sp>
            <p:nvSpPr>
              <p:cNvPr id="94221" name="TextBox 11"/>
              <p:cNvSpPr txBox="1">
                <a:spLocks noChangeArrowheads="1"/>
              </p:cNvSpPr>
              <p:nvPr/>
            </p:nvSpPr>
            <p:spPr bwMode="auto">
              <a:xfrm>
                <a:off x="5029201" y="4987145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oo</a:t>
                </a:r>
              </a:p>
            </p:txBody>
          </p:sp>
          <p:sp>
            <p:nvSpPr>
              <p:cNvPr id="94222" name="Freeform 1"/>
              <p:cNvSpPr>
                <a:spLocks/>
              </p:cNvSpPr>
              <p:nvPr/>
            </p:nvSpPr>
            <p:spPr bwMode="auto">
              <a:xfrm>
                <a:off x="1981200" y="1995367"/>
                <a:ext cx="3095468" cy="485087"/>
              </a:xfrm>
              <a:custGeom>
                <a:avLst/>
                <a:gdLst>
                  <a:gd name="T0" fmla="*/ 0 w 2743200"/>
                  <a:gd name="T1" fmla="*/ 33053366 h 299935"/>
                  <a:gd name="T2" fmla="*/ 4264948 w 2743200"/>
                  <a:gd name="T3" fmla="*/ 16092 h 299935"/>
                  <a:gd name="T4" fmla="*/ 9132006 w 2743200"/>
                  <a:gd name="T5" fmla="*/ 36724181 h 299935"/>
                  <a:gd name="T6" fmla="*/ 9132006 w 2743200"/>
                  <a:gd name="T7" fmla="*/ 36724181 h 299935"/>
                  <a:gd name="T8" fmla="*/ 9182184 w 2743200"/>
                  <a:gd name="T9" fmla="*/ 36724181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3" name="Freeform 11"/>
              <p:cNvSpPr>
                <a:spLocks/>
              </p:cNvSpPr>
              <p:nvPr/>
            </p:nvSpPr>
            <p:spPr bwMode="auto">
              <a:xfrm>
                <a:off x="2362200" y="4484984"/>
                <a:ext cx="2805659" cy="341432"/>
              </a:xfrm>
              <a:custGeom>
                <a:avLst/>
                <a:gdLst>
                  <a:gd name="T0" fmla="*/ 0 w 2743200"/>
                  <a:gd name="T1" fmla="*/ 986423 h 299935"/>
                  <a:gd name="T2" fmla="*/ 1595878 w 2743200"/>
                  <a:gd name="T3" fmla="*/ 484 h 299935"/>
                  <a:gd name="T4" fmla="*/ 3417056 w 2743200"/>
                  <a:gd name="T5" fmla="*/ 1095969 h 299935"/>
                  <a:gd name="T6" fmla="*/ 3417056 w 2743200"/>
                  <a:gd name="T7" fmla="*/ 1095969 h 299935"/>
                  <a:gd name="T8" fmla="*/ 3435830 w 2743200"/>
                  <a:gd name="T9" fmla="*/ 1095969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4" name="Freeform 2"/>
              <p:cNvSpPr>
                <a:spLocks/>
              </p:cNvSpPr>
              <p:nvPr/>
            </p:nvSpPr>
            <p:spPr bwMode="auto">
              <a:xfrm>
                <a:off x="2128603" y="2910184"/>
                <a:ext cx="2948065" cy="239000"/>
              </a:xfrm>
              <a:custGeom>
                <a:avLst/>
                <a:gdLst>
                  <a:gd name="T0" fmla="*/ 8875016 w 2608289"/>
                  <a:gd name="T1" fmla="*/ 0 h 346376"/>
                  <a:gd name="T2" fmla="*/ 4131473 w 2608289"/>
                  <a:gd name="T3" fmla="*/ 8434 h 346376"/>
                  <a:gd name="T4" fmla="*/ 0 w 2608289"/>
                  <a:gd name="T5" fmla="*/ 2567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5" name="Freeform 13"/>
              <p:cNvSpPr>
                <a:spLocks/>
              </p:cNvSpPr>
              <p:nvPr/>
            </p:nvSpPr>
            <p:spPr bwMode="auto">
              <a:xfrm>
                <a:off x="2358452" y="5765384"/>
                <a:ext cx="2670749" cy="222011"/>
              </a:xfrm>
              <a:custGeom>
                <a:avLst/>
                <a:gdLst>
                  <a:gd name="T0" fmla="*/ 3304679 w 2608289"/>
                  <a:gd name="T1" fmla="*/ 0 h 346376"/>
                  <a:gd name="T2" fmla="*/ 1538384 w 2608289"/>
                  <a:gd name="T3" fmla="*/ 4035 h 346376"/>
                  <a:gd name="T4" fmla="*/ 0 w 2608289"/>
                  <a:gd name="T5" fmla="*/ 1228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6" name="Freeform 3"/>
              <p:cNvSpPr>
                <a:spLocks/>
              </p:cNvSpPr>
              <p:nvPr/>
            </p:nvSpPr>
            <p:spPr bwMode="auto">
              <a:xfrm>
                <a:off x="1378057" y="3117954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7" name="Freeform 15"/>
              <p:cNvSpPr>
                <a:spLocks/>
              </p:cNvSpPr>
              <p:nvPr/>
            </p:nvSpPr>
            <p:spPr bwMode="auto">
              <a:xfrm>
                <a:off x="4947484" y="2988040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8" name="Freeform 4"/>
              <p:cNvSpPr>
                <a:spLocks/>
              </p:cNvSpPr>
              <p:nvPr/>
            </p:nvSpPr>
            <p:spPr bwMode="auto">
              <a:xfrm>
                <a:off x="2128604" y="3225384"/>
                <a:ext cx="229848" cy="1575216"/>
              </a:xfrm>
              <a:custGeom>
                <a:avLst/>
                <a:gdLst>
                  <a:gd name="T0" fmla="*/ 0 w 455222"/>
                  <a:gd name="T1" fmla="*/ 135591 h 2068642"/>
                  <a:gd name="T2" fmla="*/ 484 w 455222"/>
                  <a:gd name="T3" fmla="*/ 57970 h 2068642"/>
                  <a:gd name="T4" fmla="*/ 22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9" name="Freeform 17"/>
              <p:cNvSpPr>
                <a:spLocks/>
              </p:cNvSpPr>
              <p:nvPr/>
            </p:nvSpPr>
            <p:spPr bwMode="auto">
              <a:xfrm>
                <a:off x="5766215" y="2808158"/>
                <a:ext cx="279816" cy="2068642"/>
              </a:xfrm>
              <a:custGeom>
                <a:avLst/>
                <a:gdLst>
                  <a:gd name="T0" fmla="*/ 0 w 455222"/>
                  <a:gd name="T1" fmla="*/ 2068642 h 2068642"/>
                  <a:gd name="T2" fmla="*/ 3463 w 455222"/>
                  <a:gd name="T3" fmla="*/ 884419 h 2068642"/>
                  <a:gd name="T4" fmla="*/ 161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0" name="TextBox 11"/>
              <p:cNvSpPr txBox="1">
                <a:spLocks noChangeArrowheads="1"/>
              </p:cNvSpPr>
              <p:nvPr/>
            </p:nvSpPr>
            <p:spPr bwMode="auto">
              <a:xfrm>
                <a:off x="5197838" y="2392341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oe</a:t>
                </a:r>
              </a:p>
            </p:txBody>
          </p:sp>
          <p:sp>
            <p:nvSpPr>
              <p:cNvPr id="94231" name="TextBox 11"/>
              <p:cNvSpPr txBox="1">
                <a:spLocks noChangeArrowheads="1"/>
              </p:cNvSpPr>
              <p:nvPr/>
            </p:nvSpPr>
            <p:spPr bwMode="auto">
              <a:xfrm>
                <a:off x="1901252" y="4977984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eo</a:t>
                </a:r>
              </a:p>
            </p:txBody>
          </p:sp>
          <p:sp>
            <p:nvSpPr>
              <p:cNvPr id="94232" name="TextBox 5"/>
              <p:cNvSpPr txBox="1">
                <a:spLocks noChangeArrowheads="1"/>
              </p:cNvSpPr>
              <p:nvPr/>
            </p:nvSpPr>
            <p:spPr bwMode="auto">
              <a:xfrm>
                <a:off x="3304134" y="25908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4233" name="TextBox 5"/>
              <p:cNvSpPr txBox="1">
                <a:spLocks noChangeArrowheads="1"/>
              </p:cNvSpPr>
              <p:nvPr/>
            </p:nvSpPr>
            <p:spPr bwMode="auto">
              <a:xfrm>
                <a:off x="3356547" y="45847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4234" name="TextBox 5"/>
              <p:cNvSpPr txBox="1">
                <a:spLocks noChangeArrowheads="1"/>
              </p:cNvSpPr>
              <p:nvPr/>
            </p:nvSpPr>
            <p:spPr bwMode="auto">
              <a:xfrm>
                <a:off x="3289402" y="5987395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4235" name="TextBox 5"/>
              <p:cNvSpPr txBox="1">
                <a:spLocks noChangeArrowheads="1"/>
              </p:cNvSpPr>
              <p:nvPr/>
            </p:nvSpPr>
            <p:spPr bwMode="auto">
              <a:xfrm>
                <a:off x="876198" y="3590712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4236" name="TextBox 5"/>
              <p:cNvSpPr txBox="1">
                <a:spLocks noChangeArrowheads="1"/>
              </p:cNvSpPr>
              <p:nvPr/>
            </p:nvSpPr>
            <p:spPr bwMode="auto">
              <a:xfrm>
                <a:off x="4945561" y="3681839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4237" name="TextBox 5"/>
              <p:cNvSpPr txBox="1">
                <a:spLocks noChangeArrowheads="1"/>
              </p:cNvSpPr>
              <p:nvPr/>
            </p:nvSpPr>
            <p:spPr bwMode="auto">
              <a:xfrm>
                <a:off x="2482985" y="3611734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4238" name="TextBox 5"/>
              <p:cNvSpPr txBox="1">
                <a:spLocks noChangeArrowheads="1"/>
              </p:cNvSpPr>
              <p:nvPr/>
            </p:nvSpPr>
            <p:spPr bwMode="auto">
              <a:xfrm>
                <a:off x="6106514" y="36703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4239" name="Oval 5"/>
              <p:cNvSpPr>
                <a:spLocks noChangeArrowheads="1"/>
              </p:cNvSpPr>
              <p:nvPr/>
            </p:nvSpPr>
            <p:spPr bwMode="auto">
              <a:xfrm>
                <a:off x="1901252" y="5066675"/>
                <a:ext cx="581733" cy="5046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D26EA2-0793-A011-3E32-D98C0F392CE4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3975304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52400" y="617538"/>
            <a:ext cx="8839200" cy="609600"/>
          </a:xfrm>
        </p:spPr>
        <p:txBody>
          <a:bodyPr/>
          <a:lstStyle/>
          <a:p>
            <a:r>
              <a:rPr lang="en-US" altLang="en-US"/>
              <a:t>No of a’s is odd and no of b’s even=oe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52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9A03DAC-E734-4F3B-B16F-A7EC80AF938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5236" name="Group 3"/>
          <p:cNvGrpSpPr>
            <a:grpSpLocks/>
          </p:cNvGrpSpPr>
          <p:nvPr/>
        </p:nvGrpSpPr>
        <p:grpSpPr bwMode="auto">
          <a:xfrm>
            <a:off x="876300" y="1192213"/>
            <a:ext cx="5856288" cy="5380037"/>
            <a:chOff x="876198" y="1191730"/>
            <a:chExt cx="5856781" cy="5379865"/>
          </a:xfrm>
        </p:grpSpPr>
        <p:sp>
          <p:nvSpPr>
            <p:cNvPr id="95238" name="TextBox 5"/>
            <p:cNvSpPr txBox="1">
              <a:spLocks noChangeArrowheads="1"/>
            </p:cNvSpPr>
            <p:nvPr/>
          </p:nvSpPr>
          <p:spPr bwMode="auto">
            <a:xfrm>
              <a:off x="3289401" y="1191730"/>
              <a:ext cx="2919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a</a:t>
              </a:r>
            </a:p>
          </p:txBody>
        </p:sp>
        <p:grpSp>
          <p:nvGrpSpPr>
            <p:cNvPr id="95239" name="Group 5"/>
            <p:cNvGrpSpPr>
              <a:grpSpLocks/>
            </p:cNvGrpSpPr>
            <p:nvPr/>
          </p:nvGrpSpPr>
          <p:grpSpPr bwMode="auto">
            <a:xfrm>
              <a:off x="876198" y="1995367"/>
              <a:ext cx="5856781" cy="4576228"/>
              <a:chOff x="876198" y="1995367"/>
              <a:chExt cx="5856781" cy="4576228"/>
            </a:xfrm>
          </p:grpSpPr>
          <p:sp>
            <p:nvSpPr>
              <p:cNvPr id="95240" name="Oval 4"/>
              <p:cNvSpPr>
                <a:spLocks noChangeArrowheads="1"/>
              </p:cNvSpPr>
              <p:nvPr/>
            </p:nvSpPr>
            <p:spPr bwMode="auto">
              <a:xfrm>
                <a:off x="1524000" y="2362200"/>
                <a:ext cx="8382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41" name="Oval 5"/>
              <p:cNvSpPr>
                <a:spLocks noChangeArrowheads="1"/>
              </p:cNvSpPr>
              <p:nvPr/>
            </p:nvSpPr>
            <p:spPr bwMode="auto">
              <a:xfrm>
                <a:off x="5022435" y="2240832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42" name="Oval 6"/>
              <p:cNvSpPr>
                <a:spLocks noChangeArrowheads="1"/>
              </p:cNvSpPr>
              <p:nvPr/>
            </p:nvSpPr>
            <p:spPr bwMode="auto">
              <a:xfrm>
                <a:off x="1752600" y="4876800"/>
                <a:ext cx="9144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43" name="Oval 7"/>
              <p:cNvSpPr>
                <a:spLocks noChangeArrowheads="1"/>
              </p:cNvSpPr>
              <p:nvPr/>
            </p:nvSpPr>
            <p:spPr bwMode="auto">
              <a:xfrm>
                <a:off x="4924268" y="4839683"/>
                <a:ext cx="1066800" cy="990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44" name="TextBox 8"/>
              <p:cNvSpPr txBox="1">
                <a:spLocks noChangeArrowheads="1"/>
              </p:cNvSpPr>
              <p:nvPr/>
            </p:nvSpPr>
            <p:spPr bwMode="auto">
              <a:xfrm>
                <a:off x="1524000" y="2590800"/>
                <a:ext cx="7620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ee</a:t>
                </a:r>
              </a:p>
            </p:txBody>
          </p:sp>
          <p:sp>
            <p:nvSpPr>
              <p:cNvPr id="95245" name="TextBox 11"/>
              <p:cNvSpPr txBox="1">
                <a:spLocks noChangeArrowheads="1"/>
              </p:cNvSpPr>
              <p:nvPr/>
            </p:nvSpPr>
            <p:spPr bwMode="auto">
              <a:xfrm>
                <a:off x="5029201" y="4987145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oo</a:t>
                </a:r>
              </a:p>
            </p:txBody>
          </p:sp>
          <p:sp>
            <p:nvSpPr>
              <p:cNvPr id="95246" name="Freeform 12"/>
              <p:cNvSpPr>
                <a:spLocks/>
              </p:cNvSpPr>
              <p:nvPr/>
            </p:nvSpPr>
            <p:spPr bwMode="auto">
              <a:xfrm>
                <a:off x="1981200" y="1995367"/>
                <a:ext cx="3095468" cy="485087"/>
              </a:xfrm>
              <a:custGeom>
                <a:avLst/>
                <a:gdLst>
                  <a:gd name="T0" fmla="*/ 0 w 2743200"/>
                  <a:gd name="T1" fmla="*/ 33053366 h 299935"/>
                  <a:gd name="T2" fmla="*/ 4264948 w 2743200"/>
                  <a:gd name="T3" fmla="*/ 16092 h 299935"/>
                  <a:gd name="T4" fmla="*/ 9132006 w 2743200"/>
                  <a:gd name="T5" fmla="*/ 36724181 h 299935"/>
                  <a:gd name="T6" fmla="*/ 9132006 w 2743200"/>
                  <a:gd name="T7" fmla="*/ 36724181 h 299935"/>
                  <a:gd name="T8" fmla="*/ 9182184 w 2743200"/>
                  <a:gd name="T9" fmla="*/ 36724181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7" name="Freeform 13"/>
              <p:cNvSpPr>
                <a:spLocks/>
              </p:cNvSpPr>
              <p:nvPr/>
            </p:nvSpPr>
            <p:spPr bwMode="auto">
              <a:xfrm>
                <a:off x="2362200" y="4484984"/>
                <a:ext cx="2805659" cy="341432"/>
              </a:xfrm>
              <a:custGeom>
                <a:avLst/>
                <a:gdLst>
                  <a:gd name="T0" fmla="*/ 0 w 2743200"/>
                  <a:gd name="T1" fmla="*/ 986423 h 299935"/>
                  <a:gd name="T2" fmla="*/ 1595878 w 2743200"/>
                  <a:gd name="T3" fmla="*/ 484 h 299935"/>
                  <a:gd name="T4" fmla="*/ 3417056 w 2743200"/>
                  <a:gd name="T5" fmla="*/ 1095969 h 299935"/>
                  <a:gd name="T6" fmla="*/ 3417056 w 2743200"/>
                  <a:gd name="T7" fmla="*/ 1095969 h 299935"/>
                  <a:gd name="T8" fmla="*/ 3435830 w 2743200"/>
                  <a:gd name="T9" fmla="*/ 1095969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8" name="Freeform 14"/>
              <p:cNvSpPr>
                <a:spLocks/>
              </p:cNvSpPr>
              <p:nvPr/>
            </p:nvSpPr>
            <p:spPr bwMode="auto">
              <a:xfrm>
                <a:off x="2128603" y="2910184"/>
                <a:ext cx="2948065" cy="239000"/>
              </a:xfrm>
              <a:custGeom>
                <a:avLst/>
                <a:gdLst>
                  <a:gd name="T0" fmla="*/ 8875016 w 2608289"/>
                  <a:gd name="T1" fmla="*/ 0 h 346376"/>
                  <a:gd name="T2" fmla="*/ 4131473 w 2608289"/>
                  <a:gd name="T3" fmla="*/ 8434 h 346376"/>
                  <a:gd name="T4" fmla="*/ 0 w 2608289"/>
                  <a:gd name="T5" fmla="*/ 2567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9" name="Freeform 15"/>
              <p:cNvSpPr>
                <a:spLocks/>
              </p:cNvSpPr>
              <p:nvPr/>
            </p:nvSpPr>
            <p:spPr bwMode="auto">
              <a:xfrm>
                <a:off x="2358452" y="5765384"/>
                <a:ext cx="2670749" cy="222011"/>
              </a:xfrm>
              <a:custGeom>
                <a:avLst/>
                <a:gdLst>
                  <a:gd name="T0" fmla="*/ 3304679 w 2608289"/>
                  <a:gd name="T1" fmla="*/ 0 h 346376"/>
                  <a:gd name="T2" fmla="*/ 1538384 w 2608289"/>
                  <a:gd name="T3" fmla="*/ 4035 h 346376"/>
                  <a:gd name="T4" fmla="*/ 0 w 2608289"/>
                  <a:gd name="T5" fmla="*/ 1228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0" name="Freeform 16"/>
              <p:cNvSpPr>
                <a:spLocks/>
              </p:cNvSpPr>
              <p:nvPr/>
            </p:nvSpPr>
            <p:spPr bwMode="auto">
              <a:xfrm>
                <a:off x="1378057" y="3117954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1" name="Freeform 17"/>
              <p:cNvSpPr>
                <a:spLocks/>
              </p:cNvSpPr>
              <p:nvPr/>
            </p:nvSpPr>
            <p:spPr bwMode="auto">
              <a:xfrm>
                <a:off x="4947484" y="2988040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2" name="Freeform 18"/>
              <p:cNvSpPr>
                <a:spLocks/>
              </p:cNvSpPr>
              <p:nvPr/>
            </p:nvSpPr>
            <p:spPr bwMode="auto">
              <a:xfrm>
                <a:off x="2128604" y="3225384"/>
                <a:ext cx="229848" cy="1575216"/>
              </a:xfrm>
              <a:custGeom>
                <a:avLst/>
                <a:gdLst>
                  <a:gd name="T0" fmla="*/ 0 w 455222"/>
                  <a:gd name="T1" fmla="*/ 135591 h 2068642"/>
                  <a:gd name="T2" fmla="*/ 484 w 455222"/>
                  <a:gd name="T3" fmla="*/ 57970 h 2068642"/>
                  <a:gd name="T4" fmla="*/ 22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3" name="Freeform 19"/>
              <p:cNvSpPr>
                <a:spLocks/>
              </p:cNvSpPr>
              <p:nvPr/>
            </p:nvSpPr>
            <p:spPr bwMode="auto">
              <a:xfrm>
                <a:off x="5766215" y="2808158"/>
                <a:ext cx="279816" cy="2068642"/>
              </a:xfrm>
              <a:custGeom>
                <a:avLst/>
                <a:gdLst>
                  <a:gd name="T0" fmla="*/ 0 w 455222"/>
                  <a:gd name="T1" fmla="*/ 2068642 h 2068642"/>
                  <a:gd name="T2" fmla="*/ 3463 w 455222"/>
                  <a:gd name="T3" fmla="*/ 884419 h 2068642"/>
                  <a:gd name="T4" fmla="*/ 161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4" name="TextBox 11"/>
              <p:cNvSpPr txBox="1">
                <a:spLocks noChangeArrowheads="1"/>
              </p:cNvSpPr>
              <p:nvPr/>
            </p:nvSpPr>
            <p:spPr bwMode="auto">
              <a:xfrm>
                <a:off x="5197838" y="2392341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oe</a:t>
                </a:r>
              </a:p>
            </p:txBody>
          </p:sp>
          <p:sp>
            <p:nvSpPr>
              <p:cNvPr id="95255" name="TextBox 11"/>
              <p:cNvSpPr txBox="1">
                <a:spLocks noChangeArrowheads="1"/>
              </p:cNvSpPr>
              <p:nvPr/>
            </p:nvSpPr>
            <p:spPr bwMode="auto">
              <a:xfrm>
                <a:off x="1901252" y="4977984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eo</a:t>
                </a:r>
              </a:p>
            </p:txBody>
          </p:sp>
          <p:sp>
            <p:nvSpPr>
              <p:cNvPr id="95256" name="TextBox 5"/>
              <p:cNvSpPr txBox="1">
                <a:spLocks noChangeArrowheads="1"/>
              </p:cNvSpPr>
              <p:nvPr/>
            </p:nvSpPr>
            <p:spPr bwMode="auto">
              <a:xfrm>
                <a:off x="3304134" y="25908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5257" name="TextBox 5"/>
              <p:cNvSpPr txBox="1">
                <a:spLocks noChangeArrowheads="1"/>
              </p:cNvSpPr>
              <p:nvPr/>
            </p:nvSpPr>
            <p:spPr bwMode="auto">
              <a:xfrm>
                <a:off x="3356547" y="45847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5258" name="TextBox 5"/>
              <p:cNvSpPr txBox="1">
                <a:spLocks noChangeArrowheads="1"/>
              </p:cNvSpPr>
              <p:nvPr/>
            </p:nvSpPr>
            <p:spPr bwMode="auto">
              <a:xfrm>
                <a:off x="3289402" y="5987395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5259" name="TextBox 5"/>
              <p:cNvSpPr txBox="1">
                <a:spLocks noChangeArrowheads="1"/>
              </p:cNvSpPr>
              <p:nvPr/>
            </p:nvSpPr>
            <p:spPr bwMode="auto">
              <a:xfrm>
                <a:off x="876198" y="3590712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5260" name="TextBox 5"/>
              <p:cNvSpPr txBox="1">
                <a:spLocks noChangeArrowheads="1"/>
              </p:cNvSpPr>
              <p:nvPr/>
            </p:nvSpPr>
            <p:spPr bwMode="auto">
              <a:xfrm>
                <a:off x="4945561" y="3681839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5261" name="TextBox 5"/>
              <p:cNvSpPr txBox="1">
                <a:spLocks noChangeArrowheads="1"/>
              </p:cNvSpPr>
              <p:nvPr/>
            </p:nvSpPr>
            <p:spPr bwMode="auto">
              <a:xfrm>
                <a:off x="2482985" y="3611734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5262" name="TextBox 5"/>
              <p:cNvSpPr txBox="1">
                <a:spLocks noChangeArrowheads="1"/>
              </p:cNvSpPr>
              <p:nvPr/>
            </p:nvSpPr>
            <p:spPr bwMode="auto">
              <a:xfrm>
                <a:off x="6106514" y="36703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5263" name="Oval 29"/>
              <p:cNvSpPr>
                <a:spLocks noChangeArrowheads="1"/>
              </p:cNvSpPr>
              <p:nvPr/>
            </p:nvSpPr>
            <p:spPr bwMode="auto">
              <a:xfrm>
                <a:off x="5198655" y="2428198"/>
                <a:ext cx="581733" cy="5046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cxnSp>
        <p:nvCxnSpPr>
          <p:cNvPr id="95237" name="Straight Arrow Connector 10"/>
          <p:cNvCxnSpPr>
            <a:cxnSpLocks noChangeShapeType="1"/>
          </p:cNvCxnSpPr>
          <p:nvPr/>
        </p:nvCxnSpPr>
        <p:spPr bwMode="auto">
          <a:xfrm>
            <a:off x="498475" y="2652713"/>
            <a:ext cx="10668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745644-AAFE-D652-1EBF-A014801367BA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8221825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152400" y="542925"/>
            <a:ext cx="8839200" cy="609600"/>
          </a:xfrm>
        </p:spPr>
        <p:txBody>
          <a:bodyPr/>
          <a:lstStyle/>
          <a:p>
            <a:r>
              <a:rPr lang="en-US" altLang="en-US"/>
              <a:t>No of a’s is odd and no of b’s odd-oo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62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E021D32-1ACE-472C-9BB1-17EE341E78B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876300" y="1192213"/>
            <a:ext cx="5856288" cy="5380037"/>
            <a:chOff x="876198" y="1191730"/>
            <a:chExt cx="5856781" cy="5379865"/>
          </a:xfrm>
        </p:grpSpPr>
        <p:sp>
          <p:nvSpPr>
            <p:cNvPr id="96262" name="TextBox 5"/>
            <p:cNvSpPr txBox="1">
              <a:spLocks noChangeArrowheads="1"/>
            </p:cNvSpPr>
            <p:nvPr/>
          </p:nvSpPr>
          <p:spPr bwMode="auto">
            <a:xfrm>
              <a:off x="3289401" y="1191730"/>
              <a:ext cx="2919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a</a:t>
              </a:r>
            </a:p>
          </p:txBody>
        </p:sp>
        <p:grpSp>
          <p:nvGrpSpPr>
            <p:cNvPr id="96263" name="Group 5"/>
            <p:cNvGrpSpPr>
              <a:grpSpLocks/>
            </p:cNvGrpSpPr>
            <p:nvPr/>
          </p:nvGrpSpPr>
          <p:grpSpPr bwMode="auto">
            <a:xfrm>
              <a:off x="876198" y="1995367"/>
              <a:ext cx="5856781" cy="4576228"/>
              <a:chOff x="876198" y="1995367"/>
              <a:chExt cx="5856781" cy="4576228"/>
            </a:xfrm>
          </p:grpSpPr>
          <p:sp>
            <p:nvSpPr>
              <p:cNvPr id="96264" name="Oval 4"/>
              <p:cNvSpPr>
                <a:spLocks noChangeArrowheads="1"/>
              </p:cNvSpPr>
              <p:nvPr/>
            </p:nvSpPr>
            <p:spPr bwMode="auto">
              <a:xfrm>
                <a:off x="1524000" y="2362200"/>
                <a:ext cx="8382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265" name="Oval 5"/>
              <p:cNvSpPr>
                <a:spLocks noChangeArrowheads="1"/>
              </p:cNvSpPr>
              <p:nvPr/>
            </p:nvSpPr>
            <p:spPr bwMode="auto">
              <a:xfrm>
                <a:off x="5022435" y="2240832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266" name="Oval 6"/>
              <p:cNvSpPr>
                <a:spLocks noChangeArrowheads="1"/>
              </p:cNvSpPr>
              <p:nvPr/>
            </p:nvSpPr>
            <p:spPr bwMode="auto">
              <a:xfrm>
                <a:off x="1752600" y="4876800"/>
                <a:ext cx="9144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267" name="Oval 7"/>
              <p:cNvSpPr>
                <a:spLocks noChangeArrowheads="1"/>
              </p:cNvSpPr>
              <p:nvPr/>
            </p:nvSpPr>
            <p:spPr bwMode="auto">
              <a:xfrm>
                <a:off x="4924268" y="4839683"/>
                <a:ext cx="1066800" cy="990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268" name="TextBox 8"/>
              <p:cNvSpPr txBox="1">
                <a:spLocks noChangeArrowheads="1"/>
              </p:cNvSpPr>
              <p:nvPr/>
            </p:nvSpPr>
            <p:spPr bwMode="auto">
              <a:xfrm>
                <a:off x="1524000" y="2590800"/>
                <a:ext cx="7620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ee</a:t>
                </a:r>
              </a:p>
            </p:txBody>
          </p:sp>
          <p:sp>
            <p:nvSpPr>
              <p:cNvPr id="96269" name="TextBox 11"/>
              <p:cNvSpPr txBox="1">
                <a:spLocks noChangeArrowheads="1"/>
              </p:cNvSpPr>
              <p:nvPr/>
            </p:nvSpPr>
            <p:spPr bwMode="auto">
              <a:xfrm>
                <a:off x="5029201" y="4987145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oo</a:t>
                </a:r>
              </a:p>
            </p:txBody>
          </p:sp>
          <p:sp>
            <p:nvSpPr>
              <p:cNvPr id="96270" name="Freeform 12"/>
              <p:cNvSpPr>
                <a:spLocks/>
              </p:cNvSpPr>
              <p:nvPr/>
            </p:nvSpPr>
            <p:spPr bwMode="auto">
              <a:xfrm>
                <a:off x="1981200" y="1995367"/>
                <a:ext cx="3095468" cy="485087"/>
              </a:xfrm>
              <a:custGeom>
                <a:avLst/>
                <a:gdLst>
                  <a:gd name="T0" fmla="*/ 0 w 2743200"/>
                  <a:gd name="T1" fmla="*/ 33053366 h 299935"/>
                  <a:gd name="T2" fmla="*/ 4264948 w 2743200"/>
                  <a:gd name="T3" fmla="*/ 16092 h 299935"/>
                  <a:gd name="T4" fmla="*/ 9132006 w 2743200"/>
                  <a:gd name="T5" fmla="*/ 36724181 h 299935"/>
                  <a:gd name="T6" fmla="*/ 9132006 w 2743200"/>
                  <a:gd name="T7" fmla="*/ 36724181 h 299935"/>
                  <a:gd name="T8" fmla="*/ 9182184 w 2743200"/>
                  <a:gd name="T9" fmla="*/ 36724181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1" name="Freeform 13"/>
              <p:cNvSpPr>
                <a:spLocks/>
              </p:cNvSpPr>
              <p:nvPr/>
            </p:nvSpPr>
            <p:spPr bwMode="auto">
              <a:xfrm>
                <a:off x="2362200" y="4484984"/>
                <a:ext cx="2805659" cy="341432"/>
              </a:xfrm>
              <a:custGeom>
                <a:avLst/>
                <a:gdLst>
                  <a:gd name="T0" fmla="*/ 0 w 2743200"/>
                  <a:gd name="T1" fmla="*/ 986423 h 299935"/>
                  <a:gd name="T2" fmla="*/ 1595878 w 2743200"/>
                  <a:gd name="T3" fmla="*/ 484 h 299935"/>
                  <a:gd name="T4" fmla="*/ 3417056 w 2743200"/>
                  <a:gd name="T5" fmla="*/ 1095969 h 299935"/>
                  <a:gd name="T6" fmla="*/ 3417056 w 2743200"/>
                  <a:gd name="T7" fmla="*/ 1095969 h 299935"/>
                  <a:gd name="T8" fmla="*/ 3435830 w 2743200"/>
                  <a:gd name="T9" fmla="*/ 1095969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2" name="Freeform 14"/>
              <p:cNvSpPr>
                <a:spLocks/>
              </p:cNvSpPr>
              <p:nvPr/>
            </p:nvSpPr>
            <p:spPr bwMode="auto">
              <a:xfrm>
                <a:off x="2128603" y="2910184"/>
                <a:ext cx="2948065" cy="239000"/>
              </a:xfrm>
              <a:custGeom>
                <a:avLst/>
                <a:gdLst>
                  <a:gd name="T0" fmla="*/ 8875016 w 2608289"/>
                  <a:gd name="T1" fmla="*/ 0 h 346376"/>
                  <a:gd name="T2" fmla="*/ 4131473 w 2608289"/>
                  <a:gd name="T3" fmla="*/ 8434 h 346376"/>
                  <a:gd name="T4" fmla="*/ 0 w 2608289"/>
                  <a:gd name="T5" fmla="*/ 2567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3" name="Freeform 15"/>
              <p:cNvSpPr>
                <a:spLocks/>
              </p:cNvSpPr>
              <p:nvPr/>
            </p:nvSpPr>
            <p:spPr bwMode="auto">
              <a:xfrm>
                <a:off x="2358452" y="5765384"/>
                <a:ext cx="2670749" cy="222011"/>
              </a:xfrm>
              <a:custGeom>
                <a:avLst/>
                <a:gdLst>
                  <a:gd name="T0" fmla="*/ 3304679 w 2608289"/>
                  <a:gd name="T1" fmla="*/ 0 h 346376"/>
                  <a:gd name="T2" fmla="*/ 1538384 w 2608289"/>
                  <a:gd name="T3" fmla="*/ 4035 h 346376"/>
                  <a:gd name="T4" fmla="*/ 0 w 2608289"/>
                  <a:gd name="T5" fmla="*/ 1228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4" name="Freeform 16"/>
              <p:cNvSpPr>
                <a:spLocks/>
              </p:cNvSpPr>
              <p:nvPr/>
            </p:nvSpPr>
            <p:spPr bwMode="auto">
              <a:xfrm>
                <a:off x="1378057" y="3117954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5" name="Freeform 17"/>
              <p:cNvSpPr>
                <a:spLocks/>
              </p:cNvSpPr>
              <p:nvPr/>
            </p:nvSpPr>
            <p:spPr bwMode="auto">
              <a:xfrm>
                <a:off x="4947484" y="2988040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6" name="Freeform 18"/>
              <p:cNvSpPr>
                <a:spLocks/>
              </p:cNvSpPr>
              <p:nvPr/>
            </p:nvSpPr>
            <p:spPr bwMode="auto">
              <a:xfrm>
                <a:off x="2128604" y="3225384"/>
                <a:ext cx="229848" cy="1575216"/>
              </a:xfrm>
              <a:custGeom>
                <a:avLst/>
                <a:gdLst>
                  <a:gd name="T0" fmla="*/ 0 w 455222"/>
                  <a:gd name="T1" fmla="*/ 135591 h 2068642"/>
                  <a:gd name="T2" fmla="*/ 484 w 455222"/>
                  <a:gd name="T3" fmla="*/ 57970 h 2068642"/>
                  <a:gd name="T4" fmla="*/ 22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7" name="Freeform 19"/>
              <p:cNvSpPr>
                <a:spLocks/>
              </p:cNvSpPr>
              <p:nvPr/>
            </p:nvSpPr>
            <p:spPr bwMode="auto">
              <a:xfrm>
                <a:off x="5766215" y="2808158"/>
                <a:ext cx="279816" cy="2068642"/>
              </a:xfrm>
              <a:custGeom>
                <a:avLst/>
                <a:gdLst>
                  <a:gd name="T0" fmla="*/ 0 w 455222"/>
                  <a:gd name="T1" fmla="*/ 2068642 h 2068642"/>
                  <a:gd name="T2" fmla="*/ 3463 w 455222"/>
                  <a:gd name="T3" fmla="*/ 884419 h 2068642"/>
                  <a:gd name="T4" fmla="*/ 161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8" name="TextBox 11"/>
              <p:cNvSpPr txBox="1">
                <a:spLocks noChangeArrowheads="1"/>
              </p:cNvSpPr>
              <p:nvPr/>
            </p:nvSpPr>
            <p:spPr bwMode="auto">
              <a:xfrm>
                <a:off x="5197838" y="2392341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oe</a:t>
                </a:r>
              </a:p>
            </p:txBody>
          </p:sp>
          <p:sp>
            <p:nvSpPr>
              <p:cNvPr id="96279" name="TextBox 11"/>
              <p:cNvSpPr txBox="1">
                <a:spLocks noChangeArrowheads="1"/>
              </p:cNvSpPr>
              <p:nvPr/>
            </p:nvSpPr>
            <p:spPr bwMode="auto">
              <a:xfrm>
                <a:off x="1901252" y="4977984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eo</a:t>
                </a:r>
              </a:p>
            </p:txBody>
          </p:sp>
          <p:sp>
            <p:nvSpPr>
              <p:cNvPr id="96280" name="TextBox 5"/>
              <p:cNvSpPr txBox="1">
                <a:spLocks noChangeArrowheads="1"/>
              </p:cNvSpPr>
              <p:nvPr/>
            </p:nvSpPr>
            <p:spPr bwMode="auto">
              <a:xfrm>
                <a:off x="3304134" y="25908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6281" name="TextBox 5"/>
              <p:cNvSpPr txBox="1">
                <a:spLocks noChangeArrowheads="1"/>
              </p:cNvSpPr>
              <p:nvPr/>
            </p:nvSpPr>
            <p:spPr bwMode="auto">
              <a:xfrm>
                <a:off x="3356547" y="45847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6282" name="TextBox 5"/>
              <p:cNvSpPr txBox="1">
                <a:spLocks noChangeArrowheads="1"/>
              </p:cNvSpPr>
              <p:nvPr/>
            </p:nvSpPr>
            <p:spPr bwMode="auto">
              <a:xfrm>
                <a:off x="3289402" y="5987395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6283" name="TextBox 5"/>
              <p:cNvSpPr txBox="1">
                <a:spLocks noChangeArrowheads="1"/>
              </p:cNvSpPr>
              <p:nvPr/>
            </p:nvSpPr>
            <p:spPr bwMode="auto">
              <a:xfrm>
                <a:off x="876198" y="3590712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6284" name="TextBox 5"/>
              <p:cNvSpPr txBox="1">
                <a:spLocks noChangeArrowheads="1"/>
              </p:cNvSpPr>
              <p:nvPr/>
            </p:nvSpPr>
            <p:spPr bwMode="auto">
              <a:xfrm>
                <a:off x="4945561" y="3681839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6285" name="TextBox 5"/>
              <p:cNvSpPr txBox="1">
                <a:spLocks noChangeArrowheads="1"/>
              </p:cNvSpPr>
              <p:nvPr/>
            </p:nvSpPr>
            <p:spPr bwMode="auto">
              <a:xfrm>
                <a:off x="2482985" y="3611734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6286" name="TextBox 5"/>
              <p:cNvSpPr txBox="1">
                <a:spLocks noChangeArrowheads="1"/>
              </p:cNvSpPr>
              <p:nvPr/>
            </p:nvSpPr>
            <p:spPr bwMode="auto">
              <a:xfrm>
                <a:off x="6106514" y="36703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6287" name="Oval 29"/>
              <p:cNvSpPr>
                <a:spLocks noChangeArrowheads="1"/>
              </p:cNvSpPr>
              <p:nvPr/>
            </p:nvSpPr>
            <p:spPr bwMode="auto">
              <a:xfrm>
                <a:off x="5016709" y="5050199"/>
                <a:ext cx="581733" cy="5046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cxnSp>
        <p:nvCxnSpPr>
          <p:cNvPr id="96261" name="Straight Arrow Connector 10"/>
          <p:cNvCxnSpPr>
            <a:cxnSpLocks noChangeShapeType="1"/>
          </p:cNvCxnSpPr>
          <p:nvPr/>
        </p:nvCxnSpPr>
        <p:spPr bwMode="auto">
          <a:xfrm>
            <a:off x="498475" y="2652713"/>
            <a:ext cx="10668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A1EA8E-EA10-CBD9-D051-2974613AAC4D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6271647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152400" y="511175"/>
            <a:ext cx="8839200" cy="609600"/>
          </a:xfrm>
        </p:spPr>
        <p:txBody>
          <a:bodyPr/>
          <a:lstStyle/>
          <a:p>
            <a:r>
              <a:rPr lang="en-US" altLang="en-US"/>
              <a:t>No of a’s is even and no of b’s even-ee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72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3C9808B-46F0-4856-BEA8-8B7B72B2C9E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7284" name="Group 3"/>
          <p:cNvGrpSpPr>
            <a:grpSpLocks/>
          </p:cNvGrpSpPr>
          <p:nvPr/>
        </p:nvGrpSpPr>
        <p:grpSpPr bwMode="auto">
          <a:xfrm>
            <a:off x="876300" y="1192213"/>
            <a:ext cx="5856288" cy="5380037"/>
            <a:chOff x="876198" y="1191730"/>
            <a:chExt cx="5856781" cy="5379865"/>
          </a:xfrm>
        </p:grpSpPr>
        <p:sp>
          <p:nvSpPr>
            <p:cNvPr id="97286" name="TextBox 5"/>
            <p:cNvSpPr txBox="1">
              <a:spLocks noChangeArrowheads="1"/>
            </p:cNvSpPr>
            <p:nvPr/>
          </p:nvSpPr>
          <p:spPr bwMode="auto">
            <a:xfrm>
              <a:off x="3289401" y="1191730"/>
              <a:ext cx="2919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a</a:t>
              </a:r>
            </a:p>
          </p:txBody>
        </p:sp>
        <p:grpSp>
          <p:nvGrpSpPr>
            <p:cNvPr id="97287" name="Group 5"/>
            <p:cNvGrpSpPr>
              <a:grpSpLocks/>
            </p:cNvGrpSpPr>
            <p:nvPr/>
          </p:nvGrpSpPr>
          <p:grpSpPr bwMode="auto">
            <a:xfrm>
              <a:off x="876198" y="1995367"/>
              <a:ext cx="5856781" cy="4576228"/>
              <a:chOff x="876198" y="1995367"/>
              <a:chExt cx="5856781" cy="4576228"/>
            </a:xfrm>
          </p:grpSpPr>
          <p:sp>
            <p:nvSpPr>
              <p:cNvPr id="97288" name="Oval 4"/>
              <p:cNvSpPr>
                <a:spLocks noChangeArrowheads="1"/>
              </p:cNvSpPr>
              <p:nvPr/>
            </p:nvSpPr>
            <p:spPr bwMode="auto">
              <a:xfrm>
                <a:off x="1524000" y="2362200"/>
                <a:ext cx="8382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289" name="Oval 5"/>
              <p:cNvSpPr>
                <a:spLocks noChangeArrowheads="1"/>
              </p:cNvSpPr>
              <p:nvPr/>
            </p:nvSpPr>
            <p:spPr bwMode="auto">
              <a:xfrm>
                <a:off x="5022435" y="2240832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290" name="Oval 6"/>
              <p:cNvSpPr>
                <a:spLocks noChangeArrowheads="1"/>
              </p:cNvSpPr>
              <p:nvPr/>
            </p:nvSpPr>
            <p:spPr bwMode="auto">
              <a:xfrm>
                <a:off x="1752600" y="4876800"/>
                <a:ext cx="914400" cy="8382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291" name="Oval 7"/>
              <p:cNvSpPr>
                <a:spLocks noChangeArrowheads="1"/>
              </p:cNvSpPr>
              <p:nvPr/>
            </p:nvSpPr>
            <p:spPr bwMode="auto">
              <a:xfrm>
                <a:off x="4924268" y="4839683"/>
                <a:ext cx="1066800" cy="990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292" name="TextBox 8"/>
              <p:cNvSpPr txBox="1">
                <a:spLocks noChangeArrowheads="1"/>
              </p:cNvSpPr>
              <p:nvPr/>
            </p:nvSpPr>
            <p:spPr bwMode="auto">
              <a:xfrm>
                <a:off x="1643362" y="2443400"/>
                <a:ext cx="7620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ee</a:t>
                </a:r>
              </a:p>
            </p:txBody>
          </p:sp>
          <p:sp>
            <p:nvSpPr>
              <p:cNvPr id="97293" name="TextBox 11"/>
              <p:cNvSpPr txBox="1">
                <a:spLocks noChangeArrowheads="1"/>
              </p:cNvSpPr>
              <p:nvPr/>
            </p:nvSpPr>
            <p:spPr bwMode="auto">
              <a:xfrm>
                <a:off x="5029201" y="4987145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oo</a:t>
                </a:r>
              </a:p>
            </p:txBody>
          </p:sp>
          <p:sp>
            <p:nvSpPr>
              <p:cNvPr id="97294" name="Freeform 12"/>
              <p:cNvSpPr>
                <a:spLocks/>
              </p:cNvSpPr>
              <p:nvPr/>
            </p:nvSpPr>
            <p:spPr bwMode="auto">
              <a:xfrm>
                <a:off x="1981200" y="1995367"/>
                <a:ext cx="3095468" cy="485087"/>
              </a:xfrm>
              <a:custGeom>
                <a:avLst/>
                <a:gdLst>
                  <a:gd name="T0" fmla="*/ 0 w 2743200"/>
                  <a:gd name="T1" fmla="*/ 33053366 h 299935"/>
                  <a:gd name="T2" fmla="*/ 4264948 w 2743200"/>
                  <a:gd name="T3" fmla="*/ 16092 h 299935"/>
                  <a:gd name="T4" fmla="*/ 9132006 w 2743200"/>
                  <a:gd name="T5" fmla="*/ 36724181 h 299935"/>
                  <a:gd name="T6" fmla="*/ 9132006 w 2743200"/>
                  <a:gd name="T7" fmla="*/ 36724181 h 299935"/>
                  <a:gd name="T8" fmla="*/ 9182184 w 2743200"/>
                  <a:gd name="T9" fmla="*/ 36724181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5" name="Freeform 13"/>
              <p:cNvSpPr>
                <a:spLocks/>
              </p:cNvSpPr>
              <p:nvPr/>
            </p:nvSpPr>
            <p:spPr bwMode="auto">
              <a:xfrm>
                <a:off x="2362200" y="4484984"/>
                <a:ext cx="2805659" cy="341432"/>
              </a:xfrm>
              <a:custGeom>
                <a:avLst/>
                <a:gdLst>
                  <a:gd name="T0" fmla="*/ 0 w 2743200"/>
                  <a:gd name="T1" fmla="*/ 986423 h 299935"/>
                  <a:gd name="T2" fmla="*/ 1595878 w 2743200"/>
                  <a:gd name="T3" fmla="*/ 484 h 299935"/>
                  <a:gd name="T4" fmla="*/ 3417056 w 2743200"/>
                  <a:gd name="T5" fmla="*/ 1095969 h 299935"/>
                  <a:gd name="T6" fmla="*/ 3417056 w 2743200"/>
                  <a:gd name="T7" fmla="*/ 1095969 h 299935"/>
                  <a:gd name="T8" fmla="*/ 3435830 w 2743200"/>
                  <a:gd name="T9" fmla="*/ 1095969 h 2999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3200" h="299935">
                    <a:moveTo>
                      <a:pt x="0" y="269955"/>
                    </a:moveTo>
                    <a:cubicBezTo>
                      <a:pt x="409731" y="132545"/>
                      <a:pt x="819462" y="-4865"/>
                      <a:pt x="1274164" y="132"/>
                    </a:cubicBezTo>
                    <a:cubicBezTo>
                      <a:pt x="1728866" y="5129"/>
                      <a:pt x="2728210" y="299935"/>
                      <a:pt x="2728210" y="299935"/>
                    </a:cubicBezTo>
                    <a:lnTo>
                      <a:pt x="2743200" y="29993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6" name="Freeform 14"/>
              <p:cNvSpPr>
                <a:spLocks/>
              </p:cNvSpPr>
              <p:nvPr/>
            </p:nvSpPr>
            <p:spPr bwMode="auto">
              <a:xfrm>
                <a:off x="2128603" y="2910184"/>
                <a:ext cx="2948065" cy="239000"/>
              </a:xfrm>
              <a:custGeom>
                <a:avLst/>
                <a:gdLst>
                  <a:gd name="T0" fmla="*/ 8875016 w 2608289"/>
                  <a:gd name="T1" fmla="*/ 0 h 346376"/>
                  <a:gd name="T2" fmla="*/ 4131473 w 2608289"/>
                  <a:gd name="T3" fmla="*/ 8434 h 346376"/>
                  <a:gd name="T4" fmla="*/ 0 w 2608289"/>
                  <a:gd name="T5" fmla="*/ 2567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7" name="Freeform 15"/>
              <p:cNvSpPr>
                <a:spLocks/>
              </p:cNvSpPr>
              <p:nvPr/>
            </p:nvSpPr>
            <p:spPr bwMode="auto">
              <a:xfrm>
                <a:off x="2358452" y="5765384"/>
                <a:ext cx="2670749" cy="222011"/>
              </a:xfrm>
              <a:custGeom>
                <a:avLst/>
                <a:gdLst>
                  <a:gd name="T0" fmla="*/ 3304679 w 2608289"/>
                  <a:gd name="T1" fmla="*/ 0 h 346376"/>
                  <a:gd name="T2" fmla="*/ 1538384 w 2608289"/>
                  <a:gd name="T3" fmla="*/ 4035 h 346376"/>
                  <a:gd name="T4" fmla="*/ 0 w 2608289"/>
                  <a:gd name="T5" fmla="*/ 1228 h 3463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08289" h="346376">
                    <a:moveTo>
                      <a:pt x="2608289" y="0"/>
                    </a:moveTo>
                    <a:cubicBezTo>
                      <a:pt x="2128604" y="163643"/>
                      <a:pt x="1648919" y="327286"/>
                      <a:pt x="1214204" y="344774"/>
                    </a:cubicBezTo>
                    <a:cubicBezTo>
                      <a:pt x="779489" y="362262"/>
                      <a:pt x="389744" y="233596"/>
                      <a:pt x="0" y="104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8" name="Freeform 16"/>
              <p:cNvSpPr>
                <a:spLocks/>
              </p:cNvSpPr>
              <p:nvPr/>
            </p:nvSpPr>
            <p:spPr bwMode="auto">
              <a:xfrm>
                <a:off x="1378057" y="3117954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9" name="Freeform 17"/>
              <p:cNvSpPr>
                <a:spLocks/>
              </p:cNvSpPr>
              <p:nvPr/>
            </p:nvSpPr>
            <p:spPr bwMode="auto">
              <a:xfrm>
                <a:off x="4947484" y="2988040"/>
                <a:ext cx="375792" cy="1948721"/>
              </a:xfrm>
              <a:custGeom>
                <a:avLst/>
                <a:gdLst>
                  <a:gd name="T0" fmla="*/ 285851 w 375792"/>
                  <a:gd name="T1" fmla="*/ 0 h 1948721"/>
                  <a:gd name="T2" fmla="*/ 1038 w 375792"/>
                  <a:gd name="T3" fmla="*/ 899410 h 1948721"/>
                  <a:gd name="T4" fmla="*/ 375792 w 375792"/>
                  <a:gd name="T5" fmla="*/ 1948721 h 1948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792" h="1948721">
                    <a:moveTo>
                      <a:pt x="285851" y="0"/>
                    </a:moveTo>
                    <a:cubicBezTo>
                      <a:pt x="135949" y="287311"/>
                      <a:pt x="-13952" y="574623"/>
                      <a:pt x="1038" y="899410"/>
                    </a:cubicBezTo>
                    <a:cubicBezTo>
                      <a:pt x="16028" y="1224197"/>
                      <a:pt x="195910" y="1586459"/>
                      <a:pt x="375792" y="194872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00" name="Freeform 18"/>
              <p:cNvSpPr>
                <a:spLocks/>
              </p:cNvSpPr>
              <p:nvPr/>
            </p:nvSpPr>
            <p:spPr bwMode="auto">
              <a:xfrm>
                <a:off x="2128604" y="3225384"/>
                <a:ext cx="229848" cy="1575216"/>
              </a:xfrm>
              <a:custGeom>
                <a:avLst/>
                <a:gdLst>
                  <a:gd name="T0" fmla="*/ 0 w 455222"/>
                  <a:gd name="T1" fmla="*/ 135591 h 2068642"/>
                  <a:gd name="T2" fmla="*/ 484 w 455222"/>
                  <a:gd name="T3" fmla="*/ 57970 h 2068642"/>
                  <a:gd name="T4" fmla="*/ 22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01" name="Freeform 19"/>
              <p:cNvSpPr>
                <a:spLocks/>
              </p:cNvSpPr>
              <p:nvPr/>
            </p:nvSpPr>
            <p:spPr bwMode="auto">
              <a:xfrm>
                <a:off x="5766215" y="2808158"/>
                <a:ext cx="279816" cy="2068642"/>
              </a:xfrm>
              <a:custGeom>
                <a:avLst/>
                <a:gdLst>
                  <a:gd name="T0" fmla="*/ 0 w 455222"/>
                  <a:gd name="T1" fmla="*/ 2068642 h 2068642"/>
                  <a:gd name="T2" fmla="*/ 3463 w 455222"/>
                  <a:gd name="T3" fmla="*/ 884419 h 2068642"/>
                  <a:gd name="T4" fmla="*/ 1616 w 455222"/>
                  <a:gd name="T5" fmla="*/ 0 h 2068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5222" h="2068642">
                    <a:moveTo>
                      <a:pt x="0" y="2068642"/>
                    </a:moveTo>
                    <a:cubicBezTo>
                      <a:pt x="207364" y="1648917"/>
                      <a:pt x="414728" y="1229192"/>
                      <a:pt x="449705" y="884419"/>
                    </a:cubicBezTo>
                    <a:cubicBezTo>
                      <a:pt x="484682" y="539646"/>
                      <a:pt x="347272" y="269823"/>
                      <a:pt x="209862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02" name="TextBox 11"/>
              <p:cNvSpPr txBox="1">
                <a:spLocks noChangeArrowheads="1"/>
              </p:cNvSpPr>
              <p:nvPr/>
            </p:nvSpPr>
            <p:spPr bwMode="auto">
              <a:xfrm>
                <a:off x="5197838" y="2392341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oe</a:t>
                </a:r>
              </a:p>
            </p:txBody>
          </p:sp>
          <p:sp>
            <p:nvSpPr>
              <p:cNvPr id="97303" name="TextBox 11"/>
              <p:cNvSpPr txBox="1">
                <a:spLocks noChangeArrowheads="1"/>
              </p:cNvSpPr>
              <p:nvPr/>
            </p:nvSpPr>
            <p:spPr bwMode="auto">
              <a:xfrm>
                <a:off x="1901252" y="4977984"/>
                <a:ext cx="914400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eo</a:t>
                </a:r>
              </a:p>
            </p:txBody>
          </p:sp>
          <p:sp>
            <p:nvSpPr>
              <p:cNvPr id="97304" name="TextBox 5"/>
              <p:cNvSpPr txBox="1">
                <a:spLocks noChangeArrowheads="1"/>
              </p:cNvSpPr>
              <p:nvPr/>
            </p:nvSpPr>
            <p:spPr bwMode="auto">
              <a:xfrm>
                <a:off x="3304134" y="25908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7305" name="TextBox 5"/>
              <p:cNvSpPr txBox="1">
                <a:spLocks noChangeArrowheads="1"/>
              </p:cNvSpPr>
              <p:nvPr/>
            </p:nvSpPr>
            <p:spPr bwMode="auto">
              <a:xfrm>
                <a:off x="3356547" y="45847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7306" name="TextBox 5"/>
              <p:cNvSpPr txBox="1">
                <a:spLocks noChangeArrowheads="1"/>
              </p:cNvSpPr>
              <p:nvPr/>
            </p:nvSpPr>
            <p:spPr bwMode="auto">
              <a:xfrm>
                <a:off x="3289402" y="5987395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</a:t>
                </a:r>
              </a:p>
            </p:txBody>
          </p:sp>
          <p:sp>
            <p:nvSpPr>
              <p:cNvPr id="97307" name="TextBox 5"/>
              <p:cNvSpPr txBox="1">
                <a:spLocks noChangeArrowheads="1"/>
              </p:cNvSpPr>
              <p:nvPr/>
            </p:nvSpPr>
            <p:spPr bwMode="auto">
              <a:xfrm>
                <a:off x="876198" y="3590712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7308" name="TextBox 5"/>
              <p:cNvSpPr txBox="1">
                <a:spLocks noChangeArrowheads="1"/>
              </p:cNvSpPr>
              <p:nvPr/>
            </p:nvSpPr>
            <p:spPr bwMode="auto">
              <a:xfrm>
                <a:off x="4945561" y="3681839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7309" name="TextBox 5"/>
              <p:cNvSpPr txBox="1">
                <a:spLocks noChangeArrowheads="1"/>
              </p:cNvSpPr>
              <p:nvPr/>
            </p:nvSpPr>
            <p:spPr bwMode="auto">
              <a:xfrm>
                <a:off x="2482985" y="3611734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7310" name="TextBox 5"/>
              <p:cNvSpPr txBox="1">
                <a:spLocks noChangeArrowheads="1"/>
              </p:cNvSpPr>
              <p:nvPr/>
            </p:nvSpPr>
            <p:spPr bwMode="auto">
              <a:xfrm>
                <a:off x="6106514" y="3670300"/>
                <a:ext cx="6264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b</a:t>
                </a:r>
              </a:p>
            </p:txBody>
          </p:sp>
          <p:sp>
            <p:nvSpPr>
              <p:cNvPr id="97311" name="Oval 29"/>
              <p:cNvSpPr>
                <a:spLocks noChangeArrowheads="1"/>
              </p:cNvSpPr>
              <p:nvPr/>
            </p:nvSpPr>
            <p:spPr bwMode="auto">
              <a:xfrm>
                <a:off x="1650360" y="2517514"/>
                <a:ext cx="581733" cy="50467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cxnSp>
        <p:nvCxnSpPr>
          <p:cNvPr id="97285" name="Straight Arrow Connector 10"/>
          <p:cNvCxnSpPr>
            <a:cxnSpLocks noChangeShapeType="1"/>
          </p:cNvCxnSpPr>
          <p:nvPr/>
        </p:nvCxnSpPr>
        <p:spPr bwMode="auto">
          <a:xfrm>
            <a:off x="498475" y="2652713"/>
            <a:ext cx="10668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CC1A7B-3565-B8CD-83BC-F98EA74F54D9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5794821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325"/>
          </a:xfrm>
        </p:spPr>
        <p:txBody>
          <a:bodyPr/>
          <a:lstStyle/>
          <a:p>
            <a:pPr algn="ctr"/>
            <a:r>
              <a:rPr lang="en-US" b="1" dirty="0" err="1"/>
              <a:t>NFA</a:t>
            </a:r>
            <a:r>
              <a:rPr lang="en-US" b="1" dirty="0"/>
              <a:t>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125" y="773113"/>
                <a:ext cx="8667750" cy="4416425"/>
              </a:xfrm>
            </p:spPr>
            <p:txBody>
              <a:bodyPr/>
              <a:lstStyle/>
              <a:p>
                <a:pPr marL="0" indent="0" eaLnBrk="1" hangingPunct="1">
                  <a:buFont typeface="Arial" panose="020B0604020202020204" pitchFamily="34" charset="0"/>
                  <a:buNone/>
                </a:pPr>
                <a:r>
                  <a:rPr lang="en-US" sz="2400" b="1" dirty="0"/>
                  <a:t>NFA is defined as       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M=(Q, ∑ , 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ꝺ, q0, F)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Where, Q= set of states</a:t>
                </a:r>
              </a:p>
              <a:p>
                <a:pPr marL="0" indent="0" eaLnBrk="1" hangingPunct="1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Σ = input alphabet</a:t>
                </a:r>
              </a:p>
              <a:p>
                <a:pPr marL="0" indent="0" eaLnBrk="1" hangingPunct="1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ꝺ = transition function     </a:t>
                </a:r>
                <a:r>
                  <a:rPr lang="en-US" sz="2400" b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ꝺ: Q X ( </a:t>
                </a:r>
                <a:r>
                  <a:rPr lang="el-GR" sz="2400" b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sz="2400" b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ᴜ {</a:t>
                </a:r>
                <a:r>
                  <a:rPr lang="el-GR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ϵ</a:t>
                </a:r>
                <a:r>
                  <a:rPr lang="en-US" sz="2400" b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} ) </a:t>
                </a:r>
                <a:r>
                  <a:rPr lang="en-US" sz="2400" b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𝑸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q0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Start / Initial State</a:t>
                </a:r>
              </a:p>
              <a:p>
                <a:pPr marL="0" indent="0" eaLnBrk="1" hangingPunct="1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F  set of acceptance state</a:t>
                </a:r>
                <a:endPara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73113"/>
                <a:ext cx="8667750" cy="4416425"/>
              </a:xfrm>
              <a:blipFill rotWithShape="0">
                <a:blip r:embed="rId3"/>
                <a:stretch>
                  <a:fillRect l="-1055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70"/>
          <p:cNvSpPr>
            <a:spLocks noChangeArrowheads="1"/>
          </p:cNvSpPr>
          <p:nvPr/>
        </p:nvSpPr>
        <p:spPr bwMode="auto">
          <a:xfrm>
            <a:off x="2555875" y="43338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5843588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1946275" y="4600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V="1">
            <a:off x="4497388" y="3957638"/>
            <a:ext cx="11938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2613025" y="43338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1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3338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80"/>
          <p:cNvSpPr>
            <a:spLocks noChangeArrowheads="1"/>
          </p:cNvSpPr>
          <p:nvPr/>
        </p:nvSpPr>
        <p:spPr bwMode="auto">
          <a:xfrm>
            <a:off x="3962400" y="370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81"/>
          <p:cNvGraphicFramePr>
            <a:graphicFrameLocks noChangeAspect="1"/>
          </p:cNvGraphicFramePr>
          <p:nvPr/>
        </p:nvGraphicFramePr>
        <p:xfrm>
          <a:off x="4046538" y="3709988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1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709988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4"/>
          <p:cNvGraphicFramePr>
            <a:graphicFrameLocks noChangeAspect="1"/>
          </p:cNvGraphicFramePr>
          <p:nvPr/>
        </p:nvGraphicFramePr>
        <p:xfrm>
          <a:off x="5875338" y="3590925"/>
          <a:ext cx="4683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5" imgH="215619" progId="Equation.3">
                  <p:embed/>
                </p:oleObj>
              </mc:Choice>
              <mc:Fallback>
                <p:oleObj name="Equation" r:id="rId8" imgW="164885" imgH="215619" progId="Equation.3">
                  <p:embed/>
                  <p:pic>
                    <p:nvPicPr>
                      <p:cNvPr id="13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590925"/>
                        <a:ext cx="4683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5"/>
          <p:cNvSpPr>
            <a:spLocks noChangeShapeType="1"/>
          </p:cNvSpPr>
          <p:nvPr/>
        </p:nvSpPr>
        <p:spPr bwMode="auto">
          <a:xfrm flipV="1">
            <a:off x="3101975" y="4079875"/>
            <a:ext cx="868363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86"/>
          <p:cNvGraphicFramePr>
            <a:graphicFrameLocks noChangeAspect="1"/>
          </p:cNvGraphicFramePr>
          <p:nvPr/>
        </p:nvGraphicFramePr>
        <p:xfrm>
          <a:off x="3216275" y="3852863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835" imgH="139518" progId="Equation.3">
                  <p:embed/>
                </p:oleObj>
              </mc:Choice>
              <mc:Fallback>
                <p:oleObj name="Equation" r:id="rId10" imgW="126835" imgH="139518" progId="Equation.3">
                  <p:embed/>
                  <p:pic>
                    <p:nvPicPr>
                      <p:cNvPr id="1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852863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6"/>
          <p:cNvGraphicFramePr>
            <a:graphicFrameLocks noChangeAspect="1"/>
          </p:cNvGraphicFramePr>
          <p:nvPr/>
        </p:nvGraphicFramePr>
        <p:xfrm>
          <a:off x="4905375" y="349567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5" imgH="177415" progId="Equation.3">
                  <p:embed/>
                </p:oleObj>
              </mc:Choice>
              <mc:Fallback>
                <p:oleObj name="Equation" r:id="rId12" imgW="126725" imgH="177415" progId="Equation.3">
                  <p:embed/>
                  <p:pic>
                    <p:nvPicPr>
                      <p:cNvPr id="2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49567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6"/>
          <p:cNvGraphicFramePr>
            <a:graphicFrameLocks noChangeAspect="1"/>
          </p:cNvGraphicFramePr>
          <p:nvPr/>
        </p:nvGraphicFramePr>
        <p:xfrm>
          <a:off x="2025650" y="3609975"/>
          <a:ext cx="550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780" imgH="203024" progId="Equation.3">
                  <p:embed/>
                </p:oleObj>
              </mc:Choice>
              <mc:Fallback>
                <p:oleObj name="Equation" r:id="rId14" imgW="253780" imgH="203024" progId="Equation.3">
                  <p:embed/>
                  <p:pic>
                    <p:nvPicPr>
                      <p:cNvPr id="2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609975"/>
                        <a:ext cx="550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74"/>
          <p:cNvSpPr>
            <a:spLocks noChangeArrowheads="1"/>
          </p:cNvSpPr>
          <p:nvPr/>
        </p:nvSpPr>
        <p:spPr bwMode="auto">
          <a:xfrm>
            <a:off x="5691188" y="35528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5843588" y="51387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Oval 80"/>
          <p:cNvSpPr>
            <a:spLocks noChangeArrowheads="1"/>
          </p:cNvSpPr>
          <p:nvPr/>
        </p:nvSpPr>
        <p:spPr bwMode="auto">
          <a:xfrm>
            <a:off x="3960813" y="50085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" name="Oval 74"/>
          <p:cNvSpPr>
            <a:spLocks noChangeArrowheads="1"/>
          </p:cNvSpPr>
          <p:nvPr/>
        </p:nvSpPr>
        <p:spPr bwMode="auto">
          <a:xfrm>
            <a:off x="5691188" y="4986338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9" name="Line 76"/>
          <p:cNvSpPr>
            <a:spLocks noChangeShapeType="1"/>
          </p:cNvSpPr>
          <p:nvPr/>
        </p:nvSpPr>
        <p:spPr bwMode="auto">
          <a:xfrm flipV="1">
            <a:off x="4497388" y="5365750"/>
            <a:ext cx="11938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85"/>
          <p:cNvSpPr>
            <a:spLocks noChangeShapeType="1"/>
          </p:cNvSpPr>
          <p:nvPr/>
        </p:nvSpPr>
        <p:spPr bwMode="auto">
          <a:xfrm>
            <a:off x="2976563" y="4829175"/>
            <a:ext cx="9810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Object 81"/>
          <p:cNvGraphicFramePr>
            <a:graphicFrameLocks noChangeAspect="1"/>
          </p:cNvGraphicFramePr>
          <p:nvPr/>
        </p:nvGraphicFramePr>
        <p:xfrm>
          <a:off x="4046538" y="4905375"/>
          <a:ext cx="425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28" imgH="228501" progId="Equation.3">
                  <p:embed/>
                </p:oleObj>
              </mc:Choice>
              <mc:Fallback>
                <p:oleObj name="Equation" r:id="rId16" imgW="165028" imgH="228501" progId="Equation.3">
                  <p:embed/>
                  <p:pic>
                    <p:nvPicPr>
                      <p:cNvPr id="3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905375"/>
                        <a:ext cx="425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4"/>
          <p:cNvGraphicFramePr>
            <a:graphicFrameLocks noChangeAspect="1"/>
          </p:cNvGraphicFramePr>
          <p:nvPr/>
        </p:nvGraphicFramePr>
        <p:xfrm>
          <a:off x="5921375" y="51339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100" imgH="469900" progId="Equation.3">
                  <p:embed/>
                </p:oleObj>
              </mc:Choice>
              <mc:Fallback>
                <p:oleObj name="Equation" r:id="rId18" imgW="419100" imgH="469900" progId="Equation.3">
                  <p:embed/>
                  <p:pic>
                    <p:nvPicPr>
                      <p:cNvPr id="3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1339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6"/>
          <p:cNvGraphicFramePr>
            <a:graphicFrameLocks noChangeAspect="1"/>
          </p:cNvGraphicFramePr>
          <p:nvPr/>
        </p:nvGraphicFramePr>
        <p:xfrm>
          <a:off x="5010150" y="5035550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835" imgH="139518" progId="Equation.3">
                  <p:embed/>
                </p:oleObj>
              </mc:Choice>
              <mc:Fallback>
                <p:oleObj name="Equation" r:id="rId20" imgW="126835" imgH="139518" progId="Equation.3">
                  <p:embed/>
                  <p:pic>
                    <p:nvPicPr>
                      <p:cNvPr id="33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035550"/>
                        <a:ext cx="276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6"/>
          <p:cNvGraphicFramePr>
            <a:graphicFrameLocks noChangeAspect="1"/>
          </p:cNvGraphicFramePr>
          <p:nvPr/>
        </p:nvGraphicFramePr>
        <p:xfrm>
          <a:off x="3282950" y="4886325"/>
          <a:ext cx="274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5" imgH="177415" progId="Equation.3">
                  <p:embed/>
                </p:oleObj>
              </mc:Choice>
              <mc:Fallback>
                <p:oleObj name="Equation" r:id="rId22" imgW="126725" imgH="177415" progId="Equation.3">
                  <p:embed/>
                  <p:pic>
                    <p:nvPicPr>
                      <p:cNvPr id="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86325"/>
                        <a:ext cx="274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56"/>
          <p:cNvSpPr>
            <a:spLocks/>
          </p:cNvSpPr>
          <p:nvPr/>
        </p:nvSpPr>
        <p:spPr bwMode="auto">
          <a:xfrm>
            <a:off x="2582863" y="3417888"/>
            <a:ext cx="546100" cy="1003300"/>
          </a:xfrm>
          <a:custGeom>
            <a:avLst/>
            <a:gdLst>
              <a:gd name="T0" fmla="*/ 2147483646 w 672"/>
              <a:gd name="T1" fmla="*/ 2147483646 h 632"/>
              <a:gd name="T2" fmla="*/ 2147483646 w 672"/>
              <a:gd name="T3" fmla="*/ 2147483646 h 632"/>
              <a:gd name="T4" fmla="*/ 2147483646 w 672"/>
              <a:gd name="T5" fmla="*/ 2147483646 h 632"/>
              <a:gd name="T6" fmla="*/ 2147483646 w 672"/>
              <a:gd name="T7" fmla="*/ 2147483646 h 632"/>
              <a:gd name="T8" fmla="*/ 2147483646 w 672"/>
              <a:gd name="T9" fmla="*/ 2147483646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08300F-3021-4FF2-9AE9-13F2DEE2C2D1}" type="datetime1">
              <a:rPr lang="en-US" smtClean="0"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B30C-B0C0-43D8-986E-630E7421F9CF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14D20-FB83-2A33-D10C-80542A4531A8}"/>
              </a:ext>
            </a:extLst>
          </p:cNvPr>
          <p:cNvSpPr txBox="1"/>
          <p:nvPr/>
        </p:nvSpPr>
        <p:spPr>
          <a:xfrm>
            <a:off x="6676173" y="6461517"/>
            <a:ext cx="188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</a:rPr>
              <a:t>Dr.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</a:rPr>
              <a:t>  Gauri Kalnoor</a:t>
            </a:r>
          </a:p>
        </p:txBody>
      </p:sp>
    </p:spTree>
    <p:extLst>
      <p:ext uri="{BB962C8B-B14F-4D97-AF65-F5344CB8AC3E}">
        <p14:creationId xmlns:p14="http://schemas.microsoft.com/office/powerpoint/2010/main" val="21182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568D1BE644EB353EEECCF79BC04" ma:contentTypeVersion="4" ma:contentTypeDescription="Create a new document." ma:contentTypeScope="" ma:versionID="4fc4f49fadefd3bf659ad0bbfc4d36fa">
  <xsd:schema xmlns:xsd="http://www.w3.org/2001/XMLSchema" xmlns:xs="http://www.w3.org/2001/XMLSchema" xmlns:p="http://schemas.microsoft.com/office/2006/metadata/properties" xmlns:ns2="43204bce-41e0-45bd-9649-fdf2553f0fcc" targetNamespace="http://schemas.microsoft.com/office/2006/metadata/properties" ma:root="true" ma:fieldsID="4943040c7ec8c6d6001961c89d2013b0" ns2:_="">
    <xsd:import namespace="43204bce-41e0-45bd-9649-fdf2553f0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04bce-41e0-45bd-9649-fdf2553f0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68627B-5625-4821-B6F4-758718E891F6}">
  <ds:schemaRefs>
    <ds:schemaRef ds:uri="http://purl.org/dc/dcmitype/"/>
    <ds:schemaRef ds:uri="http://www.w3.org/XML/1998/namespace"/>
    <ds:schemaRef ds:uri="http://purl.org/dc/terms/"/>
    <ds:schemaRef ds:uri="6aef3fba-21f0-4319-8b84-e9eb757b9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6080F9C-7889-47C8-8D63-D353B2D21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04bce-41e0-45bd-9649-fdf2553f0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235D07-6179-4E5D-98FD-B1B3662673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12698</TotalTime>
  <Words>4423</Words>
  <Application>Microsoft Office PowerPoint</Application>
  <PresentationFormat>On-screen Show (4:3)</PresentationFormat>
  <Paragraphs>1210</Paragraphs>
  <Slides>125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Arial</vt:lpstr>
      <vt:lpstr>Arial</vt:lpstr>
      <vt:lpstr>Calibri</vt:lpstr>
      <vt:lpstr>Cambria</vt:lpstr>
      <vt:lpstr>Cambria Math</vt:lpstr>
      <vt:lpstr>Comic Sans MS</vt:lpstr>
      <vt:lpstr>Cookie</vt:lpstr>
      <vt:lpstr>Nunito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Finite Automaton</vt:lpstr>
      <vt:lpstr>PowerPoint Presentation</vt:lpstr>
      <vt:lpstr>Transition Graph</vt:lpstr>
      <vt:lpstr>Initial Configuration</vt:lpstr>
      <vt:lpstr>Reading the Input</vt:lpstr>
      <vt:lpstr>PowerPoint Presentation</vt:lpstr>
      <vt:lpstr>PowerPoint Presentation</vt:lpstr>
      <vt:lpstr>PowerPoint Presentation</vt:lpstr>
      <vt:lpstr>PowerPoint Presentation</vt:lpstr>
      <vt:lpstr>Rejection</vt:lpstr>
      <vt:lpstr>PowerPoint Presentation</vt:lpstr>
      <vt:lpstr>PowerPoint Presentation</vt:lpstr>
      <vt:lpstr>PowerPoint Presentation</vt:lpstr>
      <vt:lpstr>PowerPoint Presentation</vt:lpstr>
      <vt:lpstr>Another Rejection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Rejection Example</vt:lpstr>
      <vt:lpstr>PowerPoint Presentation</vt:lpstr>
      <vt:lpstr>PowerPoint Presentation</vt:lpstr>
      <vt:lpstr>PowerPoint Presentation</vt:lpstr>
      <vt:lpstr>PowerPoint Presentation</vt:lpstr>
      <vt:lpstr>Languages Accepted by FAs</vt:lpstr>
      <vt:lpstr>Example</vt:lpstr>
      <vt:lpstr>Example</vt:lpstr>
      <vt:lpstr>Example</vt:lpstr>
      <vt:lpstr>Formal Definition</vt:lpstr>
      <vt:lpstr>Input Alphabet </vt:lpstr>
      <vt:lpstr>Set of States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Transition Table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Definition</vt:lpstr>
      <vt:lpstr>PowerPoint Presentation</vt:lpstr>
      <vt:lpstr>Check the string acceptance of abba </vt:lpstr>
      <vt:lpstr>Language Accepted by FAs</vt:lpstr>
      <vt:lpstr>Example</vt:lpstr>
      <vt:lpstr>L=strings with substring ‘101’ over {0, 1}</vt:lpstr>
      <vt:lpstr>Example</vt:lpstr>
      <vt:lpstr>Example</vt:lpstr>
      <vt:lpstr>Regular Languages</vt:lpstr>
      <vt:lpstr>PowerPoint Presentation</vt:lpstr>
      <vt:lpstr>PowerPoint Presentation</vt:lpstr>
      <vt:lpstr>Deterministic Finite Automata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DFA - Starts with a , ∑={a,b}</vt:lpstr>
      <vt:lpstr>DFA - Starts with ab , ∑={a,b}</vt:lpstr>
      <vt:lpstr>DFA - Starts with aa , ∑={a,b}</vt:lpstr>
      <vt:lpstr>DFA - Starts with aba , ∑={a,b}</vt:lpstr>
      <vt:lpstr>DFA - Starts with 101 , ∑={0,1}</vt:lpstr>
      <vt:lpstr>Ends with a</vt:lpstr>
      <vt:lpstr> </vt:lpstr>
      <vt:lpstr>Ends with ab</vt:lpstr>
      <vt:lpstr>Ending with bab</vt:lpstr>
      <vt:lpstr>DFA – Ends with 101, ∑={ 0,1}</vt:lpstr>
      <vt:lpstr>DFA – Ends with 111 , ∑={ 0,1}</vt:lpstr>
      <vt:lpstr>DfA – Substring 101</vt:lpstr>
      <vt:lpstr>DFA- Contains 111</vt:lpstr>
      <vt:lpstr>DFA – Contains 1011</vt:lpstr>
      <vt:lpstr>DFA- Even no of 0s, ∑={ 0,1} or n0(w)mod2=0</vt:lpstr>
      <vt:lpstr>DFA – Odd no of 0’s , ∑={ 0,1} or n0(w)mod2=1</vt:lpstr>
      <vt:lpstr>DFA - na(w)mod3=0, ∑={ a,b} </vt:lpstr>
      <vt:lpstr>DFA- nb(w)mod4=1, ∑={ a,b} </vt:lpstr>
      <vt:lpstr>DfA – n1(w)mod3=2, ∑={ 0,1}</vt:lpstr>
      <vt:lpstr>Dfa –lwlmod2=0,</vt:lpstr>
      <vt:lpstr>DfA – lwlmod2=1</vt:lpstr>
      <vt:lpstr>DFA –lwlmod3=0, ∑={ 0,1}</vt:lpstr>
      <vt:lpstr>No of a’s is even and no of b’s odd-eo</vt:lpstr>
      <vt:lpstr>No of a’s is odd and no of b’s even=oe </vt:lpstr>
      <vt:lpstr>No of a’s is odd and no of b’s odd-oo </vt:lpstr>
      <vt:lpstr>No of a’s is even and no of b’s even-ee </vt:lpstr>
      <vt:lpstr>NFA Definition</vt:lpstr>
      <vt:lpstr>NFA Example</vt:lpstr>
      <vt:lpstr>NFA to DFA Conversion Example</vt:lpstr>
      <vt:lpstr>NFA to DFA Conversion Example</vt:lpstr>
      <vt:lpstr>NFA to DFA Conversion Example</vt:lpstr>
      <vt:lpstr>NFA to DFA Conversion Example</vt:lpstr>
      <vt:lpstr>NFA to DFA Conversion Example</vt:lpstr>
      <vt:lpstr>NFA to DFA Conversion Example</vt:lpstr>
      <vt:lpstr>Minimization of DFA Example</vt:lpstr>
      <vt:lpstr>Minimization of DFA Example</vt:lpstr>
      <vt:lpstr>Minimization of DFA Example</vt:lpstr>
      <vt:lpstr>PowerPoint Presentation</vt:lpstr>
      <vt:lpstr>Ɛ-NFA (Finite Automaton with Epsilon Transitions)</vt:lpstr>
      <vt:lpstr>  Examples of Epsilon-NFA </vt:lpstr>
      <vt:lpstr>Example 2</vt:lpstr>
      <vt:lpstr> Conversion of ϵ-NFA to DFA </vt:lpstr>
      <vt:lpstr>PowerPoint Presentation</vt:lpstr>
      <vt:lpstr>Example of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Asad Khan</cp:lastModifiedBy>
  <cp:revision>832</cp:revision>
  <cp:lastPrinted>2018-07-24T06:37:20Z</cp:lastPrinted>
  <dcterms:created xsi:type="dcterms:W3CDTF">2018-06-07T04:06:17Z</dcterms:created>
  <dcterms:modified xsi:type="dcterms:W3CDTF">2023-03-01T07:03:18Z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0x01010056C5D568D1BE644EB353EEECCF79BC04</vt:lpwstr>
  </property>
</Properties>
</file>