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705" r:id="rId5"/>
    <p:sldMasterId id="2147483670" r:id="rId6"/>
    <p:sldMasterId id="2147483698" r:id="rId7"/>
    <p:sldMasterId id="2147483696" r:id="rId8"/>
  </p:sldMasterIdLst>
  <p:notesMasterIdLst>
    <p:notesMasterId r:id="rId25"/>
  </p:notesMasterIdLst>
  <p:handoutMasterIdLst>
    <p:handoutMasterId r:id="rId26"/>
  </p:handoutMasterIdLst>
  <p:sldIdLst>
    <p:sldId id="260" r:id="rId9"/>
    <p:sldId id="261" r:id="rId10"/>
    <p:sldId id="265" r:id="rId11"/>
    <p:sldId id="268" r:id="rId12"/>
    <p:sldId id="269" r:id="rId13"/>
    <p:sldId id="264" r:id="rId14"/>
    <p:sldId id="267" r:id="rId15"/>
    <p:sldId id="263" r:id="rId16"/>
    <p:sldId id="272" r:id="rId17"/>
    <p:sldId id="270" r:id="rId18"/>
    <p:sldId id="274" r:id="rId19"/>
    <p:sldId id="273" r:id="rId20"/>
    <p:sldId id="277" r:id="rId21"/>
    <p:sldId id="275" r:id="rId22"/>
    <p:sldId id="25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78CE1-FAC0-4FA6-919D-FE5A0A4D79D9}" v="14" dt="2023-08-10T16:05:40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58" autoAdjust="0"/>
    <p:restoredTop sz="94647" autoAdjust="0"/>
  </p:normalViewPr>
  <p:slideViewPr>
    <p:cSldViewPr snapToGrid="0" showGuides="1">
      <p:cViewPr varScale="1">
        <p:scale>
          <a:sx n="81" d="100"/>
          <a:sy n="81" d="100"/>
        </p:scale>
        <p:origin x="259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8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, Summer - BLS CTR" userId="bb1e8b70-b3dd-4931-8816-2d5aafcd8b08" providerId="ADAL" clId="{F1078CE1-FAC0-4FA6-919D-FE5A0A4D79D9}"/>
    <pc:docChg chg="undo custSel addSld delSld modSld sldOrd">
      <pc:chgData name="Long, Summer - BLS CTR" userId="bb1e8b70-b3dd-4931-8816-2d5aafcd8b08" providerId="ADAL" clId="{F1078CE1-FAC0-4FA6-919D-FE5A0A4D79D9}" dt="2023-08-11T15:37:07.610" v="5318" actId="255"/>
      <pc:docMkLst>
        <pc:docMk/>
      </pc:docMkLst>
      <pc:sldChg chg="modSp mod">
        <pc:chgData name="Long, Summer - BLS CTR" userId="bb1e8b70-b3dd-4931-8816-2d5aafcd8b08" providerId="ADAL" clId="{F1078CE1-FAC0-4FA6-919D-FE5A0A4D79D9}" dt="2023-08-10T16:28:28.103" v="5078" actId="20577"/>
        <pc:sldMkLst>
          <pc:docMk/>
          <pc:sldMk cId="1535218324" sldId="259"/>
        </pc:sldMkLst>
        <pc:spChg chg="mod">
          <ac:chgData name="Long, Summer - BLS CTR" userId="bb1e8b70-b3dd-4931-8816-2d5aafcd8b08" providerId="ADAL" clId="{F1078CE1-FAC0-4FA6-919D-FE5A0A4D79D9}" dt="2023-08-10T16:28:28.103" v="5078" actId="20577"/>
          <ac:spMkLst>
            <pc:docMk/>
            <pc:sldMk cId="1535218324" sldId="259"/>
            <ac:spMk id="3" creationId="{00000000-0000-0000-0000-000000000000}"/>
          </ac:spMkLst>
        </pc:spChg>
      </pc:sldChg>
      <pc:sldChg chg="modSp mod">
        <pc:chgData name="Long, Summer - BLS CTR" userId="bb1e8b70-b3dd-4931-8816-2d5aafcd8b08" providerId="ADAL" clId="{F1078CE1-FAC0-4FA6-919D-FE5A0A4D79D9}" dt="2023-08-09T16:04:21.699" v="1202" actId="20577"/>
        <pc:sldMkLst>
          <pc:docMk/>
          <pc:sldMk cId="3996251647" sldId="260"/>
        </pc:sldMkLst>
        <pc:spChg chg="mod">
          <ac:chgData name="Long, Summer - BLS CTR" userId="bb1e8b70-b3dd-4931-8816-2d5aafcd8b08" providerId="ADAL" clId="{F1078CE1-FAC0-4FA6-919D-FE5A0A4D79D9}" dt="2023-08-09T15:55:16.014" v="1047" actId="1076"/>
          <ac:spMkLst>
            <pc:docMk/>
            <pc:sldMk cId="3996251647" sldId="260"/>
            <ac:spMk id="4" creationId="{00000000-0000-0000-0000-000000000000}"/>
          </ac:spMkLst>
        </pc:spChg>
        <pc:spChg chg="mod">
          <ac:chgData name="Long, Summer - BLS CTR" userId="bb1e8b70-b3dd-4931-8816-2d5aafcd8b08" providerId="ADAL" clId="{F1078CE1-FAC0-4FA6-919D-FE5A0A4D79D9}" dt="2023-08-09T16:04:21.699" v="1202" actId="20577"/>
          <ac:spMkLst>
            <pc:docMk/>
            <pc:sldMk cId="3996251647" sldId="260"/>
            <ac:spMk id="5" creationId="{00000000-0000-0000-0000-000000000000}"/>
          </ac:spMkLst>
        </pc:spChg>
        <pc:spChg chg="mod">
          <ac:chgData name="Long, Summer - BLS CTR" userId="bb1e8b70-b3dd-4931-8816-2d5aafcd8b08" providerId="ADAL" clId="{F1078CE1-FAC0-4FA6-919D-FE5A0A4D79D9}" dt="2023-08-09T16:04:10.176" v="1188" actId="20577"/>
          <ac:spMkLst>
            <pc:docMk/>
            <pc:sldMk cId="3996251647" sldId="260"/>
            <ac:spMk id="6" creationId="{00000000-0000-0000-0000-000000000000}"/>
          </ac:spMkLst>
        </pc:spChg>
      </pc:sldChg>
      <pc:sldChg chg="modSp del mod ord">
        <pc:chgData name="Long, Summer - BLS CTR" userId="bb1e8b70-b3dd-4931-8816-2d5aafcd8b08" providerId="ADAL" clId="{F1078CE1-FAC0-4FA6-919D-FE5A0A4D79D9}" dt="2023-08-10T16:41:14.514" v="5260" actId="2696"/>
        <pc:sldMkLst>
          <pc:docMk/>
          <pc:sldMk cId="973664354" sldId="262"/>
        </pc:sldMkLst>
        <pc:spChg chg="mod">
          <ac:chgData name="Long, Summer - BLS CTR" userId="bb1e8b70-b3dd-4931-8816-2d5aafcd8b08" providerId="ADAL" clId="{F1078CE1-FAC0-4FA6-919D-FE5A0A4D79D9}" dt="2023-08-10T16:28:58.921" v="5080" actId="20577"/>
          <ac:spMkLst>
            <pc:docMk/>
            <pc:sldMk cId="973664354" sldId="262"/>
            <ac:spMk id="16" creationId="{8C5D86D4-BC38-42F3-A594-ABEE03F264DC}"/>
          </ac:spMkLst>
        </pc:spChg>
      </pc:sldChg>
      <pc:sldChg chg="modSp mod modNotesTx">
        <pc:chgData name="Long, Summer - BLS CTR" userId="bb1e8b70-b3dd-4931-8816-2d5aafcd8b08" providerId="ADAL" clId="{F1078CE1-FAC0-4FA6-919D-FE5A0A4D79D9}" dt="2023-08-09T17:24:27.125" v="4688" actId="20577"/>
        <pc:sldMkLst>
          <pc:docMk/>
          <pc:sldMk cId="3468937444" sldId="263"/>
        </pc:sldMkLst>
        <pc:spChg chg="mod">
          <ac:chgData name="Long, Summer - BLS CTR" userId="bb1e8b70-b3dd-4931-8816-2d5aafcd8b08" providerId="ADAL" clId="{F1078CE1-FAC0-4FA6-919D-FE5A0A4D79D9}" dt="2023-08-09T16:36:05.011" v="2354" actId="1076"/>
          <ac:spMkLst>
            <pc:docMk/>
            <pc:sldMk cId="3468937444" sldId="263"/>
            <ac:spMk id="3" creationId="{00000000-0000-0000-0000-000000000000}"/>
          </ac:spMkLst>
        </pc:spChg>
        <pc:spChg chg="mod">
          <ac:chgData name="Long, Summer - BLS CTR" userId="bb1e8b70-b3dd-4931-8816-2d5aafcd8b08" providerId="ADAL" clId="{F1078CE1-FAC0-4FA6-919D-FE5A0A4D79D9}" dt="2023-08-09T17:24:27.125" v="4688" actId="20577"/>
          <ac:spMkLst>
            <pc:docMk/>
            <pc:sldMk cId="3468937444" sldId="263"/>
            <ac:spMk id="4" creationId="{00000000-0000-0000-0000-000000000000}"/>
          </ac:spMkLst>
        </pc:spChg>
      </pc:sldChg>
      <pc:sldChg chg="modSp mod">
        <pc:chgData name="Long, Summer - BLS CTR" userId="bb1e8b70-b3dd-4931-8816-2d5aafcd8b08" providerId="ADAL" clId="{F1078CE1-FAC0-4FA6-919D-FE5A0A4D79D9}" dt="2023-08-09T17:22:54.052" v="4645" actId="20577"/>
        <pc:sldMkLst>
          <pc:docMk/>
          <pc:sldMk cId="3723764387" sldId="264"/>
        </pc:sldMkLst>
        <pc:spChg chg="mod">
          <ac:chgData name="Long, Summer - BLS CTR" userId="bb1e8b70-b3dd-4931-8816-2d5aafcd8b08" providerId="ADAL" clId="{F1078CE1-FAC0-4FA6-919D-FE5A0A4D79D9}" dt="2023-08-09T16:06:34.506" v="1252" actId="20577"/>
          <ac:spMkLst>
            <pc:docMk/>
            <pc:sldMk cId="3723764387" sldId="264"/>
            <ac:spMk id="3" creationId="{00000000-0000-0000-0000-000000000000}"/>
          </ac:spMkLst>
        </pc:spChg>
        <pc:spChg chg="mod">
          <ac:chgData name="Long, Summer - BLS CTR" userId="bb1e8b70-b3dd-4931-8816-2d5aafcd8b08" providerId="ADAL" clId="{F1078CE1-FAC0-4FA6-919D-FE5A0A4D79D9}" dt="2023-08-09T17:22:54.052" v="4645" actId="20577"/>
          <ac:spMkLst>
            <pc:docMk/>
            <pc:sldMk cId="3723764387" sldId="264"/>
            <ac:spMk id="4" creationId="{00000000-0000-0000-0000-000000000000}"/>
          </ac:spMkLst>
        </pc:spChg>
      </pc:sldChg>
      <pc:sldChg chg="modSp mod">
        <pc:chgData name="Long, Summer - BLS CTR" userId="bb1e8b70-b3dd-4931-8816-2d5aafcd8b08" providerId="ADAL" clId="{F1078CE1-FAC0-4FA6-919D-FE5A0A4D79D9}" dt="2023-08-09T17:04:23.366" v="4319" actId="20577"/>
        <pc:sldMkLst>
          <pc:docMk/>
          <pc:sldMk cId="1587463049" sldId="265"/>
        </pc:sldMkLst>
        <pc:spChg chg="mod">
          <ac:chgData name="Long, Summer - BLS CTR" userId="bb1e8b70-b3dd-4931-8816-2d5aafcd8b08" providerId="ADAL" clId="{F1078CE1-FAC0-4FA6-919D-FE5A0A4D79D9}" dt="2023-08-09T17:04:23.366" v="4319" actId="20577"/>
          <ac:spMkLst>
            <pc:docMk/>
            <pc:sldMk cId="1587463049" sldId="265"/>
            <ac:spMk id="4" creationId="{00000000-0000-0000-0000-000000000000}"/>
          </ac:spMkLst>
        </pc:spChg>
      </pc:sldChg>
      <pc:sldChg chg="modSp del mod">
        <pc:chgData name="Long, Summer - BLS CTR" userId="bb1e8b70-b3dd-4931-8816-2d5aafcd8b08" providerId="ADAL" clId="{F1078CE1-FAC0-4FA6-919D-FE5A0A4D79D9}" dt="2023-08-09T15:30:23.785" v="556" actId="2696"/>
        <pc:sldMkLst>
          <pc:docMk/>
          <pc:sldMk cId="1631985712" sldId="266"/>
        </pc:sldMkLst>
        <pc:spChg chg="mod">
          <ac:chgData name="Long, Summer - BLS CTR" userId="bb1e8b70-b3dd-4931-8816-2d5aafcd8b08" providerId="ADAL" clId="{F1078CE1-FAC0-4FA6-919D-FE5A0A4D79D9}" dt="2023-08-09T15:29:45.250" v="554" actId="5793"/>
          <ac:spMkLst>
            <pc:docMk/>
            <pc:sldMk cId="1631985712" sldId="266"/>
            <ac:spMk id="4" creationId="{00000000-0000-0000-0000-000000000000}"/>
          </ac:spMkLst>
        </pc:spChg>
      </pc:sldChg>
      <pc:sldChg chg="modSp mod modNotesTx">
        <pc:chgData name="Long, Summer - BLS CTR" userId="bb1e8b70-b3dd-4931-8816-2d5aafcd8b08" providerId="ADAL" clId="{F1078CE1-FAC0-4FA6-919D-FE5A0A4D79D9}" dt="2023-08-09T17:09:13.314" v="4426" actId="20577"/>
        <pc:sldMkLst>
          <pc:docMk/>
          <pc:sldMk cId="1574077703" sldId="267"/>
        </pc:sldMkLst>
        <pc:spChg chg="mod">
          <ac:chgData name="Long, Summer - BLS CTR" userId="bb1e8b70-b3dd-4931-8816-2d5aafcd8b08" providerId="ADAL" clId="{F1078CE1-FAC0-4FA6-919D-FE5A0A4D79D9}" dt="2023-08-09T16:04:48.103" v="1215" actId="20577"/>
          <ac:spMkLst>
            <pc:docMk/>
            <pc:sldMk cId="1574077703" sldId="267"/>
            <ac:spMk id="3" creationId="{00000000-0000-0000-0000-000000000000}"/>
          </ac:spMkLst>
        </pc:spChg>
        <pc:spChg chg="mod">
          <ac:chgData name="Long, Summer - BLS CTR" userId="bb1e8b70-b3dd-4931-8816-2d5aafcd8b08" providerId="ADAL" clId="{F1078CE1-FAC0-4FA6-919D-FE5A0A4D79D9}" dt="2023-08-09T16:39:38.716" v="2937" actId="20577"/>
          <ac:spMkLst>
            <pc:docMk/>
            <pc:sldMk cId="1574077703" sldId="267"/>
            <ac:spMk id="4" creationId="{00000000-0000-0000-0000-000000000000}"/>
          </ac:spMkLst>
        </pc:spChg>
      </pc:sldChg>
      <pc:sldChg chg="modSp add mod modNotesTx">
        <pc:chgData name="Long, Summer - BLS CTR" userId="bb1e8b70-b3dd-4931-8816-2d5aafcd8b08" providerId="ADAL" clId="{F1078CE1-FAC0-4FA6-919D-FE5A0A4D79D9}" dt="2023-08-09T17:07:06.492" v="4356" actId="20577"/>
        <pc:sldMkLst>
          <pc:docMk/>
          <pc:sldMk cId="926378760" sldId="268"/>
        </pc:sldMkLst>
        <pc:spChg chg="mod">
          <ac:chgData name="Long, Summer - BLS CTR" userId="bb1e8b70-b3dd-4931-8816-2d5aafcd8b08" providerId="ADAL" clId="{F1078CE1-FAC0-4FA6-919D-FE5A0A4D79D9}" dt="2023-08-09T17:07:06.492" v="4356" actId="20577"/>
          <ac:spMkLst>
            <pc:docMk/>
            <pc:sldMk cId="926378760" sldId="268"/>
            <ac:spMk id="4" creationId="{00000000-0000-0000-0000-000000000000}"/>
          </ac:spMkLst>
        </pc:spChg>
      </pc:sldChg>
      <pc:sldChg chg="modSp add mod ord">
        <pc:chgData name="Long, Summer - BLS CTR" userId="bb1e8b70-b3dd-4931-8816-2d5aafcd8b08" providerId="ADAL" clId="{F1078CE1-FAC0-4FA6-919D-FE5A0A4D79D9}" dt="2023-08-09T15:31:49.631" v="613" actId="1035"/>
        <pc:sldMkLst>
          <pc:docMk/>
          <pc:sldMk cId="2560652225" sldId="269"/>
        </pc:sldMkLst>
        <pc:spChg chg="mod">
          <ac:chgData name="Long, Summer - BLS CTR" userId="bb1e8b70-b3dd-4931-8816-2d5aafcd8b08" providerId="ADAL" clId="{F1078CE1-FAC0-4FA6-919D-FE5A0A4D79D9}" dt="2023-08-09T15:31:49.631" v="613" actId="1035"/>
          <ac:spMkLst>
            <pc:docMk/>
            <pc:sldMk cId="2560652225" sldId="269"/>
            <ac:spMk id="16" creationId="{8C5D86D4-BC38-42F3-A594-ABEE03F264DC}"/>
          </ac:spMkLst>
        </pc:spChg>
      </pc:sldChg>
      <pc:sldChg chg="addSp delSp modSp add mod">
        <pc:chgData name="Long, Summer - BLS CTR" userId="bb1e8b70-b3dd-4931-8816-2d5aafcd8b08" providerId="ADAL" clId="{F1078CE1-FAC0-4FA6-919D-FE5A0A4D79D9}" dt="2023-08-09T16:48:50.887" v="3893"/>
        <pc:sldMkLst>
          <pc:docMk/>
          <pc:sldMk cId="2089644114" sldId="270"/>
        </pc:sldMkLst>
        <pc:spChg chg="mod">
          <ac:chgData name="Long, Summer - BLS CTR" userId="bb1e8b70-b3dd-4931-8816-2d5aafcd8b08" providerId="ADAL" clId="{F1078CE1-FAC0-4FA6-919D-FE5A0A4D79D9}" dt="2023-08-09T16:47:50.301" v="3888" actId="20577"/>
          <ac:spMkLst>
            <pc:docMk/>
            <pc:sldMk cId="2089644114" sldId="270"/>
            <ac:spMk id="3" creationId="{00000000-0000-0000-0000-000000000000}"/>
          </ac:spMkLst>
        </pc:spChg>
        <pc:spChg chg="del mod">
          <ac:chgData name="Long, Summer - BLS CTR" userId="bb1e8b70-b3dd-4931-8816-2d5aafcd8b08" providerId="ADAL" clId="{F1078CE1-FAC0-4FA6-919D-FE5A0A4D79D9}" dt="2023-08-09T16:47:55.260" v="3889" actId="21"/>
          <ac:spMkLst>
            <pc:docMk/>
            <pc:sldMk cId="2089644114" sldId="270"/>
            <ac:spMk id="4" creationId="{00000000-0000-0000-0000-000000000000}"/>
          </ac:spMkLst>
        </pc:spChg>
        <pc:picChg chg="add mod">
          <ac:chgData name="Long, Summer - BLS CTR" userId="bb1e8b70-b3dd-4931-8816-2d5aafcd8b08" providerId="ADAL" clId="{F1078CE1-FAC0-4FA6-919D-FE5A0A4D79D9}" dt="2023-08-09T16:48:43.703" v="3891" actId="1076"/>
          <ac:picMkLst>
            <pc:docMk/>
            <pc:sldMk cId="2089644114" sldId="270"/>
            <ac:picMk id="5" creationId="{E7AC43EC-3414-21AC-C7EB-6A445BFD4ED4}"/>
          </ac:picMkLst>
        </pc:picChg>
        <pc:picChg chg="add del mod">
          <ac:chgData name="Long, Summer - BLS CTR" userId="bb1e8b70-b3dd-4931-8816-2d5aafcd8b08" providerId="ADAL" clId="{F1078CE1-FAC0-4FA6-919D-FE5A0A4D79D9}" dt="2023-08-09T16:48:50.887" v="3893"/>
          <ac:picMkLst>
            <pc:docMk/>
            <pc:sldMk cId="2089644114" sldId="270"/>
            <ac:picMk id="6" creationId="{61843D93-3620-CC16-3AFF-D58F7FFFEC32}"/>
          </ac:picMkLst>
        </pc:picChg>
      </pc:sldChg>
      <pc:sldChg chg="add del">
        <pc:chgData name="Long, Summer - BLS CTR" userId="bb1e8b70-b3dd-4931-8816-2d5aafcd8b08" providerId="ADAL" clId="{F1078CE1-FAC0-4FA6-919D-FE5A0A4D79D9}" dt="2023-08-09T15:54:31.337" v="1034"/>
        <pc:sldMkLst>
          <pc:docMk/>
          <pc:sldMk cId="3239581281" sldId="270"/>
        </pc:sldMkLst>
      </pc:sldChg>
      <pc:sldChg chg="add del">
        <pc:chgData name="Long, Summer - BLS CTR" userId="bb1e8b70-b3dd-4931-8816-2d5aafcd8b08" providerId="ADAL" clId="{F1078CE1-FAC0-4FA6-919D-FE5A0A4D79D9}" dt="2023-08-10T16:41:22.558" v="5261" actId="2696"/>
        <pc:sldMkLst>
          <pc:docMk/>
          <pc:sldMk cId="2507354961" sldId="271"/>
        </pc:sldMkLst>
      </pc:sldChg>
      <pc:sldChg chg="modSp add mod">
        <pc:chgData name="Long, Summer - BLS CTR" userId="bb1e8b70-b3dd-4931-8816-2d5aafcd8b08" providerId="ADAL" clId="{F1078CE1-FAC0-4FA6-919D-FE5A0A4D79D9}" dt="2023-08-09T17:26:06.684" v="4693" actId="20577"/>
        <pc:sldMkLst>
          <pc:docMk/>
          <pc:sldMk cId="2966739180" sldId="272"/>
        </pc:sldMkLst>
        <pc:spChg chg="mod">
          <ac:chgData name="Long, Summer - BLS CTR" userId="bb1e8b70-b3dd-4931-8816-2d5aafcd8b08" providerId="ADAL" clId="{F1078CE1-FAC0-4FA6-919D-FE5A0A4D79D9}" dt="2023-08-09T16:32:04.670" v="1614" actId="20577"/>
          <ac:spMkLst>
            <pc:docMk/>
            <pc:sldMk cId="2966739180" sldId="272"/>
            <ac:spMk id="3" creationId="{00000000-0000-0000-0000-000000000000}"/>
          </ac:spMkLst>
        </pc:spChg>
        <pc:spChg chg="mod">
          <ac:chgData name="Long, Summer - BLS CTR" userId="bb1e8b70-b3dd-4931-8816-2d5aafcd8b08" providerId="ADAL" clId="{F1078CE1-FAC0-4FA6-919D-FE5A0A4D79D9}" dt="2023-08-09T17:26:06.684" v="4693" actId="20577"/>
          <ac:spMkLst>
            <pc:docMk/>
            <pc:sldMk cId="2966739180" sldId="272"/>
            <ac:spMk id="4" creationId="{00000000-0000-0000-0000-000000000000}"/>
          </ac:spMkLst>
        </pc:spChg>
      </pc:sldChg>
      <pc:sldChg chg="addSp delSp modSp add mod">
        <pc:chgData name="Long, Summer - BLS CTR" userId="bb1e8b70-b3dd-4931-8816-2d5aafcd8b08" providerId="ADAL" clId="{F1078CE1-FAC0-4FA6-919D-FE5A0A4D79D9}" dt="2023-08-09T16:49:56.808" v="3900" actId="21"/>
        <pc:sldMkLst>
          <pc:docMk/>
          <pc:sldMk cId="619457234" sldId="273"/>
        </pc:sldMkLst>
        <pc:spChg chg="del">
          <ac:chgData name="Long, Summer - BLS CTR" userId="bb1e8b70-b3dd-4931-8816-2d5aafcd8b08" providerId="ADAL" clId="{F1078CE1-FAC0-4FA6-919D-FE5A0A4D79D9}" dt="2023-08-09T16:49:42.423" v="3897" actId="21"/>
          <ac:spMkLst>
            <pc:docMk/>
            <pc:sldMk cId="619457234" sldId="273"/>
            <ac:spMk id="3" creationId="{00000000-0000-0000-0000-000000000000}"/>
          </ac:spMkLst>
        </pc:spChg>
        <pc:spChg chg="add del mod">
          <ac:chgData name="Long, Summer - BLS CTR" userId="bb1e8b70-b3dd-4931-8816-2d5aafcd8b08" providerId="ADAL" clId="{F1078CE1-FAC0-4FA6-919D-FE5A0A4D79D9}" dt="2023-08-09T16:49:56.808" v="3900" actId="21"/>
          <ac:spMkLst>
            <pc:docMk/>
            <pc:sldMk cId="619457234" sldId="273"/>
            <ac:spMk id="7" creationId="{3C1D8A87-0C3F-5A04-7D3B-4EA53358ED22}"/>
          </ac:spMkLst>
        </pc:spChg>
        <pc:picChg chg="add mod">
          <ac:chgData name="Long, Summer - BLS CTR" userId="bb1e8b70-b3dd-4931-8816-2d5aafcd8b08" providerId="ADAL" clId="{F1078CE1-FAC0-4FA6-919D-FE5A0A4D79D9}" dt="2023-08-09T16:49:46.991" v="3898" actId="1076"/>
          <ac:picMkLst>
            <pc:docMk/>
            <pc:sldMk cId="619457234" sldId="273"/>
            <ac:picMk id="4" creationId="{AEF431E6-D3BC-B972-CECB-5400D4A1E91E}"/>
          </ac:picMkLst>
        </pc:picChg>
        <pc:picChg chg="del">
          <ac:chgData name="Long, Summer - BLS CTR" userId="bb1e8b70-b3dd-4931-8816-2d5aafcd8b08" providerId="ADAL" clId="{F1078CE1-FAC0-4FA6-919D-FE5A0A4D79D9}" dt="2023-08-09T16:49:38.659" v="3896" actId="478"/>
          <ac:picMkLst>
            <pc:docMk/>
            <pc:sldMk cId="619457234" sldId="273"/>
            <ac:picMk id="5" creationId="{E7AC43EC-3414-21AC-C7EB-6A445BFD4ED4}"/>
          </ac:picMkLst>
        </pc:picChg>
      </pc:sldChg>
      <pc:sldChg chg="addSp delSp modSp add mod ord">
        <pc:chgData name="Long, Summer - BLS CTR" userId="bb1e8b70-b3dd-4931-8816-2d5aafcd8b08" providerId="ADAL" clId="{F1078CE1-FAC0-4FA6-919D-FE5A0A4D79D9}" dt="2023-08-10T15:20:50.452" v="4703" actId="1076"/>
        <pc:sldMkLst>
          <pc:docMk/>
          <pc:sldMk cId="3576084909" sldId="274"/>
        </pc:sldMkLst>
        <pc:spChg chg="del">
          <ac:chgData name="Long, Summer - BLS CTR" userId="bb1e8b70-b3dd-4931-8816-2d5aafcd8b08" providerId="ADAL" clId="{F1078CE1-FAC0-4FA6-919D-FE5A0A4D79D9}" dt="2023-08-09T16:52:55.441" v="3990" actId="21"/>
          <ac:spMkLst>
            <pc:docMk/>
            <pc:sldMk cId="3576084909" sldId="274"/>
            <ac:spMk id="3" creationId="{00000000-0000-0000-0000-000000000000}"/>
          </ac:spMkLst>
        </pc:spChg>
        <pc:spChg chg="del mod">
          <ac:chgData name="Long, Summer - BLS CTR" userId="bb1e8b70-b3dd-4931-8816-2d5aafcd8b08" providerId="ADAL" clId="{F1078CE1-FAC0-4FA6-919D-FE5A0A4D79D9}" dt="2023-08-09T16:53:00.945" v="3992"/>
          <ac:spMkLst>
            <pc:docMk/>
            <pc:sldMk cId="3576084909" sldId="274"/>
            <ac:spMk id="4" creationId="{00000000-0000-0000-0000-000000000000}"/>
          </ac:spMkLst>
        </pc:spChg>
        <pc:spChg chg="add del mod">
          <ac:chgData name="Long, Summer - BLS CTR" userId="bb1e8b70-b3dd-4931-8816-2d5aafcd8b08" providerId="ADAL" clId="{F1078CE1-FAC0-4FA6-919D-FE5A0A4D79D9}" dt="2023-08-09T16:53:18.674" v="3997" actId="21"/>
          <ac:spMkLst>
            <pc:docMk/>
            <pc:sldMk cId="3576084909" sldId="274"/>
            <ac:spMk id="5" creationId="{2382E667-D69D-A338-6DE1-23AE0823B215}"/>
          </ac:spMkLst>
        </pc:spChg>
        <pc:spChg chg="add del mod">
          <ac:chgData name="Long, Summer - BLS CTR" userId="bb1e8b70-b3dd-4931-8816-2d5aafcd8b08" providerId="ADAL" clId="{F1078CE1-FAC0-4FA6-919D-FE5A0A4D79D9}" dt="2023-08-09T16:53:07.631" v="3995" actId="22"/>
          <ac:spMkLst>
            <pc:docMk/>
            <pc:sldMk cId="3576084909" sldId="274"/>
            <ac:spMk id="6" creationId="{8C523F12-CCA8-3D87-A95A-91E67FF52919}"/>
          </ac:spMkLst>
        </pc:spChg>
        <pc:spChg chg="add mod">
          <ac:chgData name="Long, Summer - BLS CTR" userId="bb1e8b70-b3dd-4931-8816-2d5aafcd8b08" providerId="ADAL" clId="{F1078CE1-FAC0-4FA6-919D-FE5A0A4D79D9}" dt="2023-08-09T16:57:10.864" v="4148" actId="20577"/>
          <ac:spMkLst>
            <pc:docMk/>
            <pc:sldMk cId="3576084909" sldId="274"/>
            <ac:spMk id="11" creationId="{CCA6B8C4-5928-70F1-253C-1FECBA9E2E94}"/>
          </ac:spMkLst>
        </pc:spChg>
        <pc:spChg chg="add del mod">
          <ac:chgData name="Long, Summer - BLS CTR" userId="bb1e8b70-b3dd-4931-8816-2d5aafcd8b08" providerId="ADAL" clId="{F1078CE1-FAC0-4FA6-919D-FE5A0A4D79D9}" dt="2023-08-10T15:20:38.824" v="4700" actId="21"/>
          <ac:spMkLst>
            <pc:docMk/>
            <pc:sldMk cId="3576084909" sldId="274"/>
            <ac:spMk id="13" creationId="{1DF5538F-36AA-39EA-AD75-039BA3670F6C}"/>
          </ac:spMkLst>
        </pc:spChg>
        <pc:picChg chg="add del mod ord">
          <ac:chgData name="Long, Summer - BLS CTR" userId="bb1e8b70-b3dd-4931-8816-2d5aafcd8b08" providerId="ADAL" clId="{F1078CE1-FAC0-4FA6-919D-FE5A0A4D79D9}" dt="2023-08-10T15:20:17.896" v="4695" actId="478"/>
          <ac:picMkLst>
            <pc:docMk/>
            <pc:sldMk cId="3576084909" sldId="274"/>
            <ac:picMk id="8" creationId="{9FBC760E-7B88-9FA2-0885-AB5A582B7660}"/>
          </ac:picMkLst>
        </pc:picChg>
        <pc:picChg chg="add mod">
          <ac:chgData name="Long, Summer - BLS CTR" userId="bb1e8b70-b3dd-4931-8816-2d5aafcd8b08" providerId="ADAL" clId="{F1078CE1-FAC0-4FA6-919D-FE5A0A4D79D9}" dt="2023-08-09T16:54:20.874" v="4008" actId="14100"/>
          <ac:picMkLst>
            <pc:docMk/>
            <pc:sldMk cId="3576084909" sldId="274"/>
            <ac:picMk id="10" creationId="{09E8A82E-E3F6-7FD2-724C-DC61282E0EB1}"/>
          </ac:picMkLst>
        </pc:picChg>
        <pc:picChg chg="add mod">
          <ac:chgData name="Long, Summer - BLS CTR" userId="bb1e8b70-b3dd-4931-8816-2d5aafcd8b08" providerId="ADAL" clId="{F1078CE1-FAC0-4FA6-919D-FE5A0A4D79D9}" dt="2023-08-10T15:20:50.452" v="4703" actId="1076"/>
          <ac:picMkLst>
            <pc:docMk/>
            <pc:sldMk cId="3576084909" sldId="274"/>
            <ac:picMk id="15" creationId="{985C0DE8-76D9-1521-2CA9-F137B8B6C7C1}"/>
          </ac:picMkLst>
        </pc:picChg>
      </pc:sldChg>
      <pc:sldChg chg="delSp modSp add mod">
        <pc:chgData name="Long, Summer - BLS CTR" userId="bb1e8b70-b3dd-4931-8816-2d5aafcd8b08" providerId="ADAL" clId="{F1078CE1-FAC0-4FA6-919D-FE5A0A4D79D9}" dt="2023-08-10T16:41:56.693" v="5308" actId="1076"/>
        <pc:sldMkLst>
          <pc:docMk/>
          <pc:sldMk cId="3573140123" sldId="275"/>
        </pc:sldMkLst>
        <pc:spChg chg="mod">
          <ac:chgData name="Long, Summer - BLS CTR" userId="bb1e8b70-b3dd-4931-8816-2d5aafcd8b08" providerId="ADAL" clId="{F1078CE1-FAC0-4FA6-919D-FE5A0A4D79D9}" dt="2023-08-10T16:41:56.693" v="5308" actId="1076"/>
          <ac:spMkLst>
            <pc:docMk/>
            <pc:sldMk cId="3573140123" sldId="275"/>
            <ac:spMk id="3" creationId="{00000000-0000-0000-0000-000000000000}"/>
          </ac:spMkLst>
        </pc:spChg>
        <pc:spChg chg="del mod">
          <ac:chgData name="Long, Summer - BLS CTR" userId="bb1e8b70-b3dd-4931-8816-2d5aafcd8b08" providerId="ADAL" clId="{F1078CE1-FAC0-4FA6-919D-FE5A0A4D79D9}" dt="2023-08-10T16:41:28.698" v="5264" actId="21"/>
          <ac:spMkLst>
            <pc:docMk/>
            <pc:sldMk cId="3573140123" sldId="275"/>
            <ac:spMk id="4" creationId="{00000000-0000-0000-0000-000000000000}"/>
          </ac:spMkLst>
        </pc:spChg>
      </pc:sldChg>
      <pc:sldChg chg="modSp add mod ord">
        <pc:chgData name="Long, Summer - BLS CTR" userId="bb1e8b70-b3dd-4931-8816-2d5aafcd8b08" providerId="ADAL" clId="{F1078CE1-FAC0-4FA6-919D-FE5A0A4D79D9}" dt="2023-08-10T16:41:07.033" v="5259" actId="1036"/>
        <pc:sldMkLst>
          <pc:docMk/>
          <pc:sldMk cId="1356189430" sldId="276"/>
        </pc:sldMkLst>
        <pc:spChg chg="mod">
          <ac:chgData name="Long, Summer - BLS CTR" userId="bb1e8b70-b3dd-4931-8816-2d5aafcd8b08" providerId="ADAL" clId="{F1078CE1-FAC0-4FA6-919D-FE5A0A4D79D9}" dt="2023-08-10T16:41:07.033" v="5259" actId="1036"/>
          <ac:spMkLst>
            <pc:docMk/>
            <pc:sldMk cId="1356189430" sldId="276"/>
            <ac:spMk id="3" creationId="{00000000-0000-0000-0000-000000000000}"/>
          </ac:spMkLst>
        </pc:spChg>
        <pc:spChg chg="mod">
          <ac:chgData name="Long, Summer - BLS CTR" userId="bb1e8b70-b3dd-4931-8816-2d5aafcd8b08" providerId="ADAL" clId="{F1078CE1-FAC0-4FA6-919D-FE5A0A4D79D9}" dt="2023-08-10T16:40:53.191" v="5248" actId="20577"/>
          <ac:spMkLst>
            <pc:docMk/>
            <pc:sldMk cId="1356189430" sldId="276"/>
            <ac:spMk id="4" creationId="{00000000-0000-0000-0000-000000000000}"/>
          </ac:spMkLst>
        </pc:spChg>
      </pc:sldChg>
      <pc:sldChg chg="addSp delSp modSp new mod">
        <pc:chgData name="Long, Summer - BLS CTR" userId="bb1e8b70-b3dd-4931-8816-2d5aafcd8b08" providerId="ADAL" clId="{F1078CE1-FAC0-4FA6-919D-FE5A0A4D79D9}" dt="2023-08-11T15:37:07.610" v="5318" actId="255"/>
        <pc:sldMkLst>
          <pc:docMk/>
          <pc:sldMk cId="2319087427" sldId="277"/>
        </pc:sldMkLst>
        <pc:spChg chg="del">
          <ac:chgData name="Long, Summer - BLS CTR" userId="bb1e8b70-b3dd-4931-8816-2d5aafcd8b08" providerId="ADAL" clId="{F1078CE1-FAC0-4FA6-919D-FE5A0A4D79D9}" dt="2023-08-10T16:05:36.590" v="4704" actId="21"/>
          <ac:spMkLst>
            <pc:docMk/>
            <pc:sldMk cId="2319087427" sldId="277"/>
            <ac:spMk id="2" creationId="{DF7910FB-3593-FCE1-8BB4-8EF6E67D0DAC}"/>
          </ac:spMkLst>
        </pc:spChg>
        <pc:spChg chg="del">
          <ac:chgData name="Long, Summer - BLS CTR" userId="bb1e8b70-b3dd-4931-8816-2d5aafcd8b08" providerId="ADAL" clId="{F1078CE1-FAC0-4FA6-919D-FE5A0A4D79D9}" dt="2023-08-10T16:05:40.053" v="4705" actId="21"/>
          <ac:spMkLst>
            <pc:docMk/>
            <pc:sldMk cId="2319087427" sldId="277"/>
            <ac:spMk id="3" creationId="{16855762-CE1B-538F-7F23-E3820D4984A1}"/>
          </ac:spMkLst>
        </pc:spChg>
        <pc:spChg chg="add del mod">
          <ac:chgData name="Long, Summer - BLS CTR" userId="bb1e8b70-b3dd-4931-8816-2d5aafcd8b08" providerId="ADAL" clId="{F1078CE1-FAC0-4FA6-919D-FE5A0A4D79D9}" dt="2023-08-10T16:05:41.852" v="4707" actId="21"/>
          <ac:spMkLst>
            <pc:docMk/>
            <pc:sldMk cId="2319087427" sldId="277"/>
            <ac:spMk id="4" creationId="{9A4F586B-ABCF-10E4-233F-5C3A50ECE776}"/>
          </ac:spMkLst>
        </pc:spChg>
        <pc:spChg chg="add mod">
          <ac:chgData name="Long, Summer - BLS CTR" userId="bb1e8b70-b3dd-4931-8816-2d5aafcd8b08" providerId="ADAL" clId="{F1078CE1-FAC0-4FA6-919D-FE5A0A4D79D9}" dt="2023-08-11T15:37:07.610" v="5318" actId="255"/>
          <ac:spMkLst>
            <pc:docMk/>
            <pc:sldMk cId="2319087427" sldId="277"/>
            <ac:spMk id="10" creationId="{DBBE4B26-5A1C-0AD6-5B52-274C32117EEB}"/>
          </ac:spMkLst>
        </pc:spChg>
        <pc:picChg chg="add mod modCrop">
          <ac:chgData name="Long, Summer - BLS CTR" userId="bb1e8b70-b3dd-4931-8816-2d5aafcd8b08" providerId="ADAL" clId="{F1078CE1-FAC0-4FA6-919D-FE5A0A4D79D9}" dt="2023-08-10T16:08:55.462" v="4873" actId="1076"/>
          <ac:picMkLst>
            <pc:docMk/>
            <pc:sldMk cId="2319087427" sldId="277"/>
            <ac:picMk id="6" creationId="{5E737878-42CE-11BD-3C11-9D15F0DA8E6E}"/>
          </ac:picMkLst>
        </pc:picChg>
        <pc:picChg chg="add mod modCrop">
          <ac:chgData name="Long, Summer - BLS CTR" userId="bb1e8b70-b3dd-4931-8816-2d5aafcd8b08" providerId="ADAL" clId="{F1078CE1-FAC0-4FA6-919D-FE5A0A4D79D9}" dt="2023-08-10T16:08:04.457" v="4745" actId="1036"/>
          <ac:picMkLst>
            <pc:docMk/>
            <pc:sldMk cId="2319087427" sldId="277"/>
            <ac:picMk id="8" creationId="{B1A1694A-BE4A-440A-388D-3129C6DC346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3D39A-FB07-40D8-B455-E5E7D563DE7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EA67-873D-465F-B78C-7C9FBF3A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4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FC57A-74EF-4D2B-8398-94FF5F014718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53351-54C6-4E10-9628-081805BC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Lots of time is spent determining what to write about, resulting in the manual generation of materials that are not used</a:t>
            </a:r>
          </a:p>
          <a:p>
            <a:pPr lvl="2"/>
            <a:r>
              <a:rPr lang="en-US" dirty="0"/>
              <a:t>Analysts are unable to focus more time on the specifics of chosen industries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53351-54C6-4E10-9628-081805BCC8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53351-54C6-4E10-9628-081805BCC8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4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Emphasis on replicating how figures were displayed in prior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Avoids the burden of copy and pasting figures, enables easy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53351-54C6-4E10-9628-081805BCC8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495300" y="1970532"/>
            <a:ext cx="11201400" cy="1175005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spcBef>
                <a:spcPts val="600"/>
              </a:spcBef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443483"/>
            <a:ext cx="11201400" cy="1527048"/>
          </a:xfrm>
          <a:prstGeom prst="rect">
            <a:avLst/>
          </a:prstGeom>
        </p:spPr>
        <p:txBody>
          <a:bodyPr/>
          <a:lstStyle>
            <a:lvl1pPr>
              <a:lnSpc>
                <a:spcPts val="5700"/>
              </a:lnSpc>
              <a:spcBef>
                <a:spcPts val="600"/>
              </a:spcBef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Click, add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0416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93F8-6C62-4DB8-B2CE-550B37E5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2D530-D4D2-4006-9E5B-E3ADB775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DC2C6-0977-4D4C-9CDC-027D39255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1D53F-6479-4FAA-8CE6-1EB939F6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999E-ECC2-474A-91E1-EAF644D51B3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CC48A-7F8D-4F39-A127-C5EDF875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7E87A-8CAC-4D28-AF51-E5805067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1F91-E025-4FF2-9437-3500CE3F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9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F6A0-E387-4D5B-8F53-8C1DD60D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05FB7-9921-4642-9670-C069EAEBC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E7400-36FE-4D7F-8330-6FF14391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E0569-852C-4EE8-9A0B-2BDB1198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999E-ECC2-474A-91E1-EAF644D51B3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221AD-DB9D-4F0A-8C4E-CBA7CC29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F3A40-1495-436C-AB60-DF449235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1F91-E025-4FF2-9437-3500CE3F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CE54-6019-4A95-A1BE-54E1BE0B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EB925-7B27-4AF4-B1A9-94CB8634C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68C0D-F282-433A-90C0-B00742D4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999E-ECC2-474A-91E1-EAF644D51B3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D82BB-06CF-49E0-BC4A-9A2F16D1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5F75-91A4-4F6D-AA8C-00282AA3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1F91-E025-4FF2-9437-3500CE3F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0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DE882-8B24-4A97-AFA7-23DE0C194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C8C6F-933C-4F98-97A9-E50D0C991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C5163-2009-42ED-A1CB-E8C20D5F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999E-ECC2-474A-91E1-EAF644D51B3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3D53D-85BF-4F09-9B87-2A919DB3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D5FF-068B-4959-AA58-415BFDD3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1F91-E025-4FF2-9437-3500CE3F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5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1757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1201400" cy="804672"/>
          </a:xfrm>
        </p:spPr>
        <p:txBody>
          <a:bodyPr/>
          <a:lstStyle>
            <a:lvl1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22438"/>
            <a:ext cx="11201400" cy="3992563"/>
          </a:xfrm>
        </p:spPr>
        <p:txBody>
          <a:bodyPr/>
          <a:lstStyle>
            <a:lvl1pPr>
              <a:defRPr baseline="0"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Clr>
                <a:srgbClr val="CE1126"/>
              </a:buClr>
              <a:buNone/>
              <a:defRPr>
                <a:solidFill>
                  <a:srgbClr val="000000"/>
                </a:solidFill>
              </a:defRPr>
            </a:lvl5pPr>
            <a:lvl9pPr marL="3657600" indent="0">
              <a:buNone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</p:txBody>
      </p:sp>
    </p:spTree>
    <p:extLst>
      <p:ext uri="{BB962C8B-B14F-4D97-AF65-F5344CB8AC3E}">
        <p14:creationId xmlns:p14="http://schemas.microsoft.com/office/powerpoint/2010/main" val="450941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8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89635" y="1641021"/>
            <a:ext cx="5314950" cy="4401004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381750" y="1641021"/>
            <a:ext cx="5314950" cy="4401004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825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5962" y="1958975"/>
            <a:ext cx="5314950" cy="4083050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381750" y="1958975"/>
            <a:ext cx="5314950" cy="4083050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5967" y="1493838"/>
            <a:ext cx="5314950" cy="3587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81750" y="1493837"/>
            <a:ext cx="5314950" cy="3587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04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2552471"/>
            <a:ext cx="11201400" cy="182358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section style</a:t>
            </a:r>
          </a:p>
        </p:txBody>
      </p:sp>
    </p:spTree>
    <p:extLst>
      <p:ext uri="{BB962C8B-B14F-4D97-AF65-F5344CB8AC3E}">
        <p14:creationId xmlns:p14="http://schemas.microsoft.com/office/powerpoint/2010/main" val="3028821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5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174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55721" y="555625"/>
            <a:ext cx="6702879" cy="54213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5925" y="555172"/>
            <a:ext cx="4522788" cy="800100"/>
          </a:xfrm>
        </p:spPr>
        <p:txBody>
          <a:bodyPr/>
          <a:lstStyle>
            <a:lvl1pPr marL="0" indent="0">
              <a:buNone/>
              <a:defRPr/>
            </a:lvl1pPr>
            <a:lvl2pPr marL="457200" indent="0" algn="l">
              <a:buNone/>
              <a:defRPr sz="2400">
                <a:solidFill>
                  <a:schemeClr val="tx1"/>
                </a:solidFill>
              </a:defRPr>
            </a:lvl2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15925" y="1355725"/>
            <a:ext cx="4522788" cy="4621213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 marL="1828800" indent="0">
              <a:buSzPct val="9000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8054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2552471"/>
            <a:ext cx="11201400" cy="182358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section style</a:t>
            </a:r>
          </a:p>
        </p:txBody>
      </p:sp>
    </p:spTree>
    <p:extLst>
      <p:ext uri="{BB962C8B-B14F-4D97-AF65-F5344CB8AC3E}">
        <p14:creationId xmlns:p14="http://schemas.microsoft.com/office/powerpoint/2010/main" val="197486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14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FA9A-8EAD-42BE-8016-2CA5046CD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6C00A-7765-452B-8D04-68BA156D5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A458-7F9F-46FC-9582-A41083DC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999E-ECC2-474A-91E1-EAF644D51B3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C343D-9C36-4D64-B810-205A3706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015C8-3D1C-4080-AA99-44F423C3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1F91-E025-4FF2-9437-3500CE3F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9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965B-C3B2-4B40-AD2A-76AA9A5C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20C1-FE85-473B-8DE4-38C8FEA1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0455B-CC64-4AC4-A219-BFA72A4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999E-ECC2-474A-91E1-EAF644D51B3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05775-977B-42DD-903E-35FD825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AB678-5EE9-4FE6-8BB7-3C5B0F0E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1F91-E025-4FF2-9437-3500CE3F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2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989C-A726-4377-978F-333F528E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59F93-9C80-45F8-AA83-29B9CA877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B99E-8603-4A99-9EBC-72C48390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999E-ECC2-474A-91E1-EAF644D51B3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CD790-75BB-4940-A7D5-B9DC17BE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58823-AEEB-4B7F-A168-F311D1F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1F91-E025-4FF2-9437-3500CE3F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6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6757-E24D-4C96-88E2-F6CDB418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18FD-CD27-4D40-A19C-C2B9BA01C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9D494-433D-4423-A0F7-DA6CC527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4B9EF-8263-4881-8D3B-8A425BCC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999E-ECC2-474A-91E1-EAF644D51B3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FDEF4-087C-4A90-9436-99F3E7C5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9B7A-17EB-46D4-BDFC-F6B7D17A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1F91-E025-4FF2-9437-3500CE3F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4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9AF1-A77C-4662-B5FF-D32F7A35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1E452-F29E-4216-A44E-0DB9236F3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64161-C7D1-42CB-B2BC-9AB78BA4C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6DE7C-F7E8-4814-9FF3-FD0F0B1DB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4A11B-34F9-4F82-95A7-F64F12A57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77C05-B874-4180-8002-A694DE93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999E-ECC2-474A-91E1-EAF644D51B3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F44F3-3137-4C38-BD82-66887D69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5730B-A395-4D67-8156-8BAA15F2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1F91-E025-4FF2-9437-3500CE3F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2BB4-A2BC-486C-B952-6A6E08FA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7F90B-687D-4C87-9624-478BD44C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999E-ECC2-474A-91E1-EAF644D51B3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047FA-AF55-4EE5-827C-5F311610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7DFFA-3322-402C-843E-CD9B9750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1F91-E025-4FF2-9437-3500CE3F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E50B8-9E29-4309-BB1B-F60ED6CA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999E-ECC2-474A-91E1-EAF644D51B3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F5D37-7F50-4B37-A282-090270A6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CEC54-11A4-46A6-9E0A-186F5643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1F91-E025-4FF2-9437-3500CE3F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9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theme" Target="../theme/theme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3" r="4623"/>
          <a:stretch/>
        </p:blipFill>
        <p:spPr>
          <a:xfrm>
            <a:off x="-233988" y="0"/>
            <a:ext cx="1242598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1201400" cy="1368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25625"/>
            <a:ext cx="11201400" cy="105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95300" y="6335377"/>
            <a:ext cx="7754833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569" y="6176385"/>
            <a:ext cx="1065034" cy="6374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6" y="5828258"/>
            <a:ext cx="11178308" cy="10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7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44151-6F84-4DFB-A98D-824867DB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8E6EB-F13E-4FE2-9104-36E008A0E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9E72-BE8E-42D2-8076-EF95F2C7D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999E-ECC2-474A-91E1-EAF644D51B3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450CE-A149-4BAE-89DE-7F7A82FAF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25D-5C84-42D5-84A8-A052B47E4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81F91-E025-4FF2-9437-3500CE3F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495300" y="274638"/>
            <a:ext cx="11201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headline</a:t>
            </a:r>
          </a:p>
        </p:txBody>
      </p:sp>
      <p:sp>
        <p:nvSpPr>
          <p:cNvPr id="1027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495300" y="1752601"/>
            <a:ext cx="11201400" cy="396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Bulleted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88043" y="6335377"/>
            <a:ext cx="774939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rgbClr val="002060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rgbClr val="002060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rgbClr val="002060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550" y="6172200"/>
            <a:ext cx="1098497" cy="6574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1" y="5829624"/>
            <a:ext cx="11212286" cy="10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8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71" r:id="rId2"/>
    <p:sldLayoutId id="2147483690" r:id="rId3"/>
    <p:sldLayoutId id="2147483692" r:id="rId4"/>
    <p:sldLayoutId id="2147483693" r:id="rId5"/>
    <p:sldLayoutId id="2147483694" r:id="rId6"/>
    <p:sldLayoutId id="2147483695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92168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Wingdings" pitchFamily="2" charset="2"/>
        <a:buChar char=""/>
        <a:defRPr sz="32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Wingdings 3" pitchFamily="18" charset="2"/>
        <a:buChar char=""/>
        <a:defRPr sz="28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Calibri" pitchFamily="34" charset="0"/>
        <a:buChar char="–"/>
        <a:defRPr sz="24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Arial" charset="0"/>
        <a:buChar char="•"/>
        <a:defRPr sz="20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rgbClr val="000000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495300" y="274638"/>
            <a:ext cx="11201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headline</a:t>
            </a:r>
          </a:p>
        </p:txBody>
      </p:sp>
      <p:sp>
        <p:nvSpPr>
          <p:cNvPr id="1027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495300" y="1752601"/>
            <a:ext cx="11201400" cy="396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88043" y="6335377"/>
            <a:ext cx="774939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rgbClr val="002060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rgbClr val="002060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rgbClr val="002060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550" y="6172200"/>
            <a:ext cx="1098497" cy="6574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1" y="5829624"/>
            <a:ext cx="11212286" cy="10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0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92168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Wingdings" pitchFamily="2" charset="2"/>
        <a:buNone/>
        <a:defRPr sz="32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Wingdings 3" pitchFamily="18" charset="2"/>
        <a:buChar char=""/>
        <a:defRPr sz="28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Calibri" pitchFamily="34" charset="0"/>
        <a:buChar char="–"/>
        <a:defRPr sz="24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Arial" charset="0"/>
        <a:buChar char="•"/>
        <a:defRPr sz="20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rgbClr val="000000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19447A-1C9F-4CE3-94A4-1A2622BF96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995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A0D6-4ED2-40D2-BE94-72C58FB1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Contact 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39F43E-E38B-45E3-8E09-4557388A75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6" y="5837494"/>
            <a:ext cx="11178308" cy="1019776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8A5CE3C-4A08-4093-A5A6-2C9CC021B968}"/>
              </a:ext>
            </a:extLst>
          </p:cNvPr>
          <p:cNvSpPr txBox="1">
            <a:spLocks/>
          </p:cNvSpPr>
          <p:nvPr userDrawn="1"/>
        </p:nvSpPr>
        <p:spPr>
          <a:xfrm>
            <a:off x="495300" y="6335377"/>
            <a:ext cx="7754833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9704B4-F60F-49AB-BD20-4B0D5FAE6C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569" y="6176385"/>
            <a:ext cx="1065034" cy="637436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DB168B16-CF34-4552-8FC6-C900B6C8A4AC}"/>
              </a:ext>
            </a:extLst>
          </p:cNvPr>
          <p:cNvSpPr txBox="1">
            <a:spLocks/>
          </p:cNvSpPr>
          <p:nvPr userDrawn="1"/>
        </p:nvSpPr>
        <p:spPr>
          <a:xfrm>
            <a:off x="495300" y="1884218"/>
            <a:ext cx="11201400" cy="375596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4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3600" dirty="0"/>
              <a:t>Author’s name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Title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Division/Office name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www.bls.gov/xxx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202-691-XXXX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lastname.firstname@bls.gov</a:t>
            </a:r>
          </a:p>
        </p:txBody>
      </p:sp>
    </p:spTree>
    <p:extLst>
      <p:ext uri="{BB962C8B-B14F-4D97-AF65-F5344CB8AC3E}">
        <p14:creationId xmlns:p14="http://schemas.microsoft.com/office/powerpoint/2010/main" val="134497753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43483"/>
            <a:ext cx="11201400" cy="1382142"/>
          </a:xfrm>
        </p:spPr>
        <p:txBody>
          <a:bodyPr>
            <a:normAutofit/>
          </a:bodyPr>
          <a:lstStyle/>
          <a:p>
            <a:r>
              <a:rPr lang="en-US" dirty="0"/>
              <a:t>Determining Interesting Stories</a:t>
            </a:r>
          </a:p>
        </p:txBody>
      </p:sp>
      <p:sp>
        <p:nvSpPr>
          <p:cNvPr id="6" name="Subtitle 5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dirty="0"/>
              <a:t>Improving Efficiency for Analysts via Automation</a:t>
            </a:r>
          </a:p>
        </p:txBody>
      </p:sp>
      <p:sp>
        <p:nvSpPr>
          <p:cNvPr id="4" name="Subtitle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981200" y="2326530"/>
            <a:ext cx="8229600" cy="25694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4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endParaRPr lang="en-US" dirty="0"/>
          </a:p>
          <a:p>
            <a:pPr>
              <a:lnSpc>
                <a:spcPts val="3300"/>
              </a:lnSpc>
            </a:pPr>
            <a:endParaRPr lang="en-US" dirty="0"/>
          </a:p>
          <a:p>
            <a:pPr>
              <a:lnSpc>
                <a:spcPts val="3300"/>
              </a:lnSpc>
            </a:pPr>
            <a:r>
              <a:rPr lang="en-US" dirty="0"/>
              <a:t>Summer Long</a:t>
            </a:r>
          </a:p>
          <a:p>
            <a:pPr>
              <a:lnSpc>
                <a:spcPts val="3300"/>
              </a:lnSpc>
            </a:pPr>
            <a:r>
              <a:rPr lang="en-US" b="0" dirty="0"/>
              <a:t>08-14-2023</a:t>
            </a:r>
          </a:p>
        </p:txBody>
      </p:sp>
    </p:spTree>
    <p:extLst>
      <p:ext uri="{BB962C8B-B14F-4D97-AF65-F5344CB8AC3E}">
        <p14:creationId xmlns:p14="http://schemas.microsoft.com/office/powerpoint/2010/main" val="399625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64A6E"/>
                </a:solidFill>
              </a:rPr>
              <a:t>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C43EC-3414-21AC-C7EB-6A445BFD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457200"/>
            <a:ext cx="98012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4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9E8A82E-E3F6-7FD2-724C-DC61282E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188" y="605577"/>
            <a:ext cx="6261570" cy="40019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A6B8C4-5928-70F1-253C-1FECBA9E2E94}"/>
              </a:ext>
            </a:extLst>
          </p:cNvPr>
          <p:cNvSpPr txBox="1"/>
          <p:nvPr/>
        </p:nvSpPr>
        <p:spPr>
          <a:xfrm>
            <a:off x="5573188" y="4847208"/>
            <a:ext cx="6261570" cy="9499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464A6E"/>
                </a:solidFill>
                <a:ea typeface="+mj-ea"/>
                <a:cs typeface="Tahoma" pitchFamily="34" charset="0"/>
              </a:rPr>
              <a:t>“Most interesting chart” generated from the input displayed above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A6E"/>
              </a:solidFill>
              <a:effectLst/>
              <a:uLnTx/>
              <a:uFillTx/>
              <a:ea typeface="+mj-ea"/>
              <a:cs typeface="Tahoma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5C0DE8-76D9-1521-2CA9-F137B8B6C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42" y="216816"/>
            <a:ext cx="4754776" cy="615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8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F431E6-D3BC-B972-CECB-5400D4A1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457200"/>
            <a:ext cx="101346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5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737878-42CE-11BD-3C11-9D15F0DA8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0"/>
          <a:stretch/>
        </p:blipFill>
        <p:spPr>
          <a:xfrm>
            <a:off x="178311" y="2049792"/>
            <a:ext cx="4457028" cy="2559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A1694A-BE4A-440A-388D-3129C6DC3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1"/>
          <a:stretch/>
        </p:blipFill>
        <p:spPr>
          <a:xfrm>
            <a:off x="4789896" y="692624"/>
            <a:ext cx="7025829" cy="3558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B26-5A1C-0AD6-5B52-274C32117EEB}"/>
              </a:ext>
            </a:extLst>
          </p:cNvPr>
          <p:cNvSpPr txBox="1"/>
          <p:nvPr/>
        </p:nvSpPr>
        <p:spPr>
          <a:xfrm>
            <a:off x="4789896" y="4609708"/>
            <a:ext cx="6550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4A6E"/>
                </a:solidFill>
                <a:effectLst/>
                <a:uLnTx/>
                <a:uFillTx/>
                <a:ea typeface="+mj-ea"/>
                <a:cs typeface="Tahoma" pitchFamily="34" charset="0"/>
              </a:rPr>
              <a:t>Abridged sample of table generation from</a:t>
            </a:r>
            <a:r>
              <a:rPr lang="en-US" sz="2400" dirty="0">
                <a:solidFill>
                  <a:srgbClr val="464A6E"/>
                </a:solidFill>
                <a:ea typeface="+mj-ea"/>
                <a:cs typeface="Tahoma" pitchFamily="34" charset="0"/>
              </a:rPr>
              <a:t> input displayed above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64A6E"/>
              </a:solidFill>
              <a:effectLst/>
              <a:uLnTx/>
              <a:uFillTx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8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2624328"/>
            <a:ext cx="11201400" cy="804672"/>
          </a:xfrm>
        </p:spPr>
        <p:txBody>
          <a:bodyPr/>
          <a:lstStyle/>
          <a:p>
            <a:r>
              <a:rPr lang="en-US" dirty="0">
                <a:solidFill>
                  <a:srgbClr val="464A6E"/>
                </a:solidFill>
              </a:rPr>
              <a:t>Program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7314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82EEDA-A994-42A4-B4FC-8939FCA10D7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95300" y="1828800"/>
            <a:ext cx="11201400" cy="381138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4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endParaRPr lang="en-US" sz="3600" dirty="0"/>
          </a:p>
          <a:p>
            <a:pPr>
              <a:lnSpc>
                <a:spcPts val="3700"/>
              </a:lnSpc>
            </a:pPr>
            <a:r>
              <a:rPr lang="en-US" sz="3600" dirty="0"/>
              <a:t>Summer Long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Data Science Intern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University of Chicago B.A. ‘23, M.S. ’24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https://www.linkedin.com/in/summer-long-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salong@uchicago.edu</a:t>
            </a:r>
          </a:p>
          <a:p>
            <a:pPr>
              <a:lnSpc>
                <a:spcPts val="3700"/>
              </a:lnSpc>
            </a:pP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1535218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457197"/>
            <a:ext cx="11201400" cy="804672"/>
          </a:xfrm>
        </p:spPr>
        <p:txBody>
          <a:bodyPr/>
          <a:lstStyle/>
          <a:p>
            <a:r>
              <a:rPr lang="en-US" dirty="0">
                <a:solidFill>
                  <a:srgbClr val="464A6E"/>
                </a:solidFill>
              </a:rPr>
              <a:t>Appendix: Interest Score Calculation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(|.2x| + |.2y| + |.6z|) * b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 is the difference between the percent change in the output index for the 2 most recent datapoints recorded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 is the difference between the percent change in the hours index for the 2 most recent datapoints recorded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z is the difference between the percent change in the output per hour index for the 2 most recent datapoints recorded,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 is the number of employees in the most recent datapoint recorded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8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64A6E"/>
                </a:solidFill>
              </a:rPr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 of DIPS</a:t>
            </a:r>
          </a:p>
          <a:p>
            <a:pPr lvl="0"/>
            <a:r>
              <a:rPr lang="en-US" dirty="0"/>
              <a:t>Motivation for Project</a:t>
            </a:r>
          </a:p>
          <a:p>
            <a:pPr lvl="0"/>
            <a:r>
              <a:rPr lang="en-US" dirty="0"/>
              <a:t>Process</a:t>
            </a:r>
          </a:p>
          <a:p>
            <a:pPr lvl="0"/>
            <a:r>
              <a:rPr lang="en-US" dirty="0"/>
              <a:t>Program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0246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64A6E"/>
                </a:solidFill>
              </a:rPr>
              <a:t>Introduction of DIPS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Division of Industry Productivity Studies produces annual measures for detailed industries, including but not limited to:</a:t>
            </a:r>
          </a:p>
          <a:p>
            <a:pPr lvl="1"/>
            <a:r>
              <a:rPr lang="en-US" dirty="0"/>
              <a:t>Productivity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/>
              <a:t>Hours</a:t>
            </a:r>
          </a:p>
          <a:p>
            <a:pPr lvl="1"/>
            <a:r>
              <a:rPr lang="en-US" dirty="0"/>
              <a:t>Labor compensation</a:t>
            </a:r>
          </a:p>
          <a:p>
            <a:r>
              <a:rPr lang="en-US" dirty="0"/>
              <a:t>Organized by groups of industries and released once a year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(Credit: Eugene Yum)</a:t>
            </a:r>
          </a:p>
        </p:txBody>
      </p:sp>
    </p:spTree>
    <p:extLst>
      <p:ext uri="{BB962C8B-B14F-4D97-AF65-F5344CB8AC3E}">
        <p14:creationId xmlns:p14="http://schemas.microsoft.com/office/powerpoint/2010/main" val="158746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64A6E"/>
                </a:solidFill>
              </a:rPr>
              <a:t>Motivation for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Analysis packets are prepared for the Associate Commissioner</a:t>
            </a:r>
          </a:p>
          <a:p>
            <a:pPr lvl="1"/>
            <a:r>
              <a:rPr lang="en-US" dirty="0"/>
              <a:t>However, they prove to be laborious on analysts</a:t>
            </a:r>
          </a:p>
          <a:p>
            <a:r>
              <a:rPr lang="en-US" dirty="0"/>
              <a:t>Potential solution: automate part of the materials in the decision process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7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8C5D86D4-BC38-42F3-A594-ABEE03F26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7890" y="2602933"/>
            <a:ext cx="11149854" cy="1036374"/>
          </a:xfrm>
        </p:spPr>
        <p:txBody>
          <a:bodyPr anchor="ctr"/>
          <a:lstStyle/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56065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464A6E"/>
                </a:solidFill>
              </a:rPr>
              <a:t>1. Reviewing Existing Analysis Packets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Common visualizations from analysis packets were identified</a:t>
            </a:r>
          </a:p>
          <a:p>
            <a:pPr lvl="0"/>
            <a:r>
              <a:rPr lang="en-US" dirty="0"/>
              <a:t>Select visualizations were chosen for automation</a:t>
            </a:r>
          </a:p>
          <a:p>
            <a:pPr lvl="1"/>
            <a:r>
              <a:rPr lang="en-US" dirty="0"/>
              <a:t>An interest score was devised to emulate analyst selection which is a weighted score including output index, hours index, output per hour index, and employment</a:t>
            </a:r>
          </a:p>
          <a:p>
            <a:pPr lvl="0"/>
            <a:r>
              <a:rPr lang="en-US" dirty="0"/>
              <a:t>End goal of generation: a table displaying commonly used measures, and sorted labor productivity graphs</a:t>
            </a:r>
          </a:p>
        </p:txBody>
      </p:sp>
    </p:spTree>
    <p:extLst>
      <p:ext uri="{BB962C8B-B14F-4D97-AF65-F5344CB8AC3E}">
        <p14:creationId xmlns:p14="http://schemas.microsoft.com/office/powerpoint/2010/main" val="372376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464A6E"/>
                </a:solidFill>
              </a:rPr>
              <a:t>2. Familiarizing With Database and Measures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Database was accessed through </a:t>
            </a:r>
            <a:r>
              <a:rPr lang="en-US" dirty="0" err="1"/>
              <a:t>SQLAlchemy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Crash-coursed in commonly leveraged measures, such as:</a:t>
            </a:r>
          </a:p>
          <a:p>
            <a:pPr lvl="1"/>
            <a:r>
              <a:rPr lang="en-US" dirty="0"/>
              <a:t>Output index</a:t>
            </a:r>
          </a:p>
          <a:p>
            <a:pPr lvl="1"/>
            <a:r>
              <a:rPr lang="en-US" dirty="0"/>
              <a:t>Hours index</a:t>
            </a:r>
          </a:p>
          <a:p>
            <a:pPr lvl="1"/>
            <a:r>
              <a:rPr lang="en-US" dirty="0"/>
              <a:t>Output per hour</a:t>
            </a:r>
          </a:p>
          <a:p>
            <a:pPr lvl="1"/>
            <a:r>
              <a:rPr lang="en-US" dirty="0"/>
              <a:t>Unit labor cost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7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429491"/>
            <a:ext cx="11201400" cy="80467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464A6E"/>
                </a:solidFill>
              </a:rPr>
              <a:t>3. Figure Generation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Figures were generated with Matplotlib</a:t>
            </a:r>
          </a:p>
          <a:p>
            <a:r>
              <a:rPr lang="en-US" dirty="0"/>
              <a:t>Description of parameters and figures were imported on Word for easy use of analysts using docx package</a:t>
            </a:r>
          </a:p>
          <a:p>
            <a:r>
              <a:rPr lang="en-US" dirty="0"/>
              <a:t>508 compliance was prioritized to incorporate into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3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443345"/>
            <a:ext cx="11201400" cy="80467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464A6E"/>
                </a:solidFill>
              </a:rPr>
              <a:t>4. User Interface Creation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Tkinter</a:t>
            </a:r>
            <a:r>
              <a:rPr lang="en-US" dirty="0"/>
              <a:t> was leveraged to create a user interface with user selected parameters</a:t>
            </a:r>
          </a:p>
          <a:p>
            <a:pPr lvl="1"/>
            <a:r>
              <a:rPr lang="en-US" dirty="0"/>
              <a:t>More user-friendly than running code from the command line</a:t>
            </a:r>
          </a:p>
          <a:p>
            <a:r>
              <a:rPr lang="en-US" dirty="0"/>
              <a:t>Currently accessed by running main_window.py on an IDE, but will be packaged into a program that is ran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9667391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branded Slide Presentation" id="{5907DB6B-D4AA-4091-9327-43FB45482D68}" vid="{BB1DD2F0-5C1F-42F2-98E4-A032B0025AEF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branded Slide Presentation" id="{5907DB6B-D4AA-4091-9327-43FB45482D68}" vid="{4CAA9794-77F4-44FD-8EE7-C01032C7CFFF}"/>
    </a:ext>
  </a:extLst>
</a:theme>
</file>

<file path=ppt/theme/theme3.xml><?xml version="1.0" encoding="utf-8"?>
<a:theme xmlns:a="http://schemas.openxmlformats.org/drawingml/2006/main" name="BLS Trendline Content Slid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FFFFF"/>
      </a:lt2>
      <a:accent1>
        <a:srgbClr val="3E3F67"/>
      </a:accent1>
      <a:accent2>
        <a:srgbClr val="FFC000"/>
      </a:accent2>
      <a:accent3>
        <a:srgbClr val="C00000"/>
      </a:accent3>
      <a:accent4>
        <a:srgbClr val="00B0F0"/>
      </a:accent4>
      <a:accent5>
        <a:srgbClr val="92D050"/>
      </a:accent5>
      <a:accent6>
        <a:srgbClr val="244448"/>
      </a:accent6>
      <a:hlink>
        <a:srgbClr val="00B0F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t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464A6E"/>
            </a:solidFill>
            <a:effectLst/>
            <a:uLnTx/>
            <a:uFillTx/>
            <a:ea typeface="+mj-ea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Sbranded Slide Presentation" id="{5907DB6B-D4AA-4091-9327-43FB45482D68}" vid="{A4E13657-DB1C-4F3E-ABDB-370171EF1EAD}"/>
    </a:ext>
  </a:extLst>
</a:theme>
</file>

<file path=ppt/theme/theme4.xml><?xml version="1.0" encoding="utf-8"?>
<a:theme xmlns:a="http://schemas.openxmlformats.org/drawingml/2006/main" name="1_BLS Trendline Paragraph Slid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FFFFF"/>
      </a:lt2>
      <a:accent1>
        <a:srgbClr val="3E3F67"/>
      </a:accent1>
      <a:accent2>
        <a:srgbClr val="FFC000"/>
      </a:accent2>
      <a:accent3>
        <a:srgbClr val="C00000"/>
      </a:accent3>
      <a:accent4>
        <a:srgbClr val="00B0F0"/>
      </a:accent4>
      <a:accent5>
        <a:srgbClr val="92D050"/>
      </a:accent5>
      <a:accent6>
        <a:srgbClr val="244448"/>
      </a:accent6>
      <a:hlink>
        <a:srgbClr val="00B0F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Sbranded Slide Presentation" id="{5907DB6B-D4AA-4091-9327-43FB45482D68}" vid="{760DEEFC-374C-4B27-AD4A-D02241B455A2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branded Slide Presentation" id="{5907DB6B-D4AA-4091-9327-43FB45482D68}" vid="{17B03AE5-E6D1-4A56-9D4C-29E5EA94E6C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618DA66BF54F4EA0C2EC35AA6094F4" ma:contentTypeVersion="0" ma:contentTypeDescription="Create a new document." ma:contentTypeScope="" ma:versionID="812a628ee1de80b8d852ddecb54e3de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47A7B0C-0821-433A-8EA6-FE22DFCAEA69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D57739-CFE2-489B-80E7-1402192F26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705258-90B1-409C-84EC-11C8EA6D2D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bls-branded-slide-presentation</Template>
  <TotalTime>4324</TotalTime>
  <Words>494</Words>
  <Application>Microsoft Office PowerPoint</Application>
  <PresentationFormat>Widescreen</PresentationFormat>
  <Paragraphs>73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Century Gothic</vt:lpstr>
      <vt:lpstr>Tahoma</vt:lpstr>
      <vt:lpstr>Wingdings</vt:lpstr>
      <vt:lpstr>Wingdings 3</vt:lpstr>
      <vt:lpstr>Custom Design</vt:lpstr>
      <vt:lpstr>2_Custom Design</vt:lpstr>
      <vt:lpstr>BLS Trendline Content Slide</vt:lpstr>
      <vt:lpstr>1_BLS Trendline Paragraph Slide</vt:lpstr>
      <vt:lpstr>1_Custom Design</vt:lpstr>
      <vt:lpstr>Determining Interesting Stories</vt:lpstr>
      <vt:lpstr>Agenda</vt:lpstr>
      <vt:lpstr>Introduction of DIPS</vt:lpstr>
      <vt:lpstr>Motivation for Project</vt:lpstr>
      <vt:lpstr>Process</vt:lpstr>
      <vt:lpstr>1. Reviewing Existing Analysis Packets</vt:lpstr>
      <vt:lpstr>2. Familiarizing With Database and Measures</vt:lpstr>
      <vt:lpstr>3. Figure Generation</vt:lpstr>
      <vt:lpstr>4. User Interface Creation</vt:lpstr>
      <vt:lpstr>User Interface</vt:lpstr>
      <vt:lpstr>PowerPoint Presentation</vt:lpstr>
      <vt:lpstr>PowerPoint Presentation</vt:lpstr>
      <vt:lpstr>PowerPoint Presentation</vt:lpstr>
      <vt:lpstr>Program Demonstration</vt:lpstr>
      <vt:lpstr>Contact Information</vt:lpstr>
      <vt:lpstr>Appendix: Interest Score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Interesting Stories: Improving Efficiency for Analysts</dc:title>
  <dc:creator>Long, Summer - BLS CTR</dc:creator>
  <cp:lastModifiedBy>Long, Summer - BLS CTR</cp:lastModifiedBy>
  <cp:revision>1</cp:revision>
  <dcterms:created xsi:type="dcterms:W3CDTF">2023-08-07T17:54:11Z</dcterms:created>
  <dcterms:modified xsi:type="dcterms:W3CDTF">2023-08-11T15:37:12Z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0x010100AA618DA66BF54F4EA0C2EC35AA6094F4</vt:lpwstr>
  </property>
</Properties>
</file>