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529b08b8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529b08b8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f3c8a4e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f3c8a4e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f3c8a4e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f3c8a4e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f3c8a4e1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f3c8a4e1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53fa13914_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53fa13914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HVAC System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heating, ventilation and air conditioning system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UML CRC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375" y="101775"/>
            <a:ext cx="626184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UML Use Case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0" r="0" t="18765"/>
          <a:stretch/>
        </p:blipFill>
        <p:spPr>
          <a:xfrm>
            <a:off x="2329375" y="124075"/>
            <a:ext cx="4554426" cy="478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IIT2019121		IIT2019140		IIT2019181			IIT2019182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Gurmeet		Sagar			Prathamesh			Ekansh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