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bold.fntdata"/><Relationship Id="rId10" Type="http://schemas.openxmlformats.org/officeDocument/2006/relationships/slide" Target="slides/slide5.xml"/><Relationship Id="rId32" Type="http://schemas.openxmlformats.org/officeDocument/2006/relationships/font" Target="fonts/Raleway-regular.fntdata"/><Relationship Id="rId13" Type="http://schemas.openxmlformats.org/officeDocument/2006/relationships/slide" Target="slides/slide8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529b08b89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529b08b89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529b08b89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529b08b89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529b08b89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529b08b89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529b08b89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529b08b89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529b08b89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529b08b89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529b08b89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a529b08b89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529b08b89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529b08b89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529b08b89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a529b08b89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529b08b89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529b08b89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529b08b89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529b08b89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529b08b8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529b08b8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529b08b89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a529b08b89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529b08b89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529b08b89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529b08b89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529b08b89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a529b08b89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a529b08b89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a529b08b89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a529b08b89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529b08b89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529b08b89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a53fa13914_1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a53fa13914_1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529b08b89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529b08b89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529b08b89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529b08b89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529b08b89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529b08b89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529b08b89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529b08b89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529b08b89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529b08b89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529b08b89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529b08b89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529b08b89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529b08b89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HVAC System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heating, ventilation and air conditioning system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</a:t>
            </a:r>
            <a:endParaRPr/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175" y="1986200"/>
            <a:ext cx="3143250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/>
          <p:nvPr/>
        </p:nvSpPr>
        <p:spPr>
          <a:xfrm>
            <a:off x="5183600" y="1744575"/>
            <a:ext cx="1925050" cy="1403700"/>
          </a:xfrm>
          <a:custGeom>
            <a:rect b="b" l="l" r="r" t="t"/>
            <a:pathLst>
              <a:path extrusionOk="0" h="56148" w="77002">
                <a:moveTo>
                  <a:pt x="77002" y="0"/>
                </a:moveTo>
                <a:cubicBezTo>
                  <a:pt x="73259" y="8021"/>
                  <a:pt x="67377" y="38768"/>
                  <a:pt x="54543" y="48126"/>
                </a:cubicBezTo>
                <a:cubicBezTo>
                  <a:pt x="41709" y="57484"/>
                  <a:pt x="9091" y="54811"/>
                  <a:pt x="0" y="5614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74" name="Google Shape;174;p22"/>
          <p:cNvSpPr/>
          <p:nvPr/>
        </p:nvSpPr>
        <p:spPr>
          <a:xfrm>
            <a:off x="1864900" y="2326796"/>
            <a:ext cx="2115550" cy="1011650"/>
          </a:xfrm>
          <a:custGeom>
            <a:rect b="b" l="l" r="r" t="t"/>
            <a:pathLst>
              <a:path extrusionOk="0" h="40466" w="84622">
                <a:moveTo>
                  <a:pt x="0" y="2379"/>
                </a:moveTo>
                <a:cubicBezTo>
                  <a:pt x="5147" y="2446"/>
                  <a:pt x="22192" y="-2968"/>
                  <a:pt x="30881" y="2780"/>
                </a:cubicBezTo>
                <a:cubicBezTo>
                  <a:pt x="39571" y="8528"/>
                  <a:pt x="43180" y="30720"/>
                  <a:pt x="52137" y="36869"/>
                </a:cubicBezTo>
                <a:cubicBezTo>
                  <a:pt x="61094" y="43018"/>
                  <a:pt x="79208" y="39208"/>
                  <a:pt x="84622" y="3967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75" name="Google Shape;175;p22"/>
          <p:cNvSpPr/>
          <p:nvPr/>
        </p:nvSpPr>
        <p:spPr>
          <a:xfrm>
            <a:off x="5604700" y="3479125"/>
            <a:ext cx="1744600" cy="110300"/>
          </a:xfrm>
          <a:custGeom>
            <a:rect b="b" l="l" r="r" t="t"/>
            <a:pathLst>
              <a:path extrusionOk="0" h="4412" w="69784">
                <a:moveTo>
                  <a:pt x="0" y="0"/>
                </a:moveTo>
                <a:cubicBezTo>
                  <a:pt x="11631" y="735"/>
                  <a:pt x="58153" y="3677"/>
                  <a:pt x="69784" y="441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176" name="Google Shape;176;p22"/>
          <p:cNvSpPr/>
          <p:nvPr/>
        </p:nvSpPr>
        <p:spPr>
          <a:xfrm>
            <a:off x="1714500" y="3594848"/>
            <a:ext cx="2015300" cy="933800"/>
          </a:xfrm>
          <a:custGeom>
            <a:rect b="b" l="l" r="r" t="t"/>
            <a:pathLst>
              <a:path extrusionOk="0" h="37352" w="80612">
                <a:moveTo>
                  <a:pt x="80612" y="585"/>
                </a:moveTo>
                <a:cubicBezTo>
                  <a:pt x="73794" y="1053"/>
                  <a:pt x="48795" y="-2289"/>
                  <a:pt x="39704" y="3392"/>
                </a:cubicBezTo>
                <a:cubicBezTo>
                  <a:pt x="30613" y="9074"/>
                  <a:pt x="32685" y="29327"/>
                  <a:pt x="26068" y="34674"/>
                </a:cubicBezTo>
                <a:cubicBezTo>
                  <a:pt x="19451" y="40022"/>
                  <a:pt x="4345" y="35343"/>
                  <a:pt x="0" y="3547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177" name="Google Shape;177;p22"/>
          <p:cNvSpPr/>
          <p:nvPr/>
        </p:nvSpPr>
        <p:spPr>
          <a:xfrm>
            <a:off x="5384125" y="3789950"/>
            <a:ext cx="1764650" cy="772025"/>
          </a:xfrm>
          <a:custGeom>
            <a:rect b="b" l="l" r="r" t="t"/>
            <a:pathLst>
              <a:path extrusionOk="0" h="30881" w="70586">
                <a:moveTo>
                  <a:pt x="0" y="0"/>
                </a:moveTo>
                <a:cubicBezTo>
                  <a:pt x="5481" y="936"/>
                  <a:pt x="25133" y="1337"/>
                  <a:pt x="32887" y="5615"/>
                </a:cubicBezTo>
                <a:cubicBezTo>
                  <a:pt x="40641" y="9893"/>
                  <a:pt x="40239" y="21456"/>
                  <a:pt x="46522" y="25667"/>
                </a:cubicBezTo>
                <a:cubicBezTo>
                  <a:pt x="52805" y="29878"/>
                  <a:pt x="66575" y="30012"/>
                  <a:pt x="70586" y="3088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178" name="Google Shape;178;p22"/>
          <p:cNvSpPr txBox="1"/>
          <p:nvPr/>
        </p:nvSpPr>
        <p:spPr>
          <a:xfrm>
            <a:off x="7058525" y="1373600"/>
            <a:ext cx="1704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Turns AC 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729450" y="2178825"/>
            <a:ext cx="1704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Turns AC off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7369350" y="3348800"/>
            <a:ext cx="13938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Sets AC temp.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7148775" y="4363475"/>
            <a:ext cx="1704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Decreases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AC temp. by 1 °C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252675" y="4094775"/>
            <a:ext cx="1704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In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creases AC temp. by 1 °C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Fan</a:t>
            </a:r>
            <a:endParaRPr/>
          </a:p>
        </p:txBody>
      </p:sp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0200" y="2116550"/>
            <a:ext cx="314325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Fan</a:t>
            </a:r>
            <a:endParaRPr/>
          </a:p>
        </p:txBody>
      </p:sp>
      <p:pic>
        <p:nvPicPr>
          <p:cNvPr id="194" name="Google Shape;1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0825" y="2076425"/>
            <a:ext cx="314325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4"/>
          <p:cNvSpPr/>
          <p:nvPr/>
        </p:nvSpPr>
        <p:spPr>
          <a:xfrm>
            <a:off x="4942975" y="1965150"/>
            <a:ext cx="2165675" cy="1132975"/>
          </a:xfrm>
          <a:custGeom>
            <a:rect b="b" l="l" r="r" t="t"/>
            <a:pathLst>
              <a:path extrusionOk="0" h="45319" w="86627">
                <a:moveTo>
                  <a:pt x="86627" y="0"/>
                </a:moveTo>
                <a:cubicBezTo>
                  <a:pt x="83686" y="3008"/>
                  <a:pt x="81347" y="12233"/>
                  <a:pt x="68981" y="18048"/>
                </a:cubicBezTo>
                <a:cubicBezTo>
                  <a:pt x="56615" y="23863"/>
                  <a:pt x="23930" y="30347"/>
                  <a:pt x="12433" y="34892"/>
                </a:cubicBezTo>
                <a:cubicBezTo>
                  <a:pt x="936" y="39437"/>
                  <a:pt x="2072" y="43581"/>
                  <a:pt x="0" y="4531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96" name="Google Shape;196;p24"/>
          <p:cNvSpPr/>
          <p:nvPr/>
        </p:nvSpPr>
        <p:spPr>
          <a:xfrm>
            <a:off x="4983075" y="3599450"/>
            <a:ext cx="2175725" cy="892350"/>
          </a:xfrm>
          <a:custGeom>
            <a:rect b="b" l="l" r="r" t="t"/>
            <a:pathLst>
              <a:path extrusionOk="0" h="35694" w="87029">
                <a:moveTo>
                  <a:pt x="87029" y="35694"/>
                </a:moveTo>
                <a:cubicBezTo>
                  <a:pt x="74262" y="33288"/>
                  <a:pt x="24933" y="27205"/>
                  <a:pt x="10428" y="21256"/>
                </a:cubicBezTo>
                <a:cubicBezTo>
                  <a:pt x="-4077" y="15307"/>
                  <a:pt x="1738" y="3543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97" name="Google Shape;197;p24"/>
          <p:cNvSpPr/>
          <p:nvPr/>
        </p:nvSpPr>
        <p:spPr>
          <a:xfrm>
            <a:off x="2215825" y="3338775"/>
            <a:ext cx="2015275" cy="20050"/>
          </a:xfrm>
          <a:custGeom>
            <a:rect b="b" l="l" r="r" t="t"/>
            <a:pathLst>
              <a:path extrusionOk="0" h="802" w="80611">
                <a:moveTo>
                  <a:pt x="0" y="802"/>
                </a:moveTo>
                <a:cubicBezTo>
                  <a:pt x="13435" y="668"/>
                  <a:pt x="67176" y="134"/>
                  <a:pt x="80611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98" name="Google Shape;198;p24"/>
          <p:cNvSpPr txBox="1"/>
          <p:nvPr/>
        </p:nvSpPr>
        <p:spPr>
          <a:xfrm>
            <a:off x="6948225" y="1604200"/>
            <a:ext cx="17046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Turns fan 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842100" y="3153350"/>
            <a:ext cx="17046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Turns fan off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7168825" y="4401550"/>
            <a:ext cx="14841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Sets the speed of the fan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HvacConroller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475" y="1956100"/>
            <a:ext cx="289706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HvacConroller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475" y="2016275"/>
            <a:ext cx="2897060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6"/>
          <p:cNvSpPr/>
          <p:nvPr/>
        </p:nvSpPr>
        <p:spPr>
          <a:xfrm>
            <a:off x="4792575" y="1393650"/>
            <a:ext cx="2035350" cy="1303950"/>
          </a:xfrm>
          <a:custGeom>
            <a:rect b="b" l="l" r="r" t="t"/>
            <a:pathLst>
              <a:path extrusionOk="0" h="52158" w="81414">
                <a:moveTo>
                  <a:pt x="81414" y="0"/>
                </a:moveTo>
                <a:cubicBezTo>
                  <a:pt x="75398" y="7687"/>
                  <a:pt x="58888" y="37432"/>
                  <a:pt x="45319" y="46121"/>
                </a:cubicBezTo>
                <a:cubicBezTo>
                  <a:pt x="31750" y="54811"/>
                  <a:pt x="7553" y="51134"/>
                  <a:pt x="0" y="5213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14" name="Google Shape;214;p26"/>
          <p:cNvSpPr txBox="1"/>
          <p:nvPr/>
        </p:nvSpPr>
        <p:spPr>
          <a:xfrm>
            <a:off x="6677525" y="882325"/>
            <a:ext cx="1905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Button for submitting the data to the other screen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6"/>
          <p:cNvSpPr/>
          <p:nvPr/>
        </p:nvSpPr>
        <p:spPr>
          <a:xfrm>
            <a:off x="3418975" y="3007900"/>
            <a:ext cx="260675" cy="150400"/>
          </a:xfrm>
          <a:custGeom>
            <a:rect b="b" l="l" r="r" t="t"/>
            <a:pathLst>
              <a:path extrusionOk="0" h="6016" w="10427">
                <a:moveTo>
                  <a:pt x="8823" y="0"/>
                </a:moveTo>
                <a:lnTo>
                  <a:pt x="0" y="802"/>
                </a:lnTo>
                <a:lnTo>
                  <a:pt x="10427" y="6016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sp>
      <p:cxnSp>
        <p:nvCxnSpPr>
          <p:cNvPr id="216" name="Google Shape;216;p26"/>
          <p:cNvCxnSpPr/>
          <p:nvPr/>
        </p:nvCxnSpPr>
        <p:spPr>
          <a:xfrm rot="10800000">
            <a:off x="2295900" y="2466475"/>
            <a:ext cx="1133100" cy="5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26"/>
          <p:cNvSpPr/>
          <p:nvPr/>
        </p:nvSpPr>
        <p:spPr>
          <a:xfrm>
            <a:off x="5088363" y="3261368"/>
            <a:ext cx="932450" cy="177650"/>
          </a:xfrm>
          <a:custGeom>
            <a:rect b="b" l="l" r="r" t="t"/>
            <a:pathLst>
              <a:path extrusionOk="0" h="7106" w="37298">
                <a:moveTo>
                  <a:pt x="0" y="1491"/>
                </a:moveTo>
                <a:cubicBezTo>
                  <a:pt x="5013" y="1291"/>
                  <a:pt x="23863" y="-648"/>
                  <a:pt x="30079" y="288"/>
                </a:cubicBezTo>
                <a:cubicBezTo>
                  <a:pt x="36295" y="1224"/>
                  <a:pt x="36095" y="5970"/>
                  <a:pt x="37298" y="710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18" name="Google Shape;218;p26"/>
          <p:cNvSpPr/>
          <p:nvPr/>
        </p:nvSpPr>
        <p:spPr>
          <a:xfrm>
            <a:off x="5093375" y="3408950"/>
            <a:ext cx="922425" cy="20050"/>
          </a:xfrm>
          <a:custGeom>
            <a:rect b="b" l="l" r="r" t="t"/>
            <a:pathLst>
              <a:path extrusionOk="0" h="802" w="36897">
                <a:moveTo>
                  <a:pt x="0" y="802"/>
                </a:moveTo>
                <a:cubicBezTo>
                  <a:pt x="6150" y="668"/>
                  <a:pt x="30748" y="134"/>
                  <a:pt x="3689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19" name="Google Shape;219;p26"/>
          <p:cNvSpPr/>
          <p:nvPr/>
        </p:nvSpPr>
        <p:spPr>
          <a:xfrm>
            <a:off x="5153525" y="3439025"/>
            <a:ext cx="864775" cy="150400"/>
          </a:xfrm>
          <a:custGeom>
            <a:rect b="b" l="l" r="r" t="t"/>
            <a:pathLst>
              <a:path extrusionOk="0" h="6016" w="34591">
                <a:moveTo>
                  <a:pt x="0" y="6016"/>
                </a:moveTo>
                <a:cubicBezTo>
                  <a:pt x="5080" y="5816"/>
                  <a:pt x="24732" y="5816"/>
                  <a:pt x="30480" y="4813"/>
                </a:cubicBezTo>
                <a:cubicBezTo>
                  <a:pt x="36229" y="3810"/>
                  <a:pt x="33823" y="802"/>
                  <a:pt x="34491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20" name="Google Shape;220;p26"/>
          <p:cNvSpPr/>
          <p:nvPr/>
        </p:nvSpPr>
        <p:spPr>
          <a:xfrm>
            <a:off x="5955625" y="3037975"/>
            <a:ext cx="1423725" cy="370975"/>
          </a:xfrm>
          <a:custGeom>
            <a:rect b="b" l="l" r="r" t="t"/>
            <a:pathLst>
              <a:path extrusionOk="0" h="14839" w="56949">
                <a:moveTo>
                  <a:pt x="0" y="14839"/>
                </a:moveTo>
                <a:cubicBezTo>
                  <a:pt x="6684" y="14037"/>
                  <a:pt x="30614" y="12499"/>
                  <a:pt x="40105" y="10026"/>
                </a:cubicBezTo>
                <a:cubicBezTo>
                  <a:pt x="49597" y="7553"/>
                  <a:pt x="54142" y="1671"/>
                  <a:pt x="5694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1" name="Google Shape;221;p26"/>
          <p:cNvSpPr txBox="1"/>
          <p:nvPr/>
        </p:nvSpPr>
        <p:spPr>
          <a:xfrm>
            <a:off x="7329250" y="2155675"/>
            <a:ext cx="14238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Radio Button group for selecting the modes of HVAC System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729450" y="2105525"/>
            <a:ext cx="1616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Radio button group for turning fan on or off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6"/>
          <p:cNvSpPr/>
          <p:nvPr/>
        </p:nvSpPr>
        <p:spPr>
          <a:xfrm>
            <a:off x="2697075" y="3711734"/>
            <a:ext cx="892350" cy="148400"/>
          </a:xfrm>
          <a:custGeom>
            <a:rect b="b" l="l" r="r" t="t"/>
            <a:pathLst>
              <a:path extrusionOk="0" h="5936" w="35694">
                <a:moveTo>
                  <a:pt x="35694" y="723"/>
                </a:moveTo>
                <a:cubicBezTo>
                  <a:pt x="30748" y="656"/>
                  <a:pt x="11965" y="-547"/>
                  <a:pt x="6016" y="322"/>
                </a:cubicBezTo>
                <a:cubicBezTo>
                  <a:pt x="67" y="1191"/>
                  <a:pt x="1003" y="5000"/>
                  <a:pt x="0" y="593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24" name="Google Shape;224;p26"/>
          <p:cNvSpPr/>
          <p:nvPr/>
        </p:nvSpPr>
        <p:spPr>
          <a:xfrm>
            <a:off x="2697075" y="3850100"/>
            <a:ext cx="942475" cy="10025"/>
          </a:xfrm>
          <a:custGeom>
            <a:rect b="b" l="l" r="r" t="t"/>
            <a:pathLst>
              <a:path extrusionOk="0" h="401" w="37699">
                <a:moveTo>
                  <a:pt x="37699" y="401"/>
                </a:moveTo>
                <a:cubicBezTo>
                  <a:pt x="31416" y="334"/>
                  <a:pt x="6283" y="67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25" name="Google Shape;225;p26"/>
          <p:cNvSpPr/>
          <p:nvPr/>
        </p:nvSpPr>
        <p:spPr>
          <a:xfrm>
            <a:off x="2700634" y="3810000"/>
            <a:ext cx="935375" cy="190500"/>
          </a:xfrm>
          <a:custGeom>
            <a:rect b="b" l="l" r="r" t="t"/>
            <a:pathLst>
              <a:path extrusionOk="0" h="7620" w="37415">
                <a:moveTo>
                  <a:pt x="37415" y="7620"/>
                </a:moveTo>
                <a:cubicBezTo>
                  <a:pt x="31800" y="7085"/>
                  <a:pt x="9877" y="5682"/>
                  <a:pt x="3727" y="4412"/>
                </a:cubicBezTo>
                <a:cubicBezTo>
                  <a:pt x="-2422" y="3142"/>
                  <a:pt x="1053" y="735"/>
                  <a:pt x="518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26" name="Google Shape;226;p26"/>
          <p:cNvSpPr/>
          <p:nvPr/>
        </p:nvSpPr>
        <p:spPr>
          <a:xfrm>
            <a:off x="2065425" y="3810000"/>
            <a:ext cx="641699" cy="60150"/>
          </a:xfrm>
          <a:custGeom>
            <a:rect b="b" l="l" r="r" t="t"/>
            <a:pathLst>
              <a:path extrusionOk="0" h="2406" w="19250">
                <a:moveTo>
                  <a:pt x="19250" y="2406"/>
                </a:moveTo>
                <a:cubicBezTo>
                  <a:pt x="16042" y="2005"/>
                  <a:pt x="3208" y="401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7" name="Google Shape;227;p26"/>
          <p:cNvSpPr txBox="1"/>
          <p:nvPr/>
        </p:nvSpPr>
        <p:spPr>
          <a:xfrm>
            <a:off x="729450" y="3338775"/>
            <a:ext cx="1496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For entering temp., humidity and air quality level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6"/>
          <p:cNvSpPr/>
          <p:nvPr/>
        </p:nvSpPr>
        <p:spPr>
          <a:xfrm>
            <a:off x="4301300" y="4261175"/>
            <a:ext cx="2456425" cy="631675"/>
          </a:xfrm>
          <a:custGeom>
            <a:rect b="b" l="l" r="r" t="t"/>
            <a:pathLst>
              <a:path extrusionOk="0" h="25267" w="98257">
                <a:moveTo>
                  <a:pt x="98257" y="25267"/>
                </a:moveTo>
                <a:cubicBezTo>
                  <a:pt x="84555" y="24264"/>
                  <a:pt x="32418" y="23462"/>
                  <a:pt x="16042" y="19251"/>
                </a:cubicBezTo>
                <a:cubicBezTo>
                  <a:pt x="-334" y="15040"/>
                  <a:pt x="2674" y="3209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29" name="Google Shape;229;p26"/>
          <p:cNvSpPr txBox="1"/>
          <p:nvPr/>
        </p:nvSpPr>
        <p:spPr>
          <a:xfrm>
            <a:off x="6707600" y="4521875"/>
            <a:ext cx="2045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For setting the speed of the fan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HvacNavigation</a:t>
            </a:r>
            <a:endParaRPr/>
          </a:p>
        </p:txBody>
      </p:sp>
      <p:pic>
        <p:nvPicPr>
          <p:cNvPr id="235" name="Google Shape;2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875" y="1946075"/>
            <a:ext cx="305900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HvacNavigation</a:t>
            </a:r>
            <a:endParaRPr/>
          </a:p>
        </p:txBody>
      </p:sp>
      <p:sp>
        <p:nvSpPr>
          <p:cNvPr id="241" name="Google Shape;241;p28"/>
          <p:cNvSpPr/>
          <p:nvPr/>
        </p:nvSpPr>
        <p:spPr>
          <a:xfrm>
            <a:off x="6126100" y="1731629"/>
            <a:ext cx="982575" cy="1075750"/>
          </a:xfrm>
          <a:custGeom>
            <a:rect b="b" l="l" r="r" t="t"/>
            <a:pathLst>
              <a:path extrusionOk="0" h="43030" w="39303">
                <a:moveTo>
                  <a:pt x="0" y="43030"/>
                </a:moveTo>
                <a:cubicBezTo>
                  <a:pt x="3877" y="42228"/>
                  <a:pt x="18315" y="44634"/>
                  <a:pt x="23261" y="38217"/>
                </a:cubicBezTo>
                <a:cubicBezTo>
                  <a:pt x="28207" y="31800"/>
                  <a:pt x="27003" y="10879"/>
                  <a:pt x="29677" y="4529"/>
                </a:cubicBezTo>
                <a:cubicBezTo>
                  <a:pt x="32351" y="-1821"/>
                  <a:pt x="37699" y="852"/>
                  <a:pt x="39303" y="11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2" name="Google Shape;242;p28"/>
          <p:cNvSpPr txBox="1"/>
          <p:nvPr/>
        </p:nvSpPr>
        <p:spPr>
          <a:xfrm>
            <a:off x="7008400" y="1433775"/>
            <a:ext cx="17847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For displaying the information about AC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28"/>
          <p:cNvSpPr txBox="1"/>
          <p:nvPr/>
        </p:nvSpPr>
        <p:spPr>
          <a:xfrm>
            <a:off x="7309175" y="2612413"/>
            <a:ext cx="14739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Displays current fan speed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4" name="Google Shape;2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200" y="1966150"/>
            <a:ext cx="3143250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8"/>
          <p:cNvSpPr/>
          <p:nvPr/>
        </p:nvSpPr>
        <p:spPr>
          <a:xfrm>
            <a:off x="5424250" y="2677023"/>
            <a:ext cx="751975" cy="130350"/>
          </a:xfrm>
          <a:custGeom>
            <a:rect b="b" l="l" r="r" t="t"/>
            <a:pathLst>
              <a:path extrusionOk="0" h="5214" w="30079">
                <a:moveTo>
                  <a:pt x="0" y="401"/>
                </a:moveTo>
                <a:cubicBezTo>
                  <a:pt x="4211" y="401"/>
                  <a:pt x="20253" y="-401"/>
                  <a:pt x="25266" y="401"/>
                </a:cubicBezTo>
                <a:cubicBezTo>
                  <a:pt x="30279" y="1203"/>
                  <a:pt x="29277" y="4412"/>
                  <a:pt x="30079" y="521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46" name="Google Shape;246;p28"/>
          <p:cNvSpPr/>
          <p:nvPr/>
        </p:nvSpPr>
        <p:spPr>
          <a:xfrm>
            <a:off x="5384125" y="2807375"/>
            <a:ext cx="832200" cy="30075"/>
          </a:xfrm>
          <a:custGeom>
            <a:rect b="b" l="l" r="r" t="t"/>
            <a:pathLst>
              <a:path extrusionOk="0" h="1203" w="33288">
                <a:moveTo>
                  <a:pt x="0" y="1203"/>
                </a:moveTo>
                <a:cubicBezTo>
                  <a:pt x="5548" y="1003"/>
                  <a:pt x="27740" y="201"/>
                  <a:pt x="33288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47" name="Google Shape;247;p28"/>
          <p:cNvSpPr/>
          <p:nvPr/>
        </p:nvSpPr>
        <p:spPr>
          <a:xfrm>
            <a:off x="5554575" y="2947725"/>
            <a:ext cx="1754600" cy="202225"/>
          </a:xfrm>
          <a:custGeom>
            <a:rect b="b" l="l" r="r" t="t"/>
            <a:pathLst>
              <a:path extrusionOk="0" h="8089" w="70184">
                <a:moveTo>
                  <a:pt x="0" y="8022"/>
                </a:moveTo>
                <a:cubicBezTo>
                  <a:pt x="8556" y="7888"/>
                  <a:pt x="39638" y="8556"/>
                  <a:pt x="51335" y="7219"/>
                </a:cubicBezTo>
                <a:cubicBezTo>
                  <a:pt x="63032" y="5882"/>
                  <a:pt x="67043" y="1203"/>
                  <a:pt x="7018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48" name="Google Shape;248;p28"/>
          <p:cNvSpPr/>
          <p:nvPr/>
        </p:nvSpPr>
        <p:spPr>
          <a:xfrm>
            <a:off x="5544550" y="3307838"/>
            <a:ext cx="842225" cy="141225"/>
          </a:xfrm>
          <a:custGeom>
            <a:rect b="b" l="l" r="r" t="t"/>
            <a:pathLst>
              <a:path extrusionOk="0" h="5649" w="33689">
                <a:moveTo>
                  <a:pt x="0" y="435"/>
                </a:moveTo>
                <a:cubicBezTo>
                  <a:pt x="4813" y="435"/>
                  <a:pt x="23261" y="-434"/>
                  <a:pt x="28876" y="435"/>
                </a:cubicBezTo>
                <a:cubicBezTo>
                  <a:pt x="34491" y="1304"/>
                  <a:pt x="32887" y="4780"/>
                  <a:pt x="33689" y="564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49" name="Google Shape;249;p28"/>
          <p:cNvSpPr/>
          <p:nvPr/>
        </p:nvSpPr>
        <p:spPr>
          <a:xfrm>
            <a:off x="5504450" y="3439025"/>
            <a:ext cx="892350" cy="40100"/>
          </a:xfrm>
          <a:custGeom>
            <a:rect b="b" l="l" r="r" t="t"/>
            <a:pathLst>
              <a:path extrusionOk="0" h="1604" w="35694">
                <a:moveTo>
                  <a:pt x="0" y="1604"/>
                </a:moveTo>
                <a:cubicBezTo>
                  <a:pt x="5949" y="1337"/>
                  <a:pt x="29745" y="267"/>
                  <a:pt x="3569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50" name="Google Shape;250;p28"/>
          <p:cNvSpPr/>
          <p:nvPr/>
        </p:nvSpPr>
        <p:spPr>
          <a:xfrm>
            <a:off x="6396800" y="3439025"/>
            <a:ext cx="671750" cy="120325"/>
          </a:xfrm>
          <a:custGeom>
            <a:rect b="b" l="l" r="r" t="t"/>
            <a:pathLst>
              <a:path extrusionOk="0" h="4813" w="26870">
                <a:moveTo>
                  <a:pt x="0" y="0"/>
                </a:moveTo>
                <a:cubicBezTo>
                  <a:pt x="4478" y="802"/>
                  <a:pt x="22392" y="4011"/>
                  <a:pt x="26870" y="481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1" name="Google Shape;251;p28"/>
          <p:cNvSpPr txBox="1"/>
          <p:nvPr/>
        </p:nvSpPr>
        <p:spPr>
          <a:xfrm>
            <a:off x="7068550" y="3358825"/>
            <a:ext cx="15942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For displaying information about heater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28"/>
          <p:cNvSpPr/>
          <p:nvPr/>
        </p:nvSpPr>
        <p:spPr>
          <a:xfrm>
            <a:off x="2015300" y="2677025"/>
            <a:ext cx="1423725" cy="360950"/>
          </a:xfrm>
          <a:custGeom>
            <a:rect b="b" l="l" r="r" t="t"/>
            <a:pathLst>
              <a:path extrusionOk="0" h="14438" w="56949">
                <a:moveTo>
                  <a:pt x="56949" y="14438"/>
                </a:moveTo>
                <a:cubicBezTo>
                  <a:pt x="49864" y="14037"/>
                  <a:pt x="23929" y="14438"/>
                  <a:pt x="14437" y="12032"/>
                </a:cubicBezTo>
                <a:cubicBezTo>
                  <a:pt x="4946" y="9626"/>
                  <a:pt x="2406" y="2005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53" name="Google Shape;253;p28"/>
          <p:cNvSpPr txBox="1"/>
          <p:nvPr/>
        </p:nvSpPr>
        <p:spPr>
          <a:xfrm>
            <a:off x="842200" y="2140725"/>
            <a:ext cx="18549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Displays current exhaust speed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28"/>
          <p:cNvSpPr/>
          <p:nvPr/>
        </p:nvSpPr>
        <p:spPr>
          <a:xfrm>
            <a:off x="2977825" y="3634953"/>
            <a:ext cx="661725" cy="155000"/>
          </a:xfrm>
          <a:custGeom>
            <a:rect b="b" l="l" r="r" t="t"/>
            <a:pathLst>
              <a:path extrusionOk="0" h="6200" w="26469">
                <a:moveTo>
                  <a:pt x="26469" y="184"/>
                </a:moveTo>
                <a:cubicBezTo>
                  <a:pt x="22860" y="251"/>
                  <a:pt x="9224" y="-418"/>
                  <a:pt x="4812" y="585"/>
                </a:cubicBezTo>
                <a:cubicBezTo>
                  <a:pt x="401" y="1588"/>
                  <a:pt x="802" y="5264"/>
                  <a:pt x="0" y="620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55" name="Google Shape;255;p28"/>
          <p:cNvSpPr/>
          <p:nvPr/>
        </p:nvSpPr>
        <p:spPr>
          <a:xfrm>
            <a:off x="2977825" y="3789950"/>
            <a:ext cx="741950" cy="10025"/>
          </a:xfrm>
          <a:custGeom>
            <a:rect b="b" l="l" r="r" t="t"/>
            <a:pathLst>
              <a:path extrusionOk="0" h="401" w="29678">
                <a:moveTo>
                  <a:pt x="29678" y="0"/>
                </a:moveTo>
                <a:cubicBezTo>
                  <a:pt x="24732" y="67"/>
                  <a:pt x="4946" y="334"/>
                  <a:pt x="0" y="4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56" name="Google Shape;256;p28"/>
          <p:cNvSpPr/>
          <p:nvPr/>
        </p:nvSpPr>
        <p:spPr>
          <a:xfrm>
            <a:off x="2987850" y="3799975"/>
            <a:ext cx="751975" cy="180850"/>
          </a:xfrm>
          <a:custGeom>
            <a:rect b="b" l="l" r="r" t="t"/>
            <a:pathLst>
              <a:path extrusionOk="0" h="7234" w="30079">
                <a:moveTo>
                  <a:pt x="30079" y="6417"/>
                </a:moveTo>
                <a:cubicBezTo>
                  <a:pt x="25801" y="6484"/>
                  <a:pt x="9424" y="7888"/>
                  <a:pt x="4411" y="6818"/>
                </a:cubicBezTo>
                <a:cubicBezTo>
                  <a:pt x="-602" y="5749"/>
                  <a:pt x="735" y="1136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57" name="Google Shape;257;p28"/>
          <p:cNvSpPr/>
          <p:nvPr/>
        </p:nvSpPr>
        <p:spPr>
          <a:xfrm>
            <a:off x="2386275" y="3810000"/>
            <a:ext cx="611600" cy="60150"/>
          </a:xfrm>
          <a:custGeom>
            <a:rect b="b" l="l" r="r" t="t"/>
            <a:pathLst>
              <a:path extrusionOk="0" h="2406" w="24464">
                <a:moveTo>
                  <a:pt x="24464" y="0"/>
                </a:moveTo>
                <a:cubicBezTo>
                  <a:pt x="22325" y="201"/>
                  <a:pt x="15707" y="802"/>
                  <a:pt x="11630" y="1203"/>
                </a:cubicBezTo>
                <a:cubicBezTo>
                  <a:pt x="7553" y="1604"/>
                  <a:pt x="1938" y="2206"/>
                  <a:pt x="0" y="240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8" name="Google Shape;258;p28"/>
          <p:cNvSpPr txBox="1"/>
          <p:nvPr/>
        </p:nvSpPr>
        <p:spPr>
          <a:xfrm>
            <a:off x="729450" y="3328725"/>
            <a:ext cx="1656900" cy="14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For displaying current humidity, temp. and aqi level after the necessary actions are taken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075" y="152400"/>
            <a:ext cx="626184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UML state diag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1"/>
          <p:cNvPicPr preferRelativeResize="0"/>
          <p:nvPr/>
        </p:nvPicPr>
        <p:blipFill rotWithShape="1">
          <a:blip r:embed="rId3">
            <a:alphaModFix/>
          </a:blip>
          <a:srcRect b="12008" l="8373" r="1202" t="4539"/>
          <a:stretch/>
        </p:blipFill>
        <p:spPr>
          <a:xfrm>
            <a:off x="1361749" y="0"/>
            <a:ext cx="72123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UML Class Diagram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GUI HVAC SYSTEM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HVAC Controller</a:t>
            </a:r>
            <a:endParaRPr/>
          </a:p>
        </p:txBody>
      </p:sp>
      <p:pic>
        <p:nvPicPr>
          <p:cNvPr id="284" name="Google Shape;284;p33"/>
          <p:cNvPicPr preferRelativeResize="0"/>
          <p:nvPr/>
        </p:nvPicPr>
        <p:blipFill rotWithShape="1">
          <a:blip r:embed="rId3">
            <a:alphaModFix/>
          </a:blip>
          <a:srcRect b="44592" l="0" r="41410" t="0"/>
          <a:stretch/>
        </p:blipFill>
        <p:spPr>
          <a:xfrm>
            <a:off x="689825" y="152400"/>
            <a:ext cx="7732526" cy="411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4"/>
          <p:cNvPicPr preferRelativeResize="0"/>
          <p:nvPr/>
        </p:nvPicPr>
        <p:blipFill rotWithShape="1">
          <a:blip r:embed="rId3">
            <a:alphaModFix/>
          </a:blip>
          <a:srcRect b="44592" l="0" r="41410" t="0"/>
          <a:stretch/>
        </p:blipFill>
        <p:spPr>
          <a:xfrm>
            <a:off x="864425" y="644575"/>
            <a:ext cx="7415150" cy="394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4"/>
          <p:cNvSpPr/>
          <p:nvPr/>
        </p:nvSpPr>
        <p:spPr>
          <a:xfrm>
            <a:off x="6077675" y="506475"/>
            <a:ext cx="1350600" cy="861525"/>
          </a:xfrm>
          <a:custGeom>
            <a:rect b="b" l="l" r="r" t="t"/>
            <a:pathLst>
              <a:path extrusionOk="0" h="34461" w="54024">
                <a:moveTo>
                  <a:pt x="0" y="31964"/>
                </a:moveTo>
                <a:cubicBezTo>
                  <a:pt x="6078" y="31964"/>
                  <a:pt x="27462" y="37291"/>
                  <a:pt x="36466" y="31964"/>
                </a:cubicBezTo>
                <a:cubicBezTo>
                  <a:pt x="45470" y="26637"/>
                  <a:pt x="51098" y="5327"/>
                  <a:pt x="5402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291" name="Google Shape;291;p34"/>
          <p:cNvSpPr txBox="1"/>
          <p:nvPr/>
        </p:nvSpPr>
        <p:spPr>
          <a:xfrm>
            <a:off x="7338225" y="149250"/>
            <a:ext cx="15306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For entering temp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34"/>
          <p:cNvSpPr/>
          <p:nvPr/>
        </p:nvSpPr>
        <p:spPr>
          <a:xfrm>
            <a:off x="6122675" y="1744525"/>
            <a:ext cx="1123150" cy="97525"/>
          </a:xfrm>
          <a:custGeom>
            <a:rect b="b" l="l" r="r" t="t"/>
            <a:pathLst>
              <a:path extrusionOk="0" h="3901" w="44926">
                <a:moveTo>
                  <a:pt x="0" y="0"/>
                </a:moveTo>
                <a:cubicBezTo>
                  <a:pt x="6678" y="600"/>
                  <a:pt x="32640" y="3001"/>
                  <a:pt x="40068" y="3601"/>
                </a:cubicBezTo>
                <a:cubicBezTo>
                  <a:pt x="47496" y="4201"/>
                  <a:pt x="43820" y="3601"/>
                  <a:pt x="44570" y="3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93" name="Google Shape;293;p34"/>
          <p:cNvSpPr txBox="1"/>
          <p:nvPr/>
        </p:nvSpPr>
        <p:spPr>
          <a:xfrm>
            <a:off x="7326950" y="1699500"/>
            <a:ext cx="13506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For entering humidity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34"/>
          <p:cNvSpPr/>
          <p:nvPr/>
        </p:nvSpPr>
        <p:spPr>
          <a:xfrm>
            <a:off x="6190200" y="2329775"/>
            <a:ext cx="776600" cy="202575"/>
          </a:xfrm>
          <a:custGeom>
            <a:rect b="b" l="l" r="r" t="t"/>
            <a:pathLst>
              <a:path extrusionOk="0" h="8103" w="31064">
                <a:moveTo>
                  <a:pt x="0" y="0"/>
                </a:moveTo>
                <a:cubicBezTo>
                  <a:pt x="5177" y="1351"/>
                  <a:pt x="25887" y="6753"/>
                  <a:pt x="31064" y="810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95" name="Google Shape;295;p34"/>
          <p:cNvSpPr txBox="1"/>
          <p:nvPr/>
        </p:nvSpPr>
        <p:spPr>
          <a:xfrm>
            <a:off x="7023075" y="2481300"/>
            <a:ext cx="15306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For entering aqi level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34"/>
          <p:cNvSpPr txBox="1"/>
          <p:nvPr/>
        </p:nvSpPr>
        <p:spPr>
          <a:xfrm>
            <a:off x="7855925" y="4175575"/>
            <a:ext cx="10131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Calendar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and time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p34"/>
          <p:cNvSpPr/>
          <p:nvPr/>
        </p:nvSpPr>
        <p:spPr>
          <a:xfrm>
            <a:off x="6055150" y="4434450"/>
            <a:ext cx="1722000" cy="291225"/>
          </a:xfrm>
          <a:custGeom>
            <a:rect b="b" l="l" r="r" t="t"/>
            <a:pathLst>
              <a:path extrusionOk="0" h="11649" w="68880">
                <a:moveTo>
                  <a:pt x="68880" y="8553"/>
                </a:moveTo>
                <a:cubicBezTo>
                  <a:pt x="59201" y="9003"/>
                  <a:pt x="22285" y="12681"/>
                  <a:pt x="10805" y="11255"/>
                </a:cubicBezTo>
                <a:cubicBezTo>
                  <a:pt x="-675" y="9830"/>
                  <a:pt x="1801" y="1876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98" name="Google Shape;298;p34"/>
          <p:cNvSpPr txBox="1"/>
          <p:nvPr/>
        </p:nvSpPr>
        <p:spPr>
          <a:xfrm>
            <a:off x="2318525" y="4271275"/>
            <a:ext cx="1812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Submit button to send data to navigation panel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9" name="Google Shape;299;p34"/>
          <p:cNvSpPr/>
          <p:nvPr/>
        </p:nvSpPr>
        <p:spPr>
          <a:xfrm>
            <a:off x="1395600" y="4299375"/>
            <a:ext cx="821625" cy="393925"/>
          </a:xfrm>
          <a:custGeom>
            <a:rect b="b" l="l" r="r" t="t"/>
            <a:pathLst>
              <a:path extrusionOk="0" h="15757" w="32865">
                <a:moveTo>
                  <a:pt x="32865" y="15757"/>
                </a:moveTo>
                <a:cubicBezTo>
                  <a:pt x="28363" y="14932"/>
                  <a:pt x="11331" y="13431"/>
                  <a:pt x="5853" y="10805"/>
                </a:cubicBezTo>
                <a:cubicBezTo>
                  <a:pt x="376" y="8179"/>
                  <a:pt x="976" y="1801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00" name="Google Shape;300;p34"/>
          <p:cNvSpPr/>
          <p:nvPr/>
        </p:nvSpPr>
        <p:spPr>
          <a:xfrm>
            <a:off x="3871700" y="690300"/>
            <a:ext cx="573974" cy="2205975"/>
          </a:xfrm>
          <a:custGeom>
            <a:rect b="b" l="l" r="r" t="t"/>
            <a:pathLst>
              <a:path extrusionOk="0" h="88239" w="26650">
                <a:moveTo>
                  <a:pt x="0" y="88239"/>
                </a:moveTo>
                <a:cubicBezTo>
                  <a:pt x="4277" y="80586"/>
                  <a:pt x="22135" y="57026"/>
                  <a:pt x="25661" y="42319"/>
                </a:cubicBezTo>
                <a:cubicBezTo>
                  <a:pt x="29188" y="27613"/>
                  <a:pt x="21909" y="7053"/>
                  <a:pt x="2115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301" name="Google Shape;301;p34"/>
          <p:cNvSpPr txBox="1"/>
          <p:nvPr/>
        </p:nvSpPr>
        <p:spPr>
          <a:xfrm>
            <a:off x="3590300" y="250675"/>
            <a:ext cx="1722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Slider for setting speed of fan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HVAC Navigation</a:t>
            </a:r>
            <a:endParaRPr/>
          </a:p>
        </p:txBody>
      </p:sp>
      <p:pic>
        <p:nvPicPr>
          <p:cNvPr id="307" name="Google Shape;307;p35"/>
          <p:cNvPicPr preferRelativeResize="0"/>
          <p:nvPr/>
        </p:nvPicPr>
        <p:blipFill rotWithShape="1">
          <a:blip r:embed="rId3">
            <a:alphaModFix/>
          </a:blip>
          <a:srcRect b="31809" l="30108" r="18842" t="12579"/>
          <a:stretch/>
        </p:blipFill>
        <p:spPr>
          <a:xfrm>
            <a:off x="1384350" y="181675"/>
            <a:ext cx="6505325" cy="398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36"/>
          <p:cNvPicPr preferRelativeResize="0"/>
          <p:nvPr/>
        </p:nvPicPr>
        <p:blipFill rotWithShape="1">
          <a:blip r:embed="rId3">
            <a:alphaModFix/>
          </a:blip>
          <a:srcRect b="31809" l="30108" r="18842" t="12579"/>
          <a:stretch/>
        </p:blipFill>
        <p:spPr>
          <a:xfrm>
            <a:off x="1373075" y="578512"/>
            <a:ext cx="6505325" cy="3986474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6"/>
          <p:cNvSpPr/>
          <p:nvPr/>
        </p:nvSpPr>
        <p:spPr>
          <a:xfrm>
            <a:off x="1563018" y="934150"/>
            <a:ext cx="260275" cy="742825"/>
          </a:xfrm>
          <a:custGeom>
            <a:rect b="b" l="l" r="r" t="t"/>
            <a:pathLst>
              <a:path extrusionOk="0" h="29713" w="10411">
                <a:moveTo>
                  <a:pt x="10411" y="0"/>
                </a:moveTo>
                <a:cubicBezTo>
                  <a:pt x="8685" y="1876"/>
                  <a:pt x="281" y="6303"/>
                  <a:pt x="56" y="11255"/>
                </a:cubicBezTo>
                <a:cubicBezTo>
                  <a:pt x="-169" y="16207"/>
                  <a:pt x="7559" y="26637"/>
                  <a:pt x="9060" y="2971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4" name="Google Shape;314;p36"/>
          <p:cNvSpPr/>
          <p:nvPr/>
        </p:nvSpPr>
        <p:spPr>
          <a:xfrm>
            <a:off x="1226675" y="1170500"/>
            <a:ext cx="349000" cy="33773"/>
          </a:xfrm>
          <a:custGeom>
            <a:rect b="b" l="l" r="r" t="t"/>
            <a:pathLst>
              <a:path extrusionOk="0" h="1801" w="34666">
                <a:moveTo>
                  <a:pt x="0" y="0"/>
                </a:moveTo>
                <a:cubicBezTo>
                  <a:pt x="5778" y="300"/>
                  <a:pt x="28888" y="1501"/>
                  <a:pt x="34666" y="18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5" name="Google Shape;315;p36"/>
          <p:cNvSpPr txBox="1"/>
          <p:nvPr/>
        </p:nvSpPr>
        <p:spPr>
          <a:xfrm>
            <a:off x="179975" y="697800"/>
            <a:ext cx="11931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AC information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" name="Google Shape;316;p36"/>
          <p:cNvSpPr/>
          <p:nvPr/>
        </p:nvSpPr>
        <p:spPr>
          <a:xfrm>
            <a:off x="7383225" y="3712954"/>
            <a:ext cx="472700" cy="496400"/>
          </a:xfrm>
          <a:custGeom>
            <a:rect b="b" l="l" r="r" t="t"/>
            <a:pathLst>
              <a:path extrusionOk="0" h="19856" w="18908">
                <a:moveTo>
                  <a:pt x="18908" y="19856"/>
                </a:moveTo>
                <a:cubicBezTo>
                  <a:pt x="16957" y="16855"/>
                  <a:pt x="10354" y="5075"/>
                  <a:pt x="7203" y="1848"/>
                </a:cubicBezTo>
                <a:cubicBezTo>
                  <a:pt x="4052" y="-1378"/>
                  <a:pt x="1201" y="722"/>
                  <a:pt x="0" y="49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17" name="Google Shape;317;p36"/>
          <p:cNvSpPr txBox="1"/>
          <p:nvPr/>
        </p:nvSpPr>
        <p:spPr>
          <a:xfrm>
            <a:off x="7146875" y="4119300"/>
            <a:ext cx="18684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Message box regarding air quality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" name="Google Shape;318;p36"/>
          <p:cNvSpPr txBox="1"/>
          <p:nvPr/>
        </p:nvSpPr>
        <p:spPr>
          <a:xfrm>
            <a:off x="7822175" y="326400"/>
            <a:ext cx="11931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Heater Information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" name="Google Shape;319;p36"/>
          <p:cNvSpPr/>
          <p:nvPr/>
        </p:nvSpPr>
        <p:spPr>
          <a:xfrm>
            <a:off x="7552050" y="1001700"/>
            <a:ext cx="249475" cy="472700"/>
          </a:xfrm>
          <a:custGeom>
            <a:rect b="b" l="l" r="r" t="t"/>
            <a:pathLst>
              <a:path extrusionOk="0" h="18908" w="9979">
                <a:moveTo>
                  <a:pt x="0" y="0"/>
                </a:moveTo>
                <a:cubicBezTo>
                  <a:pt x="1651" y="2101"/>
                  <a:pt x="9604" y="9454"/>
                  <a:pt x="9904" y="12605"/>
                </a:cubicBezTo>
                <a:cubicBezTo>
                  <a:pt x="10204" y="15756"/>
                  <a:pt x="3152" y="17858"/>
                  <a:pt x="1801" y="1890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0" name="Google Shape;320;p36"/>
          <p:cNvSpPr/>
          <p:nvPr/>
        </p:nvSpPr>
        <p:spPr>
          <a:xfrm>
            <a:off x="7810925" y="945425"/>
            <a:ext cx="574000" cy="393900"/>
          </a:xfrm>
          <a:custGeom>
            <a:rect b="b" l="l" r="r" t="t"/>
            <a:pathLst>
              <a:path extrusionOk="0" h="15756" w="22960">
                <a:moveTo>
                  <a:pt x="0" y="15756"/>
                </a:moveTo>
                <a:cubicBezTo>
                  <a:pt x="3151" y="15081"/>
                  <a:pt x="15081" y="14331"/>
                  <a:pt x="18908" y="11705"/>
                </a:cubicBezTo>
                <a:cubicBezTo>
                  <a:pt x="22735" y="9079"/>
                  <a:pt x="22285" y="1951"/>
                  <a:pt x="2296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Error Dialog</a:t>
            </a:r>
            <a:endParaRPr/>
          </a:p>
        </p:txBody>
      </p:sp>
      <p:pic>
        <p:nvPicPr>
          <p:cNvPr id="326" name="Google Shape;326;p37"/>
          <p:cNvPicPr preferRelativeResize="0"/>
          <p:nvPr/>
        </p:nvPicPr>
        <p:blipFill rotWithShape="1">
          <a:blip r:embed="rId3">
            <a:alphaModFix/>
          </a:blip>
          <a:srcRect b="43705" l="41471" r="41564" t="43566"/>
          <a:stretch/>
        </p:blipFill>
        <p:spPr>
          <a:xfrm>
            <a:off x="604850" y="877900"/>
            <a:ext cx="3033619" cy="128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7"/>
          <p:cNvPicPr preferRelativeResize="0"/>
          <p:nvPr/>
        </p:nvPicPr>
        <p:blipFill rotWithShape="1">
          <a:blip r:embed="rId4">
            <a:alphaModFix/>
          </a:blip>
          <a:srcRect b="43256" l="41566" r="41650" t="42711"/>
          <a:stretch/>
        </p:blipFill>
        <p:spPr>
          <a:xfrm>
            <a:off x="4976228" y="877898"/>
            <a:ext cx="2722147" cy="128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7"/>
          <p:cNvPicPr preferRelativeResize="0"/>
          <p:nvPr/>
        </p:nvPicPr>
        <p:blipFill rotWithShape="1">
          <a:blip r:embed="rId5">
            <a:alphaModFix/>
          </a:blip>
          <a:srcRect b="43410" l="41719" r="41994" t="43277"/>
          <a:stretch/>
        </p:blipFill>
        <p:spPr>
          <a:xfrm>
            <a:off x="2386018" y="2571751"/>
            <a:ext cx="3016915" cy="138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IIT2019121		IIT2019140		IIT2019181			IIT2019182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Gurmeet		Sagar			Prathamesh			Ekansh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HumidityController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9300" y="2026300"/>
            <a:ext cx="31432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7750" y="2026450"/>
            <a:ext cx="3143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HumidityController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802100" y="2358175"/>
            <a:ext cx="15942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Turns Humidity Controller 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6697575" y="2358175"/>
            <a:ext cx="15942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Turns Humidity Controller Off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6707600" y="4241125"/>
            <a:ext cx="18549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Increases Humidity by 1%.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541400" y="4180975"/>
            <a:ext cx="18549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Decrease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Humidity by 1%.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7750" y="2026450"/>
            <a:ext cx="3143250" cy="2381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6"/>
          <p:cNvCxnSpPr/>
          <p:nvPr/>
        </p:nvCxnSpPr>
        <p:spPr>
          <a:xfrm>
            <a:off x="2095500" y="2777300"/>
            <a:ext cx="1413300" cy="3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6"/>
          <p:cNvCxnSpPr/>
          <p:nvPr/>
        </p:nvCxnSpPr>
        <p:spPr>
          <a:xfrm flipH="1" rot="10800000">
            <a:off x="2296025" y="3699750"/>
            <a:ext cx="1263300" cy="5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6"/>
          <p:cNvCxnSpPr/>
          <p:nvPr/>
        </p:nvCxnSpPr>
        <p:spPr>
          <a:xfrm flipH="1">
            <a:off x="5303775" y="2847475"/>
            <a:ext cx="1393800" cy="47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6"/>
          <p:cNvCxnSpPr/>
          <p:nvPr/>
        </p:nvCxnSpPr>
        <p:spPr>
          <a:xfrm rot="10800000">
            <a:off x="5183600" y="3519225"/>
            <a:ext cx="1333500" cy="8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Ventilation</a:t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025" y="1996225"/>
            <a:ext cx="314325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Ventilation</a:t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200" y="1853850"/>
            <a:ext cx="3143250" cy="2886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18"/>
          <p:cNvCxnSpPr/>
          <p:nvPr/>
        </p:nvCxnSpPr>
        <p:spPr>
          <a:xfrm flipH="1">
            <a:off x="4471675" y="2516600"/>
            <a:ext cx="1614300" cy="4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8"/>
          <p:cNvCxnSpPr/>
          <p:nvPr/>
        </p:nvCxnSpPr>
        <p:spPr>
          <a:xfrm rot="10800000">
            <a:off x="5283925" y="3679525"/>
            <a:ext cx="11229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8"/>
          <p:cNvCxnSpPr/>
          <p:nvPr/>
        </p:nvCxnSpPr>
        <p:spPr>
          <a:xfrm flipH="1">
            <a:off x="5273950" y="3318700"/>
            <a:ext cx="1032600" cy="1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8"/>
          <p:cNvSpPr txBox="1"/>
          <p:nvPr/>
        </p:nvSpPr>
        <p:spPr>
          <a:xfrm>
            <a:off x="6096000" y="1915025"/>
            <a:ext cx="12834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Turns Exhaust 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2225850" y="2586800"/>
            <a:ext cx="1353550" cy="611600"/>
          </a:xfrm>
          <a:custGeom>
            <a:rect b="b" l="l" r="r" t="t"/>
            <a:pathLst>
              <a:path extrusionOk="0" h="24464" w="54142">
                <a:moveTo>
                  <a:pt x="0" y="0"/>
                </a:moveTo>
                <a:cubicBezTo>
                  <a:pt x="1671" y="3275"/>
                  <a:pt x="1002" y="15574"/>
                  <a:pt x="10026" y="19651"/>
                </a:cubicBezTo>
                <a:cubicBezTo>
                  <a:pt x="19050" y="23728"/>
                  <a:pt x="46789" y="23662"/>
                  <a:pt x="54142" y="2446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31" name="Google Shape;131;p18"/>
          <p:cNvSpPr txBox="1"/>
          <p:nvPr/>
        </p:nvSpPr>
        <p:spPr>
          <a:xfrm>
            <a:off x="1405675" y="2137625"/>
            <a:ext cx="12834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Turns Exhaust Off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6226375" y="2927625"/>
            <a:ext cx="15741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Increase exhaust speed by 1 rpm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6406825" y="3801925"/>
            <a:ext cx="19653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Decreases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exhaust speed by 1 rpm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1925050" y="3806656"/>
            <a:ext cx="1634300" cy="404400"/>
          </a:xfrm>
          <a:custGeom>
            <a:rect b="b" l="l" r="r" t="t"/>
            <a:pathLst>
              <a:path extrusionOk="0" h="16176" w="65372">
                <a:moveTo>
                  <a:pt x="0" y="16176"/>
                </a:moveTo>
                <a:cubicBezTo>
                  <a:pt x="4612" y="13770"/>
                  <a:pt x="16778" y="4412"/>
                  <a:pt x="27673" y="1738"/>
                </a:cubicBezTo>
                <a:cubicBezTo>
                  <a:pt x="38568" y="-936"/>
                  <a:pt x="59089" y="401"/>
                  <a:pt x="65372" y="13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5" name="Google Shape;135;p18"/>
          <p:cNvSpPr txBox="1"/>
          <p:nvPr/>
        </p:nvSpPr>
        <p:spPr>
          <a:xfrm>
            <a:off x="601575" y="4080700"/>
            <a:ext cx="15240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Open all the Ventilators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4211050" y="4080700"/>
            <a:ext cx="1975175" cy="681800"/>
          </a:xfrm>
          <a:custGeom>
            <a:rect b="b" l="l" r="r" t="t"/>
            <a:pathLst>
              <a:path extrusionOk="0" h="27272" w="79007">
                <a:moveTo>
                  <a:pt x="79007" y="27272"/>
                </a:moveTo>
                <a:cubicBezTo>
                  <a:pt x="68045" y="26604"/>
                  <a:pt x="26403" y="27806"/>
                  <a:pt x="13235" y="23261"/>
                </a:cubicBezTo>
                <a:cubicBezTo>
                  <a:pt x="67" y="18716"/>
                  <a:pt x="2206" y="3877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7" name="Google Shape;137;p18"/>
          <p:cNvSpPr txBox="1"/>
          <p:nvPr/>
        </p:nvSpPr>
        <p:spPr>
          <a:xfrm>
            <a:off x="6226375" y="4501800"/>
            <a:ext cx="15240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Close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all the Ventilators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Heater</a:t>
            </a:r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025" y="1976175"/>
            <a:ext cx="314325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727650" y="1328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Heater</a:t>
            </a:r>
            <a:endParaRPr/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2550" y="1997250"/>
            <a:ext cx="3033550" cy="24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/>
          <p:nvPr/>
        </p:nvSpPr>
        <p:spPr>
          <a:xfrm>
            <a:off x="4872775" y="1574150"/>
            <a:ext cx="2867525" cy="1373600"/>
          </a:xfrm>
          <a:custGeom>
            <a:rect b="b" l="l" r="r" t="t"/>
            <a:pathLst>
              <a:path extrusionOk="0" h="54944" w="114701">
                <a:moveTo>
                  <a:pt x="114701" y="0"/>
                </a:moveTo>
                <a:cubicBezTo>
                  <a:pt x="108953" y="7620"/>
                  <a:pt x="97188" y="37900"/>
                  <a:pt x="80210" y="45720"/>
                </a:cubicBezTo>
                <a:cubicBezTo>
                  <a:pt x="63232" y="53541"/>
                  <a:pt x="26202" y="45386"/>
                  <a:pt x="12834" y="46923"/>
                </a:cubicBezTo>
                <a:cubicBezTo>
                  <a:pt x="-534" y="48460"/>
                  <a:pt x="2139" y="53607"/>
                  <a:pt x="0" y="5494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51" name="Google Shape;151;p20"/>
          <p:cNvSpPr/>
          <p:nvPr/>
        </p:nvSpPr>
        <p:spPr>
          <a:xfrm>
            <a:off x="1935076" y="2656976"/>
            <a:ext cx="2025262" cy="591596"/>
          </a:xfrm>
          <a:custGeom>
            <a:rect b="b" l="l" r="r" t="t"/>
            <a:pathLst>
              <a:path extrusionOk="0" h="44116" w="72189">
                <a:moveTo>
                  <a:pt x="0" y="0"/>
                </a:moveTo>
                <a:cubicBezTo>
                  <a:pt x="2339" y="5815"/>
                  <a:pt x="2005" y="27538"/>
                  <a:pt x="14036" y="34891"/>
                </a:cubicBezTo>
                <a:cubicBezTo>
                  <a:pt x="26068" y="42244"/>
                  <a:pt x="62497" y="42579"/>
                  <a:pt x="72189" y="4411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52" name="Google Shape;152;p20"/>
          <p:cNvSpPr/>
          <p:nvPr/>
        </p:nvSpPr>
        <p:spPr>
          <a:xfrm>
            <a:off x="5825300" y="3336050"/>
            <a:ext cx="1915085" cy="724603"/>
          </a:xfrm>
          <a:custGeom>
            <a:rect b="b" l="l" r="r" t="t"/>
            <a:pathLst>
              <a:path extrusionOk="0" h="36203" w="68981">
                <a:moveTo>
                  <a:pt x="68981" y="36203"/>
                </a:moveTo>
                <a:cubicBezTo>
                  <a:pt x="66642" y="30588"/>
                  <a:pt x="66441" y="8063"/>
                  <a:pt x="54944" y="2515"/>
                </a:cubicBezTo>
                <a:cubicBezTo>
                  <a:pt x="43447" y="-3033"/>
                  <a:pt x="9157" y="2849"/>
                  <a:pt x="0" y="291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53" name="Google Shape;153;p20"/>
          <p:cNvSpPr/>
          <p:nvPr/>
        </p:nvSpPr>
        <p:spPr>
          <a:xfrm>
            <a:off x="1935075" y="3519612"/>
            <a:ext cx="1925050" cy="510975"/>
          </a:xfrm>
          <a:custGeom>
            <a:rect b="b" l="l" r="r" t="t"/>
            <a:pathLst>
              <a:path extrusionOk="0" h="20439" w="77002">
                <a:moveTo>
                  <a:pt x="0" y="20439"/>
                </a:moveTo>
                <a:cubicBezTo>
                  <a:pt x="6150" y="17298"/>
                  <a:pt x="24063" y="4798"/>
                  <a:pt x="36897" y="1590"/>
                </a:cubicBezTo>
                <a:cubicBezTo>
                  <a:pt x="49731" y="-1618"/>
                  <a:pt x="70318" y="1256"/>
                  <a:pt x="77002" y="118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54" name="Google Shape;154;p20"/>
          <p:cNvSpPr/>
          <p:nvPr/>
        </p:nvSpPr>
        <p:spPr>
          <a:xfrm>
            <a:off x="4622125" y="3860125"/>
            <a:ext cx="631675" cy="802100"/>
          </a:xfrm>
          <a:custGeom>
            <a:rect b="b" l="l" r="r" t="t"/>
            <a:pathLst>
              <a:path extrusionOk="0" h="32084" w="25267">
                <a:moveTo>
                  <a:pt x="25267" y="32084"/>
                </a:moveTo>
                <a:cubicBezTo>
                  <a:pt x="21658" y="30948"/>
                  <a:pt x="7821" y="30614"/>
                  <a:pt x="3610" y="25267"/>
                </a:cubicBezTo>
                <a:cubicBezTo>
                  <a:pt x="-601" y="19920"/>
                  <a:pt x="602" y="4211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55" name="Google Shape;155;p20"/>
          <p:cNvSpPr txBox="1"/>
          <p:nvPr/>
        </p:nvSpPr>
        <p:spPr>
          <a:xfrm>
            <a:off x="7529775" y="1153025"/>
            <a:ext cx="1213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411075" y="3860125"/>
            <a:ext cx="16200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Increases the temp of the heater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5253800" y="4323350"/>
            <a:ext cx="1814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Decreases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the temp of the heater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7499625" y="4030825"/>
            <a:ext cx="12735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Sets the temp of the heater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7529775" y="1165175"/>
            <a:ext cx="13836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Turns heater 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1012650" y="2155650"/>
            <a:ext cx="12132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Turns heater off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</a:t>
            </a:r>
            <a:endParaRPr/>
          </a:p>
        </p:txBody>
      </p:sp>
      <p:pic>
        <p:nvPicPr>
          <p:cNvPr id="166" name="Google Shape;1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175" y="1986200"/>
            <a:ext cx="314325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