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D94-4AFA-4506-96EB-D3804DADB99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62FA-68F7-491F-8AB4-AA7D18A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7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D94-4AFA-4506-96EB-D3804DADB99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62FA-68F7-491F-8AB4-AA7D18A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1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D94-4AFA-4506-96EB-D3804DADB99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62FA-68F7-491F-8AB4-AA7D18A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D94-4AFA-4506-96EB-D3804DADB99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62FA-68F7-491F-8AB4-AA7D18A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0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D94-4AFA-4506-96EB-D3804DADB99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62FA-68F7-491F-8AB4-AA7D18A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D94-4AFA-4506-96EB-D3804DADB99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62FA-68F7-491F-8AB4-AA7D18A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D94-4AFA-4506-96EB-D3804DADB99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62FA-68F7-491F-8AB4-AA7D18A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2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D94-4AFA-4506-96EB-D3804DADB99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62FA-68F7-491F-8AB4-AA7D18A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D94-4AFA-4506-96EB-D3804DADB99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62FA-68F7-491F-8AB4-AA7D18A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1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D94-4AFA-4506-96EB-D3804DADB99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62FA-68F7-491F-8AB4-AA7D18A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0D94-4AFA-4506-96EB-D3804DADB99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62FA-68F7-491F-8AB4-AA7D18A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E0D94-4AFA-4506-96EB-D3804DADB99B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62FA-68F7-491F-8AB4-AA7D18AEE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699384" y="344330"/>
            <a:ext cx="4793232" cy="870071"/>
            <a:chOff x="3459884" y="344330"/>
            <a:chExt cx="4793232" cy="870071"/>
          </a:xfrm>
        </p:grpSpPr>
        <p:sp>
          <p:nvSpPr>
            <p:cNvPr id="4" name="文本框 3"/>
            <p:cNvSpPr txBox="1"/>
            <p:nvPr/>
          </p:nvSpPr>
          <p:spPr>
            <a:xfrm>
              <a:off x="5038007" y="344330"/>
              <a:ext cx="16369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工行广州卡 ▼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459884" y="845069"/>
              <a:ext cx="4793232" cy="369332"/>
              <a:chOff x="2896774" y="1062789"/>
              <a:chExt cx="4793232" cy="369332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2896774" y="1062789"/>
                <a:ext cx="198323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2014</a:t>
                </a:r>
                <a:r>
                  <a:rPr lang="zh-CN" altLang="en-US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年</a:t>
                </a:r>
                <a:r>
                  <a:rPr lang="en-US" altLang="zh-CN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6</a:t>
                </a:r>
                <a:r>
                  <a:rPr lang="zh-CN" altLang="en-US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月</a:t>
                </a:r>
                <a:r>
                  <a:rPr lang="en-US" altLang="zh-CN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</a:t>
                </a:r>
                <a:r>
                  <a:rPr lang="zh-CN" altLang="en-US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日 ▼</a:t>
                </a:r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018315" y="106278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～</a:t>
                </a:r>
                <a:endParaRPr lang="en-US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572119" y="1062789"/>
                <a:ext cx="21178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2014</a:t>
                </a:r>
                <a:r>
                  <a:rPr lang="zh-CN" altLang="en-US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年</a:t>
                </a:r>
                <a:r>
                  <a:rPr lang="en-US" altLang="zh-CN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6</a:t>
                </a:r>
                <a:r>
                  <a:rPr lang="zh-CN" altLang="en-US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月</a:t>
                </a:r>
                <a:r>
                  <a:rPr lang="en-US" altLang="zh-CN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30</a:t>
                </a:r>
                <a:r>
                  <a:rPr lang="zh-CN" altLang="en-US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日 ▼</a:t>
                </a:r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9" name="矩形 8"/>
          <p:cNvSpPr/>
          <p:nvPr/>
        </p:nvSpPr>
        <p:spPr>
          <a:xfrm>
            <a:off x="2432958" y="228600"/>
            <a:ext cx="7326085" cy="6400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2432958" y="1415143"/>
            <a:ext cx="73260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2917055" y="1793459"/>
            <a:ext cx="6390235" cy="646331"/>
            <a:chOff x="2917055" y="1793459"/>
            <a:chExt cx="6390235" cy="646331"/>
          </a:xfrm>
        </p:grpSpPr>
        <p:grpSp>
          <p:nvGrpSpPr>
            <p:cNvPr id="21" name="组合 20"/>
            <p:cNvGrpSpPr/>
            <p:nvPr/>
          </p:nvGrpSpPr>
          <p:grpSpPr>
            <a:xfrm>
              <a:off x="2917055" y="1793459"/>
              <a:ext cx="508473" cy="646331"/>
              <a:chOff x="2829967" y="1793459"/>
              <a:chExt cx="508473" cy="646331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829967" y="1793459"/>
                <a:ext cx="5084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600" dirty="0" smtClean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√</a:t>
                </a:r>
                <a:endParaRPr lang="en-US" sz="3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884714" y="1979064"/>
                <a:ext cx="373839" cy="3738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4013887" y="1983571"/>
              <a:ext cx="9156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月</a:t>
              </a:r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95971" y="1979064"/>
              <a:ext cx="16369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-16.29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899406" y="1979064"/>
              <a:ext cx="240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基本生活，水果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512090" y="1979064"/>
              <a:ext cx="3353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971802" y="2568758"/>
            <a:ext cx="6335488" cy="373839"/>
            <a:chOff x="2971802" y="2568758"/>
            <a:chExt cx="6335488" cy="373839"/>
          </a:xfrm>
        </p:grpSpPr>
        <p:sp>
          <p:nvSpPr>
            <p:cNvPr id="30" name="矩形 29"/>
            <p:cNvSpPr/>
            <p:nvPr/>
          </p:nvSpPr>
          <p:spPr>
            <a:xfrm>
              <a:off x="2971802" y="2568758"/>
              <a:ext cx="373839" cy="3738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013887" y="2573265"/>
              <a:ext cx="9156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月</a:t>
              </a:r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095971" y="2568758"/>
              <a:ext cx="16337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-926.73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899406" y="2568758"/>
              <a:ext cx="240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▲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512090" y="2568758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971802" y="3181806"/>
            <a:ext cx="6335488" cy="373839"/>
            <a:chOff x="2971802" y="3181806"/>
            <a:chExt cx="6335488" cy="373839"/>
          </a:xfrm>
        </p:grpSpPr>
        <p:sp>
          <p:nvSpPr>
            <p:cNvPr id="34" name="矩形 33"/>
            <p:cNvSpPr/>
            <p:nvPr/>
          </p:nvSpPr>
          <p:spPr>
            <a:xfrm>
              <a:off x="2971802" y="3181806"/>
              <a:ext cx="373839" cy="3738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095971" y="3181806"/>
              <a:ext cx="16337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-900.00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899406" y="3181806"/>
              <a:ext cx="240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奢靡</a:t>
              </a: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腐败，酒席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971802" y="3817958"/>
            <a:ext cx="6335488" cy="373839"/>
            <a:chOff x="2971802" y="3181806"/>
            <a:chExt cx="6335488" cy="373839"/>
          </a:xfrm>
        </p:grpSpPr>
        <p:sp>
          <p:nvSpPr>
            <p:cNvPr id="41" name="矩形 40"/>
            <p:cNvSpPr/>
            <p:nvPr/>
          </p:nvSpPr>
          <p:spPr>
            <a:xfrm>
              <a:off x="2971802" y="3181806"/>
              <a:ext cx="373839" cy="3738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095971" y="3181806"/>
              <a:ext cx="16369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-26.73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899406" y="3181806"/>
              <a:ext cx="240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基本生活，可乐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971802" y="4396100"/>
            <a:ext cx="6335488" cy="373839"/>
            <a:chOff x="2971802" y="2568758"/>
            <a:chExt cx="6335488" cy="373839"/>
          </a:xfrm>
        </p:grpSpPr>
        <p:sp>
          <p:nvSpPr>
            <p:cNvPr id="45" name="矩形 44"/>
            <p:cNvSpPr/>
            <p:nvPr/>
          </p:nvSpPr>
          <p:spPr>
            <a:xfrm>
              <a:off x="2971802" y="2568758"/>
              <a:ext cx="373839" cy="3738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013887" y="2573265"/>
              <a:ext cx="9156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月</a:t>
              </a:r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9</a:t>
              </a: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095971" y="2568758"/>
              <a:ext cx="16337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+1720.88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899406" y="2568758"/>
              <a:ext cx="240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工资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512090" y="2568758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971802" y="4934608"/>
            <a:ext cx="6335487" cy="376092"/>
            <a:chOff x="2971802" y="4934608"/>
            <a:chExt cx="6335487" cy="376092"/>
          </a:xfrm>
        </p:grpSpPr>
        <p:sp>
          <p:nvSpPr>
            <p:cNvPr id="51" name="矩形 50"/>
            <p:cNvSpPr/>
            <p:nvPr/>
          </p:nvSpPr>
          <p:spPr>
            <a:xfrm>
              <a:off x="2971802" y="4936861"/>
              <a:ext cx="373839" cy="3738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013887" y="4941368"/>
              <a:ext cx="9156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月</a:t>
              </a:r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9</a:t>
              </a:r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095971" y="4936861"/>
              <a:ext cx="163057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1720.88-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391653" y="4936861"/>
              <a:ext cx="9156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货基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512090" y="4936861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899406" y="4934608"/>
              <a:ext cx="13193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→活期通</a:t>
              </a:r>
              <a:endParaRPr 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5056934" y="13552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endParaRPr 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442522" y="6395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endParaRPr 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696482" y="17398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endParaRPr 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304076" y="17398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④</a:t>
            </a:r>
            <a:endParaRPr 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792629" y="174341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⑤</a:t>
            </a:r>
            <a:endParaRPr 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04871" y="17398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⑥</a:t>
            </a:r>
            <a:endParaRPr 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678833" y="17398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⑦</a:t>
            </a:r>
            <a:endParaRPr 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5" name="左大括号 64"/>
          <p:cNvSpPr/>
          <p:nvPr/>
        </p:nvSpPr>
        <p:spPr>
          <a:xfrm>
            <a:off x="2767275" y="2734362"/>
            <a:ext cx="154620" cy="1282468"/>
          </a:xfrm>
          <a:prstGeom prst="leftBrace">
            <a:avLst>
              <a:gd name="adj1" fmla="val 182885"/>
              <a:gd name="adj2" fmla="val 50000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文本框 65"/>
          <p:cNvSpPr txBox="1"/>
          <p:nvPr/>
        </p:nvSpPr>
        <p:spPr>
          <a:xfrm>
            <a:off x="2304066" y="315102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⑧</a:t>
            </a:r>
            <a:endParaRPr 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693921" y="232216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⑨</a:t>
            </a:r>
            <a:endParaRPr 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693921" y="474131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⑩</a:t>
            </a:r>
            <a:endParaRPr 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22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86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Net User</dc:creator>
  <cp:lastModifiedBy> </cp:lastModifiedBy>
  <cp:revision>6</cp:revision>
  <dcterms:created xsi:type="dcterms:W3CDTF">2014-08-06T06:07:57Z</dcterms:created>
  <dcterms:modified xsi:type="dcterms:W3CDTF">2014-08-06T06:58:33Z</dcterms:modified>
</cp:coreProperties>
</file>