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DM Sans Medium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  <p:embeddedFont>
      <p:font typeface="DM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DMSans-regular.fntdata"/><Relationship Id="rId25" Type="http://schemas.openxmlformats.org/officeDocument/2006/relationships/font" Target="fonts/Merriweather-boldItalic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DMSansMedium-bold.fntdata"/><Relationship Id="rId14" Type="http://schemas.openxmlformats.org/officeDocument/2006/relationships/font" Target="fonts/DMSansMedium-regular.fntdata"/><Relationship Id="rId17" Type="http://schemas.openxmlformats.org/officeDocument/2006/relationships/font" Target="fonts/DMSansMedium-boldItalic.fntdata"/><Relationship Id="rId16" Type="http://schemas.openxmlformats.org/officeDocument/2006/relationships/font" Target="fonts/DMSansMedium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0e4d44806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0e4d44806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0e4d44806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0e4d44806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1d1a142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1d1a142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1d8e1fd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1d8e1fd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1d8e1fdf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1d8e1fdf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0e4d44806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0e4d44806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1d8e1fdf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1d8e1fdf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5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6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6" name="Google Shape;186;p36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36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36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9" name="Google Shape;199;p38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3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9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06" name="Google Shape;206;p39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9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13" name="Google Shape;213;p40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40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1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1" name="Google Shape;221;p41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22" name="Google Shape;222;p4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8" name="Google Shape;228;p42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1" name="Google Shape;231;p42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2" name="Google Shape;232;p42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6" name="Google Shape;236;p42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7" name="Google Shape;237;p42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8" name="Google Shape;238;p42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9" name="Google Shape;239;p42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0" name="Google Shape;240;p42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4" name="Google Shape;244;p42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5" name="Google Shape;245;p42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6" name="Google Shape;246;p42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7" name="Google Shape;247;p42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8" name="Google Shape;248;p42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0" name="Google Shape;250;p42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2" name="Google Shape;252;p42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53" name="Google Shape;253;p42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RentReady</a:t>
            </a:r>
            <a:endParaRPr/>
          </a:p>
        </p:txBody>
      </p:sp>
      <p:sp>
        <p:nvSpPr>
          <p:cNvPr id="263" name="Google Shape;263;p44"/>
          <p:cNvSpPr txBox="1"/>
          <p:nvPr>
            <p:ph idx="2" type="subTitle"/>
          </p:nvPr>
        </p:nvSpPr>
        <p:spPr>
          <a:xfrm>
            <a:off x="197375" y="1333450"/>
            <a:ext cx="53643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r>
              <a:rPr lang="en" sz="21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Wesley, Ben, Richard, Salvador, Jimmy</a:t>
            </a:r>
            <a:endParaRPr/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2680100"/>
            <a:ext cx="3400436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3425" y="6103075"/>
            <a:ext cx="3167775" cy="21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197375" y="884025"/>
            <a:ext cx="3151800" cy="6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197375" y="166050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Rent Ready is a property booking management platform that is designed to streamline the reservation process for guests that would like to stay at vacation destinations. The platform forms a cohesive environment that </a:t>
            </a:r>
            <a:r>
              <a:rPr lang="en"/>
              <a:t>bridges</a:t>
            </a:r>
            <a:r>
              <a:rPr lang="en"/>
              <a:t> hosts that want to list their properties for temporary welcome, with guests that are looking for places to </a:t>
            </a:r>
            <a:r>
              <a:rPr lang="en"/>
              <a:t>stay</a:t>
            </a:r>
            <a:r>
              <a:rPr lang="en"/>
              <a:t>.</a:t>
            </a:r>
            <a:endParaRPr/>
          </a:p>
        </p:txBody>
      </p:sp>
      <p:pic>
        <p:nvPicPr>
          <p:cNvPr id="272" name="Google Shape;2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575" y="1259800"/>
            <a:ext cx="3629016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/>
        </p:nvSpPr>
        <p:spPr>
          <a:xfrm>
            <a:off x="516437" y="39156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Tech Stack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8" name="Google Shape;278;p46"/>
          <p:cNvSpPr txBox="1"/>
          <p:nvPr/>
        </p:nvSpPr>
        <p:spPr>
          <a:xfrm>
            <a:off x="546073" y="1488750"/>
            <a:ext cx="8327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Frontend: Vite / Tailwind CSS</a:t>
            </a:r>
            <a:endParaRPr b="1" sz="29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9" name="Google Shape;279;p46"/>
          <p:cNvSpPr txBox="1"/>
          <p:nvPr/>
        </p:nvSpPr>
        <p:spPr>
          <a:xfrm>
            <a:off x="546087" y="232824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Database: Supabase</a:t>
            </a:r>
            <a:endParaRPr b="1" sz="29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" name="Google Shape;280;p46"/>
          <p:cNvSpPr txBox="1"/>
          <p:nvPr/>
        </p:nvSpPr>
        <p:spPr>
          <a:xfrm>
            <a:off x="546075" y="3160950"/>
            <a:ext cx="871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Backend: Supabase as backend service</a:t>
            </a:r>
            <a:endParaRPr b="1" sz="29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1" name="Google Shape;281;p46"/>
          <p:cNvSpPr txBox="1"/>
          <p:nvPr/>
        </p:nvSpPr>
        <p:spPr>
          <a:xfrm>
            <a:off x="226604" y="148876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r>
              <a:rPr b="1" lang="en" sz="7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7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2" name="Google Shape;282;p46"/>
          <p:cNvSpPr txBox="1"/>
          <p:nvPr/>
        </p:nvSpPr>
        <p:spPr>
          <a:xfrm>
            <a:off x="226604" y="232824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b="1" lang="en" sz="7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7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3" name="Google Shape;283;p46"/>
          <p:cNvSpPr txBox="1"/>
          <p:nvPr/>
        </p:nvSpPr>
        <p:spPr>
          <a:xfrm>
            <a:off x="226604" y="316094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r>
              <a:rPr b="1" lang="en" sz="7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7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546075" y="3993650"/>
            <a:ext cx="871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Encryption</a:t>
            </a:r>
            <a:r>
              <a:rPr b="1" lang="en" sz="29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Bcrypt</a:t>
            </a:r>
            <a:endParaRPr b="1" sz="29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226604" y="406564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b="1" lang="en" sz="7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7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idx="2" type="body"/>
          </p:nvPr>
        </p:nvSpPr>
        <p:spPr>
          <a:xfrm>
            <a:off x="203000" y="2134488"/>
            <a:ext cx="26448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Create, edit, and showcase rental properties with detailed information and media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203000" y="1705488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Listings Management</a:t>
            </a:r>
            <a:endParaRPr/>
          </a:p>
        </p:txBody>
      </p:sp>
      <p:sp>
        <p:nvSpPr>
          <p:cNvPr id="292" name="Google Shape;292;p47"/>
          <p:cNvSpPr txBox="1"/>
          <p:nvPr>
            <p:ph idx="4" type="body"/>
          </p:nvPr>
        </p:nvSpPr>
        <p:spPr>
          <a:xfrm>
            <a:off x="203000" y="3144788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Booking System</a:t>
            </a:r>
            <a:endParaRPr/>
          </a:p>
        </p:txBody>
      </p:sp>
      <p:sp>
        <p:nvSpPr>
          <p:cNvPr id="293" name="Google Shape;293;p47"/>
          <p:cNvSpPr txBox="1"/>
          <p:nvPr>
            <p:ph idx="5" type="body"/>
          </p:nvPr>
        </p:nvSpPr>
        <p:spPr>
          <a:xfrm>
            <a:off x="203000" y="3573788"/>
            <a:ext cx="26448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Schedule property viewings and manage rental applications</a:t>
            </a:r>
            <a:endParaRPr/>
          </a:p>
        </p:txBody>
      </p:sp>
      <p:sp>
        <p:nvSpPr>
          <p:cNvPr id="294" name="Google Shape;294;p47"/>
          <p:cNvSpPr txBox="1"/>
          <p:nvPr>
            <p:ph idx="13" type="body"/>
          </p:nvPr>
        </p:nvSpPr>
        <p:spPr>
          <a:xfrm>
            <a:off x="3249600" y="1705488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 Authentication</a:t>
            </a:r>
            <a:endParaRPr/>
          </a:p>
        </p:txBody>
      </p:sp>
      <p:sp>
        <p:nvSpPr>
          <p:cNvPr id="295" name="Google Shape;295;p47"/>
          <p:cNvSpPr txBox="1"/>
          <p:nvPr>
            <p:ph idx="14" type="body"/>
          </p:nvPr>
        </p:nvSpPr>
        <p:spPr>
          <a:xfrm>
            <a:off x="3249600" y="2134488"/>
            <a:ext cx="26448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Secure login and registration system with role-based access</a:t>
            </a:r>
            <a:endParaRPr/>
          </a:p>
        </p:txBody>
      </p:sp>
      <p:sp>
        <p:nvSpPr>
          <p:cNvPr id="296" name="Google Shape;296;p47"/>
          <p:cNvSpPr txBox="1"/>
          <p:nvPr>
            <p:ph idx="16" type="body"/>
          </p:nvPr>
        </p:nvSpPr>
        <p:spPr>
          <a:xfrm>
            <a:off x="3249600" y="3144788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Dashboard Analytics</a:t>
            </a:r>
            <a:endParaRPr/>
          </a:p>
        </p:txBody>
      </p:sp>
      <p:sp>
        <p:nvSpPr>
          <p:cNvPr id="297" name="Google Shape;297;p47"/>
          <p:cNvSpPr txBox="1"/>
          <p:nvPr>
            <p:ph idx="17" type="body"/>
          </p:nvPr>
        </p:nvSpPr>
        <p:spPr>
          <a:xfrm>
            <a:off x="3249600" y="3573788"/>
            <a:ext cx="26601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Visual reports on property performance and rental metrics</a:t>
            </a:r>
            <a:endParaRPr/>
          </a:p>
        </p:txBody>
      </p:sp>
      <p:sp>
        <p:nvSpPr>
          <p:cNvPr id="298" name="Google Shape;298;p47"/>
          <p:cNvSpPr txBox="1"/>
          <p:nvPr>
            <p:ph idx="22" type="body"/>
          </p:nvPr>
        </p:nvSpPr>
        <p:spPr>
          <a:xfrm>
            <a:off x="6296200" y="1705488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Search</a:t>
            </a:r>
            <a:endParaRPr/>
          </a:p>
        </p:txBody>
      </p:sp>
      <p:sp>
        <p:nvSpPr>
          <p:cNvPr id="299" name="Google Shape;299;p47"/>
          <p:cNvSpPr txBox="1"/>
          <p:nvPr>
            <p:ph idx="23" type="body"/>
          </p:nvPr>
        </p:nvSpPr>
        <p:spPr>
          <a:xfrm>
            <a:off x="6296200" y="2134488"/>
            <a:ext cx="26448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Find properties based on name, location, price, amenities, and more</a:t>
            </a:r>
            <a:endParaRPr/>
          </a:p>
        </p:txBody>
      </p:sp>
      <p:sp>
        <p:nvSpPr>
          <p:cNvPr id="300" name="Google Shape;300;p47"/>
          <p:cNvSpPr txBox="1"/>
          <p:nvPr>
            <p:ph idx="31" type="body"/>
          </p:nvPr>
        </p:nvSpPr>
        <p:spPr>
          <a:xfrm>
            <a:off x="3249600" y="668775"/>
            <a:ext cx="25149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/>
              <a:t>Key Features</a:t>
            </a:r>
            <a:endParaRPr sz="2800"/>
          </a:p>
        </p:txBody>
      </p:sp>
      <p:sp>
        <p:nvSpPr>
          <p:cNvPr id="301" name="Google Shape;301;p47"/>
          <p:cNvSpPr txBox="1"/>
          <p:nvPr>
            <p:ph idx="22" type="body"/>
          </p:nvPr>
        </p:nvSpPr>
        <p:spPr>
          <a:xfrm>
            <a:off x="6311500" y="3144788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Review System</a:t>
            </a:r>
            <a:endParaRPr/>
          </a:p>
        </p:txBody>
      </p:sp>
      <p:sp>
        <p:nvSpPr>
          <p:cNvPr id="302" name="Google Shape;302;p47"/>
          <p:cNvSpPr txBox="1"/>
          <p:nvPr>
            <p:ph idx="23" type="body"/>
          </p:nvPr>
        </p:nvSpPr>
        <p:spPr>
          <a:xfrm>
            <a:off x="6311500" y="3573788"/>
            <a:ext cx="26448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Rate properties so that other guests can see what the stay was like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idx="1" type="subTitle"/>
          </p:nvPr>
        </p:nvSpPr>
        <p:spPr>
          <a:xfrm>
            <a:off x="4399350" y="1166538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Host/Guest Messaging</a:t>
            </a:r>
            <a:endParaRPr/>
          </a:p>
        </p:txBody>
      </p:sp>
      <p:sp>
        <p:nvSpPr>
          <p:cNvPr id="308" name="Google Shape;308;p48"/>
          <p:cNvSpPr txBox="1"/>
          <p:nvPr>
            <p:ph idx="2" type="subTitle"/>
          </p:nvPr>
        </p:nvSpPr>
        <p:spPr>
          <a:xfrm>
            <a:off x="4399350" y="1924493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Filtering</a:t>
            </a:r>
            <a:endParaRPr/>
          </a:p>
        </p:txBody>
      </p:sp>
      <p:sp>
        <p:nvSpPr>
          <p:cNvPr id="309" name="Google Shape;309;p48"/>
          <p:cNvSpPr txBox="1"/>
          <p:nvPr>
            <p:ph idx="4" type="subTitle"/>
          </p:nvPr>
        </p:nvSpPr>
        <p:spPr>
          <a:xfrm>
            <a:off x="4399350" y="2682448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Reviews/Ratings System</a:t>
            </a:r>
            <a:endParaRPr/>
          </a:p>
        </p:txBody>
      </p:sp>
      <p:sp>
        <p:nvSpPr>
          <p:cNvPr id="310" name="Google Shape;310;p48"/>
          <p:cNvSpPr txBox="1"/>
          <p:nvPr>
            <p:ph idx="6" type="subTitle"/>
          </p:nvPr>
        </p:nvSpPr>
        <p:spPr>
          <a:xfrm>
            <a:off x="4399350" y="3440403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Saved Listings</a:t>
            </a:r>
            <a:endParaRPr/>
          </a:p>
        </p:txBody>
      </p:sp>
      <p:sp>
        <p:nvSpPr>
          <p:cNvPr id="311" name="Google Shape;311;p4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to Add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425" y="994625"/>
            <a:ext cx="6593161" cy="38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9"/>
          <p:cNvSpPr txBox="1"/>
          <p:nvPr/>
        </p:nvSpPr>
        <p:spPr>
          <a:xfrm>
            <a:off x="2919448" y="299125"/>
            <a:ext cx="3305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ER Diagram</a:t>
            </a:r>
            <a:endParaRPr b="1" sz="31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idx="1" type="subTitle"/>
          </p:nvPr>
        </p:nvSpPr>
        <p:spPr>
          <a:xfrm>
            <a:off x="975300" y="227550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RentReady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