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A1DC-ACD5-4BA3-8EB0-F985F9C5AE67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2F84-AEF8-4AD0-9948-40FCA90DE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6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20210118</a:t>
            </a:r>
            <a:r>
              <a:rPr lang="zh-CN" altLang="en-US" dirty="0"/>
              <a:t>初次探索画的图，还没明白流程具体意味着什么，后续流程的基因怎么找，</a:t>
            </a:r>
            <a:r>
              <a:rPr lang="en-US" altLang="zh-CN" dirty="0"/>
              <a:t>marker</a:t>
            </a:r>
            <a:r>
              <a:rPr lang="zh-CN" altLang="en-US" dirty="0"/>
              <a:t>基因怎么找？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12F84-AEF8-4AD0-9948-40FCA90DE6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9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12F84-AEF8-4AD0-9948-40FCA90DE6D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84055-C3C3-4AA3-BB2C-81D6E9198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2E96F8-866C-4B38-ACE7-8DAED920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2AC82-2033-4F8A-8DA8-5AEDDE2A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E37E-80DA-40F1-9259-500A1B1D82E4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B011C-15D7-4146-A64C-6BDD30CB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3C0D7-4C70-4F0F-ABDA-5C2DC8CB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F30-276D-43C2-93F2-818CE061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0967E-C59B-4506-BDE6-03419B71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CDA78E-CD5B-4453-A749-C88C6D4FC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0603C-7744-4284-81AE-DD5A5035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E37E-80DA-40F1-9259-500A1B1D82E4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5E1BA-942E-4462-AD11-072CEE72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30751-E771-4742-9910-4A8B6415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F30-276D-43C2-93F2-818CE061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7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0DA70A-7D0D-4396-ABD7-2CD9D0427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499C5D-0C22-43AD-B7F9-5249D7729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328F1-0AE2-48E4-8E5B-C194CC66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E37E-80DA-40F1-9259-500A1B1D82E4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C805A-9486-4419-A317-BC562A33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8A29C-C937-4202-9A3D-F6C1762A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F30-276D-43C2-93F2-818CE061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2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AB890-E3EA-4C39-9FAD-27D75AC1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04B50-8E6D-4407-AF3B-ECC315C6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DA102-1A6E-4011-B4D1-BFAFA1C4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E37E-80DA-40F1-9259-500A1B1D82E4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00FBD-4A0D-4A24-ADCF-0381E051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6EDF6-3502-45F9-BC5B-7803A42E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F30-276D-43C2-93F2-818CE061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9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CD9BC-18A2-4952-BC12-5688DFBB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646CFE-00D9-48D9-ADFF-07642AE32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A9843-1229-4047-9F8F-A67F87BC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E37E-80DA-40F1-9259-500A1B1D82E4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79AC0-A87F-4083-BF7E-5C5B8658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65C0E-92B3-4408-A750-A4BE2193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F30-276D-43C2-93F2-818CE061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4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1521F-4411-4072-B6D6-4F12E101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9F619-8FFC-43CB-BCFD-9E9838381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E791C-5C51-47AC-8B04-616208529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1B2AF-49EE-4830-9288-D040ABA4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E37E-80DA-40F1-9259-500A1B1D82E4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7317B7-B301-4755-B63B-51EC3C03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81EE5-1E71-46BD-BCD8-75E423F8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F30-276D-43C2-93F2-818CE061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6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7201E-7754-4EEE-AF40-82071E68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F9BC4-E185-4C25-89F6-469CF2620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335EF-28C8-4705-B215-6E3DE2E3E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A965DA-50DF-46B7-B2BD-762C116B2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E0954D-C938-4E86-BC6F-E5B81CCCD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46E819-0669-4FDE-9967-111E175E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E37E-80DA-40F1-9259-500A1B1D82E4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F8ECE6-2D24-4163-A92B-0910C677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6CCA39-3118-4635-9D5E-153991A1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F30-276D-43C2-93F2-818CE061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2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A2891-6F2C-433D-BFDD-92D2C3A4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586F45-CECD-40FE-B858-950D3E0F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E37E-80DA-40F1-9259-500A1B1D82E4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F3F84F-FBC2-4C4D-889B-88ECA4CD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ED860E-7A54-42CB-9547-FE0D5157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F30-276D-43C2-93F2-818CE061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F40D53-1473-4717-B46F-849D7E0F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E37E-80DA-40F1-9259-500A1B1D82E4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9FE4FE-AD6A-4DEB-BC79-36A24178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5DCB0E-06FA-40FF-A1B8-3A24846A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F30-276D-43C2-93F2-818CE061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47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A1C7-1058-42B5-8E0A-2170423C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13C95-F7BB-4F7B-844E-961B62543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2D762-271C-45DF-B0D2-22749E98B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9BA92-73EE-4B49-911E-01F8B532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E37E-80DA-40F1-9259-500A1B1D82E4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32EDFA-5DC2-4293-A493-D75D493F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F172A-3819-44B9-830F-5959ABA1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F30-276D-43C2-93F2-818CE061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3C2D1-FFAE-467E-A6CD-FBDCA07C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9BC3E6-C554-4B0D-A6E8-2F28EEE10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8C8D5-680A-4509-83DF-8D255461B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157F8-2226-4102-AEF0-9EB12378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E37E-80DA-40F1-9259-500A1B1D82E4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48662-AE1E-4BD1-B108-A66A1F9A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69DEE-31E0-441B-A6CF-25EBC5A0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F30-276D-43C2-93F2-818CE061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24CFCC-7963-4B65-8772-99711FC9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14360-E282-45FD-8D6E-D2A8A9721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61DF4-A2A0-49CB-A12B-5596E35F1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6E37E-80DA-40F1-9259-500A1B1D82E4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E986A-9A91-464A-8322-9B83834DF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B1075-202F-4718-B1FC-EC10FF27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2F30-276D-43C2-93F2-818CE061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6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5FB5EFA8-8D87-43BF-85BC-A0F6FEB1F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1181FE-3163-41B9-9EBB-0620C9C9A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5" y="217522"/>
            <a:ext cx="3538332" cy="27901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7B52E7-362D-4B4D-AB55-A3E63FE23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605" y="1308652"/>
            <a:ext cx="4583976" cy="36146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99D3FB-ADD3-412E-98F8-186F85690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55" y="3276600"/>
            <a:ext cx="3813525" cy="300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6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BDE394-A0A3-4C95-8406-C3E8ECD5F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5067"/>
            <a:ext cx="6063753" cy="4781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C72BDF-9905-465D-BF30-A0EB53EED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378" y="875067"/>
            <a:ext cx="54578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5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DF47A7-EFCD-4CFD-AA7A-2B8AFF8D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91" y="0"/>
            <a:ext cx="869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6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BC1517-E8FA-441F-9AD9-460547F38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91" y="0"/>
            <a:ext cx="869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0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953B05-B881-4CE7-87E3-8078243D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91" y="0"/>
            <a:ext cx="869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0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9FD992-501C-454F-A916-6EFEE98C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" y="1045265"/>
            <a:ext cx="5441754" cy="47674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B984FC-8D40-4F98-B303-4DE93968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603" y="824947"/>
            <a:ext cx="6045898" cy="476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6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C1C5D9-185A-4CF6-8027-1008828E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91" y="0"/>
            <a:ext cx="869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2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4F8CE8-8665-4B11-AD4B-F8E1CAC0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91" y="0"/>
            <a:ext cx="869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6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40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Office PowerPoint</Application>
  <PresentationFormat>宽屏</PresentationFormat>
  <Paragraphs>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mou xiaoqin</dc:creator>
  <cp:lastModifiedBy>mou xiaoqin</cp:lastModifiedBy>
  <cp:revision>2</cp:revision>
  <dcterms:created xsi:type="dcterms:W3CDTF">2021-01-18T08:42:30Z</dcterms:created>
  <dcterms:modified xsi:type="dcterms:W3CDTF">2021-01-18T08:51:18Z</dcterms:modified>
</cp:coreProperties>
</file>