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7" r:id="rId3"/>
    <p:sldId id="258" r:id="rId4"/>
    <p:sldId id="263" r:id="rId5"/>
    <p:sldId id="259" r:id="rId6"/>
    <p:sldId id="261" r:id="rId7"/>
    <p:sldId id="308" r:id="rId8"/>
    <p:sldId id="266" r:id="rId9"/>
    <p:sldId id="268" r:id="rId10"/>
  </p:sldIdLst>
  <p:sldSz cx="9144000" cy="5143500" type="screen16x9"/>
  <p:notesSz cx="6858000" cy="9144000"/>
  <p:embeddedFontLst>
    <p:embeddedFont>
      <p:font typeface="Oxygen" charset="0"/>
      <p:regular r:id="rId12"/>
      <p:bold r:id="rId13"/>
    </p:embeddedFont>
    <p:embeddedFont>
      <p:font typeface="Calibri" pitchFamily="34" charset="0"/>
      <p:regular r:id="rId14"/>
      <p:bold r:id="rId15"/>
      <p:italic r:id="rId16"/>
      <p:boldItalic r:id="rId17"/>
    </p:embeddedFont>
    <p:embeddedFont>
      <p:font typeface="Poiret One" charset="0"/>
      <p:regular r:id="rId18"/>
    </p:embeddedFont>
    <p:embeddedFont>
      <p:font typeface="Perpetua Titling MT" pitchFamily="18" charset="0"/>
      <p:regular r:id="rId19"/>
      <p:bold r:id="rId20"/>
    </p:embeddedFont>
    <p:embeddedFont>
      <p:font typeface="Oxygen Light"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92A762-5F69-46B7-A62E-316A84A6C8E1}" v="20" dt="2022-06-20T09:46:50.830"/>
  </p1510:revLst>
</p1510:revInfo>
</file>

<file path=ppt/tableStyles.xml><?xml version="1.0" encoding="utf-8"?>
<a:tblStyleLst xmlns:a="http://schemas.openxmlformats.org/drawingml/2006/main" def="{6745AA04-A3C4-4ABB-AE65-486681AD1A1F}">
  <a:tblStyle styleId="{6745AA04-A3C4-4ABB-AE65-486681AD1A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snapToGrid="0">
      <p:cViewPr>
        <p:scale>
          <a:sx n="100" d="100"/>
          <a:sy n="100" d="100"/>
        </p:scale>
        <p:origin x="-1674" y="-8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MONA RAHMAN FARJANA" userId="S::20-42954-1@student.aiub.edu::03c5fefd-c4b4-4c78-94a7-eb9dbd7f1a0d" providerId="AD" clId="Web-{B792A762-5F69-46B7-A62E-316A84A6C8E1}"/>
    <pc:docChg chg="modSld">
      <pc:chgData name="MAIMONA RAHMAN FARJANA" userId="S::20-42954-1@student.aiub.edu::03c5fefd-c4b4-4c78-94a7-eb9dbd7f1a0d" providerId="AD" clId="Web-{B792A762-5F69-46B7-A62E-316A84A6C8E1}" dt="2022-06-20T09:46:50.830" v="19" actId="20577"/>
      <pc:docMkLst>
        <pc:docMk/>
      </pc:docMkLst>
      <pc:sldChg chg="modSp">
        <pc:chgData name="MAIMONA RAHMAN FARJANA" userId="S::20-42954-1@student.aiub.edu::03c5fefd-c4b4-4c78-94a7-eb9dbd7f1a0d" providerId="AD" clId="Web-{B792A762-5F69-46B7-A62E-316A84A6C8E1}" dt="2022-06-20T09:46:00.297" v="14" actId="20577"/>
        <pc:sldMkLst>
          <pc:docMk/>
          <pc:sldMk cId="0" sldId="259"/>
        </pc:sldMkLst>
        <pc:spChg chg="mod">
          <ac:chgData name="MAIMONA RAHMAN FARJANA" userId="S::20-42954-1@student.aiub.edu::03c5fefd-c4b4-4c78-94a7-eb9dbd7f1a0d" providerId="AD" clId="Web-{B792A762-5F69-46B7-A62E-316A84A6C8E1}" dt="2022-06-20T09:46:00.297" v="14" actId="20577"/>
          <ac:spMkLst>
            <pc:docMk/>
            <pc:sldMk cId="0" sldId="259"/>
            <ac:spMk id="199" creationId="{00000000-0000-0000-0000-000000000000}"/>
          </ac:spMkLst>
        </pc:spChg>
      </pc:sldChg>
      <pc:sldChg chg="modSp">
        <pc:chgData name="MAIMONA RAHMAN FARJANA" userId="S::20-42954-1@student.aiub.edu::03c5fefd-c4b4-4c78-94a7-eb9dbd7f1a0d" providerId="AD" clId="Web-{B792A762-5F69-46B7-A62E-316A84A6C8E1}" dt="2022-06-20T09:46:50.830" v="19" actId="20577"/>
        <pc:sldMkLst>
          <pc:docMk/>
          <pc:sldMk cId="0" sldId="261"/>
        </pc:sldMkLst>
        <pc:spChg chg="mod">
          <ac:chgData name="MAIMONA RAHMAN FARJANA" userId="S::20-42954-1@student.aiub.edu::03c5fefd-c4b4-4c78-94a7-eb9dbd7f1a0d" providerId="AD" clId="Web-{B792A762-5F69-46B7-A62E-316A84A6C8E1}" dt="2022-06-20T09:46:50.830" v="19" actId="20577"/>
          <ac:spMkLst>
            <pc:docMk/>
            <pc:sldMk cId="0" sldId="261"/>
            <ac:spMk id="212" creationId="{00000000-0000-0000-0000-000000000000}"/>
          </ac:spMkLst>
        </pc:spChg>
      </pc:sldChg>
      <pc:sldChg chg="modSp">
        <pc:chgData name="MAIMONA RAHMAN FARJANA" userId="S::20-42954-1@student.aiub.edu::03c5fefd-c4b4-4c78-94a7-eb9dbd7f1a0d" providerId="AD" clId="Web-{B792A762-5F69-46B7-A62E-316A84A6C8E1}" dt="2022-06-20T09:46:22.766" v="16" actId="20577"/>
        <pc:sldMkLst>
          <pc:docMk/>
          <pc:sldMk cId="0" sldId="263"/>
        </pc:sldMkLst>
        <pc:spChg chg="mod">
          <ac:chgData name="MAIMONA RAHMAN FARJANA" userId="S::20-42954-1@student.aiub.edu::03c5fefd-c4b4-4c78-94a7-eb9dbd7f1a0d" providerId="AD" clId="Web-{B792A762-5F69-46B7-A62E-316A84A6C8E1}" dt="2022-06-20T09:46:22.766" v="16" actId="20577"/>
          <ac:spMkLst>
            <pc:docMk/>
            <pc:sldMk cId="0" sldId="263"/>
            <ac:spMk id="22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41060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c439249f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0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c439249f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c439249f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c439249f7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c439249f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a:buChar char="●"/>
              <a:defRPr sz="1400">
                <a:latin typeface="Oxygen"/>
                <a:ea typeface="Oxygen"/>
                <a:cs typeface="Oxygen"/>
                <a:sym typeface="Oxygen"/>
              </a:defRPr>
            </a:lvl1pPr>
            <a:lvl2pPr marL="914400" lvl="1" indent="-317500" rtl="0">
              <a:lnSpc>
                <a:spcPct val="115000"/>
              </a:lnSpc>
              <a:spcBef>
                <a:spcPts val="1600"/>
              </a:spcBef>
              <a:spcAft>
                <a:spcPts val="0"/>
              </a:spcAft>
              <a:buSzPts val="1400"/>
              <a:buFont typeface="Oxygen"/>
              <a:buChar char="○"/>
              <a:defRPr>
                <a:latin typeface="Oxygen"/>
                <a:ea typeface="Oxygen"/>
                <a:cs typeface="Oxygen"/>
                <a:sym typeface="Oxygen"/>
              </a:defRPr>
            </a:lvl2pPr>
            <a:lvl3pPr marL="1371600" lvl="2" indent="-317500" rtl="0">
              <a:lnSpc>
                <a:spcPct val="115000"/>
              </a:lnSpc>
              <a:spcBef>
                <a:spcPts val="1600"/>
              </a:spcBef>
              <a:spcAft>
                <a:spcPts val="0"/>
              </a:spcAft>
              <a:buSzPts val="1400"/>
              <a:buFont typeface="Oxygen"/>
              <a:buChar char="■"/>
              <a:defRPr>
                <a:latin typeface="Oxygen"/>
                <a:ea typeface="Oxygen"/>
                <a:cs typeface="Oxygen"/>
                <a:sym typeface="Oxygen"/>
              </a:defRPr>
            </a:lvl3pPr>
            <a:lvl4pPr marL="1828800" lvl="3" indent="-317500" rtl="0">
              <a:lnSpc>
                <a:spcPct val="115000"/>
              </a:lnSpc>
              <a:spcBef>
                <a:spcPts val="1600"/>
              </a:spcBef>
              <a:spcAft>
                <a:spcPts val="0"/>
              </a:spcAft>
              <a:buSzPts val="1400"/>
              <a:buFont typeface="Oxygen"/>
              <a:buChar char="●"/>
              <a:defRPr>
                <a:latin typeface="Oxygen"/>
                <a:ea typeface="Oxygen"/>
                <a:cs typeface="Oxygen"/>
                <a:sym typeface="Oxygen"/>
              </a:defRPr>
            </a:lvl4pPr>
            <a:lvl5pPr marL="2286000" lvl="4" indent="-317500" rtl="0">
              <a:lnSpc>
                <a:spcPct val="115000"/>
              </a:lnSpc>
              <a:spcBef>
                <a:spcPts val="1600"/>
              </a:spcBef>
              <a:spcAft>
                <a:spcPts val="0"/>
              </a:spcAft>
              <a:buSzPts val="1400"/>
              <a:buFont typeface="Oxygen"/>
              <a:buChar char="○"/>
              <a:defRPr>
                <a:latin typeface="Oxygen"/>
                <a:ea typeface="Oxygen"/>
                <a:cs typeface="Oxygen"/>
                <a:sym typeface="Oxygen"/>
              </a:defRPr>
            </a:lvl5pPr>
            <a:lvl6pPr marL="2743200" lvl="5" indent="-317500" rtl="0">
              <a:lnSpc>
                <a:spcPct val="115000"/>
              </a:lnSpc>
              <a:spcBef>
                <a:spcPts val="1600"/>
              </a:spcBef>
              <a:spcAft>
                <a:spcPts val="0"/>
              </a:spcAft>
              <a:buSzPts val="1400"/>
              <a:buFont typeface="Oxygen"/>
              <a:buChar char="■"/>
              <a:defRPr>
                <a:latin typeface="Oxygen"/>
                <a:ea typeface="Oxygen"/>
                <a:cs typeface="Oxygen"/>
                <a:sym typeface="Oxygen"/>
              </a:defRPr>
            </a:lvl6pPr>
            <a:lvl7pPr marL="3200400" lvl="6" indent="-317500" rtl="0">
              <a:lnSpc>
                <a:spcPct val="115000"/>
              </a:lnSpc>
              <a:spcBef>
                <a:spcPts val="1600"/>
              </a:spcBef>
              <a:spcAft>
                <a:spcPts val="0"/>
              </a:spcAft>
              <a:buSzPts val="1400"/>
              <a:buFont typeface="Oxygen"/>
              <a:buChar char="●"/>
              <a:defRPr>
                <a:latin typeface="Oxygen"/>
                <a:ea typeface="Oxygen"/>
                <a:cs typeface="Oxygen"/>
                <a:sym typeface="Oxygen"/>
              </a:defRPr>
            </a:lvl7pPr>
            <a:lvl8pPr marL="3657600" lvl="7" indent="-317500" rtl="0">
              <a:lnSpc>
                <a:spcPct val="115000"/>
              </a:lnSpc>
              <a:spcBef>
                <a:spcPts val="1600"/>
              </a:spcBef>
              <a:spcAft>
                <a:spcPts val="0"/>
              </a:spcAft>
              <a:buSzPts val="1400"/>
              <a:buFont typeface="Oxygen"/>
              <a:buChar char="○"/>
              <a:defRPr>
                <a:latin typeface="Oxygen"/>
                <a:ea typeface="Oxygen"/>
                <a:cs typeface="Oxygen"/>
                <a:sym typeface="Oxygen"/>
              </a:defRPr>
            </a:lvl8pPr>
            <a:lvl9pPr marL="4114800" lvl="8" indent="-317500" rtl="0">
              <a:lnSpc>
                <a:spcPct val="115000"/>
              </a:lnSpc>
              <a:spcBef>
                <a:spcPts val="1600"/>
              </a:spcBef>
              <a:spcAft>
                <a:spcPts val="1600"/>
              </a:spcAft>
              <a:buSzPts val="1400"/>
              <a:buFont typeface="Oxygen"/>
              <a:buChar char="■"/>
              <a:defRPr>
                <a:latin typeface="Oxygen"/>
                <a:ea typeface="Oxygen"/>
                <a:cs typeface="Oxygen"/>
                <a:sym typeface="Oxyge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l="56623" b="10"/>
          <a:stretch/>
        </p:blipFill>
        <p:spPr>
          <a:xfrm>
            <a:off x="5177825" y="0"/>
            <a:ext cx="3966179" cy="5143502"/>
          </a:xfrm>
          <a:prstGeom prst="rect">
            <a:avLst/>
          </a:prstGeom>
          <a:noFill/>
          <a:ln>
            <a:noFill/>
          </a:ln>
        </p:spPr>
      </p:pic>
      <p:sp>
        <p:nvSpPr>
          <p:cNvPr id="44" name="Google Shape;44;p10"/>
          <p:cNvSpPr txBox="1">
            <a:spLocks noGrp="1"/>
          </p:cNvSpPr>
          <p:nvPr>
            <p:ph type="title"/>
          </p:nvPr>
        </p:nvSpPr>
        <p:spPr>
          <a:xfrm>
            <a:off x="4781550" y="1416450"/>
            <a:ext cx="3642600" cy="18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0"/>
          <p:cNvSpPr txBox="1">
            <a:spLocks noGrp="1"/>
          </p:cNvSpPr>
          <p:nvPr>
            <p:ph type="subTitle" idx="1"/>
          </p:nvPr>
        </p:nvSpPr>
        <p:spPr>
          <a:xfrm>
            <a:off x="5452800" y="3276450"/>
            <a:ext cx="2971200" cy="1031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8" r:id="rId7"/>
    <p:sldLayoutId id="2147483659" r:id="rId8"/>
    <p:sldLayoutId id="2147483661" r:id="rId9"/>
    <p:sldLayoutId id="2147483675" r:id="rId10"/>
    <p:sldLayoutId id="2147483676" r:id="rId11"/>
    <p:sldLayoutId id="214748367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nspe.org/resources/ethics/code-ethic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2880360" y="1129578"/>
            <a:ext cx="6044184" cy="1442172"/>
          </a:xfrm>
          <a:prstGeom prst="rect">
            <a:avLst/>
          </a:prstGeom>
        </p:spPr>
        <p:txBody>
          <a:bodyPr spcFirstLastPara="1" wrap="square" lIns="91425" tIns="91425" rIns="91425" bIns="91425" anchor="b" anchorCtr="0">
            <a:noAutofit/>
          </a:bodyPr>
          <a:lstStyle/>
          <a:p>
            <a:pPr lvl="0" algn="ctr"/>
            <a:r>
              <a:rPr lang="en-GB" sz="2000" dirty="0">
                <a:latin typeface="Times New Roman" pitchFamily="18" charset="0"/>
                <a:cs typeface="Times New Roman" pitchFamily="18" charset="0"/>
              </a:rPr>
              <a:t>A presentation on the code of conduct of a company considering public safety; the impacts of engineering activity; economic, social, cultural, environmental and sustainability </a:t>
            </a:r>
            <a:endParaRPr sz="2000" dirty="0">
              <a:solidFill>
                <a:schemeClr val="accent1"/>
              </a:solidFill>
              <a:latin typeface="Times New Roman" pitchFamily="18" charset="0"/>
              <a:cs typeface="Times New Roman" pitchFamily="18" charset="0"/>
            </a:endParaRPr>
          </a:p>
        </p:txBody>
      </p:sp>
      <p:sp>
        <p:nvSpPr>
          <p:cNvPr id="168" name="Google Shape;168;p34"/>
          <p:cNvSpPr txBox="1">
            <a:spLocks noGrp="1"/>
          </p:cNvSpPr>
          <p:nvPr>
            <p:ph type="subTitle" idx="1"/>
          </p:nvPr>
        </p:nvSpPr>
        <p:spPr>
          <a:xfrm>
            <a:off x="4715928" y="2923500"/>
            <a:ext cx="4354920" cy="1442172"/>
          </a:xfrm>
          <a:prstGeom prst="rect">
            <a:avLst/>
          </a:prstGeom>
        </p:spPr>
        <p:txBody>
          <a:bodyPr spcFirstLastPara="1" wrap="square" lIns="91425" tIns="91425" rIns="91425" bIns="91425" anchor="t" anchorCtr="0">
            <a:noAutofit/>
          </a:bodyPr>
          <a:lstStyle/>
          <a:p>
            <a:pPr algn="ctr"/>
            <a:r>
              <a:rPr lang="en-US" b="1" dirty="0">
                <a:solidFill>
                  <a:schemeClr val="tx1"/>
                </a:solidFill>
                <a:latin typeface="Perpetua Titling MT" panose="02020502060505020804" pitchFamily="18" charset="0"/>
              </a:rPr>
              <a:t>Submitted by:</a:t>
            </a:r>
          </a:p>
          <a:p>
            <a:pPr algn="ctr"/>
            <a:r>
              <a:rPr lang="en-US" b="1" dirty="0">
                <a:solidFill>
                  <a:schemeClr val="tx1"/>
                </a:solidFill>
                <a:latin typeface="Perpetua Titling MT" panose="02020502060505020804" pitchFamily="18" charset="0"/>
              </a:rPr>
              <a:t>Md. </a:t>
            </a:r>
            <a:r>
              <a:rPr lang="en-US" b="1" dirty="0" err="1">
                <a:solidFill>
                  <a:schemeClr val="tx1"/>
                </a:solidFill>
                <a:latin typeface="Perpetua Titling MT" panose="02020502060505020804" pitchFamily="18" charset="0"/>
              </a:rPr>
              <a:t>Sumon</a:t>
            </a:r>
            <a:endParaRPr lang="en-US" b="1" dirty="0">
              <a:solidFill>
                <a:schemeClr val="tx1"/>
              </a:solidFill>
              <a:latin typeface="Perpetua Titling MT" panose="02020502060505020804" pitchFamily="18" charset="0"/>
            </a:endParaRPr>
          </a:p>
          <a:p>
            <a:pPr algn="ctr"/>
            <a:r>
              <a:rPr lang="en-US" b="1" dirty="0" smtClean="0">
                <a:solidFill>
                  <a:schemeClr val="tx1"/>
                </a:solidFill>
                <a:latin typeface="Perpetua Titling MT" panose="02020502060505020804" pitchFamily="18" charset="0"/>
              </a:rPr>
              <a:t>20-42556-1</a:t>
            </a:r>
          </a:p>
          <a:p>
            <a:pPr algn="ctr"/>
            <a:r>
              <a:rPr lang="en-US" b="1" dirty="0" smtClean="0">
                <a:solidFill>
                  <a:schemeClr val="tx1"/>
                </a:solidFill>
                <a:latin typeface="Times New Roman" pitchFamily="18" charset="0"/>
                <a:cs typeface="Times New Roman" pitchFamily="18" charset="0"/>
              </a:rPr>
              <a:t>Section-J</a:t>
            </a:r>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720000" y="41689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accent2">
                    <a:lumMod val="50000"/>
                  </a:schemeClr>
                </a:solidFill>
                <a:latin typeface="Perpetua Titling MT" panose="02020502060505020804" pitchFamily="18" charset="0"/>
              </a:rPr>
              <a:t>CONTENTS</a:t>
            </a:r>
            <a:endParaRPr sz="3200" dirty="0">
              <a:solidFill>
                <a:schemeClr val="accent2">
                  <a:lumMod val="50000"/>
                </a:schemeClr>
              </a:solidFill>
              <a:latin typeface="Perpetua Titling MT" panose="02020502060505020804" pitchFamily="18" charset="0"/>
            </a:endParaRPr>
          </a:p>
        </p:txBody>
      </p:sp>
      <p:sp>
        <p:nvSpPr>
          <p:cNvPr id="174" name="Google Shape;174;p35"/>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342900" indent="-342900">
              <a:buFont typeface="Wingdings" panose="05000000000000000000" pitchFamily="2" charset="2"/>
              <a:buChar char="q"/>
            </a:pPr>
            <a:endParaRPr lang="en-US" sz="1600" b="1" dirty="0" smtClean="0">
              <a:solidFill>
                <a:schemeClr val="bg2">
                  <a:lumMod val="50000"/>
                </a:schemeClr>
              </a:solidFill>
              <a:latin typeface="Times New Roman" pitchFamily="18" charset="0"/>
              <a:cs typeface="Times New Roman" pitchFamily="18" charset="0"/>
            </a:endParaRPr>
          </a:p>
          <a:p>
            <a:pPr marL="342900" indent="-342900">
              <a:buFont typeface="Wingdings" panose="05000000000000000000" pitchFamily="2" charset="2"/>
              <a:buChar char="q"/>
            </a:pPr>
            <a:r>
              <a:rPr lang="en-US" sz="1600" b="1" dirty="0" smtClean="0">
                <a:solidFill>
                  <a:schemeClr val="bg2">
                    <a:lumMod val="50000"/>
                  </a:schemeClr>
                </a:solidFill>
                <a:latin typeface="Times New Roman" pitchFamily="18" charset="0"/>
                <a:cs typeface="Times New Roman" pitchFamily="18" charset="0"/>
              </a:rPr>
              <a:t>About software firm</a:t>
            </a:r>
          </a:p>
          <a:p>
            <a:pPr marL="342900" indent="-342900">
              <a:buFont typeface="Wingdings" panose="05000000000000000000" pitchFamily="2" charset="2"/>
              <a:buChar char="q"/>
            </a:pPr>
            <a:r>
              <a:rPr lang="en-US" sz="1600" b="1" dirty="0" smtClean="0">
                <a:solidFill>
                  <a:schemeClr val="bg2">
                    <a:lumMod val="50000"/>
                  </a:schemeClr>
                </a:solidFill>
                <a:latin typeface="Times New Roman" pitchFamily="18" charset="0"/>
                <a:cs typeface="Times New Roman" pitchFamily="18" charset="0"/>
              </a:rPr>
              <a:t>Issues in engineering practice</a:t>
            </a:r>
          </a:p>
          <a:p>
            <a:pPr marL="342900" indent="-342900">
              <a:buFont typeface="Wingdings" panose="05000000000000000000" pitchFamily="2" charset="2"/>
              <a:buChar char="q"/>
            </a:pPr>
            <a:r>
              <a:rPr lang="en-US" sz="1600" b="1" dirty="0">
                <a:solidFill>
                  <a:schemeClr val="bg2">
                    <a:lumMod val="50000"/>
                  </a:schemeClr>
                </a:solidFill>
                <a:latin typeface="Times New Roman" pitchFamily="18" charset="0"/>
                <a:cs typeface="Times New Roman" pitchFamily="18" charset="0"/>
              </a:rPr>
              <a:t>Company’s code of </a:t>
            </a:r>
            <a:r>
              <a:rPr lang="en-US" sz="1600" b="1" dirty="0" smtClean="0">
                <a:solidFill>
                  <a:schemeClr val="bg2">
                    <a:lumMod val="50000"/>
                  </a:schemeClr>
                </a:solidFill>
                <a:latin typeface="Times New Roman" pitchFamily="18" charset="0"/>
                <a:cs typeface="Times New Roman" pitchFamily="18" charset="0"/>
              </a:rPr>
              <a:t>conduct</a:t>
            </a:r>
            <a:endParaRPr lang="en-US" sz="1600" b="1" dirty="0" smtClean="0">
              <a:solidFill>
                <a:schemeClr val="bg2">
                  <a:lumMod val="50000"/>
                </a:schemeClr>
              </a:solidFill>
              <a:latin typeface="Times New Roman" pitchFamily="18" charset="0"/>
              <a:cs typeface="Times New Roman" pitchFamily="18" charset="0"/>
            </a:endParaRPr>
          </a:p>
          <a:p>
            <a:pPr marL="342900" indent="-342900">
              <a:buFont typeface="Wingdings" panose="05000000000000000000" pitchFamily="2" charset="2"/>
              <a:buChar char="q"/>
            </a:pPr>
            <a:r>
              <a:rPr lang="en-US" sz="1600" b="1" dirty="0" smtClean="0">
                <a:solidFill>
                  <a:schemeClr val="bg2">
                    <a:lumMod val="50000"/>
                  </a:schemeClr>
                </a:solidFill>
                <a:latin typeface="Times New Roman" pitchFamily="18" charset="0"/>
                <a:cs typeface="Times New Roman" pitchFamily="18" charset="0"/>
              </a:rPr>
              <a:t>Conclusion</a:t>
            </a:r>
            <a:endParaRPr lang="en-US" sz="1600" b="1" dirty="0">
              <a:solidFill>
                <a:schemeClr val="bg2">
                  <a:lumMod val="50000"/>
                </a:schemeClr>
              </a:solidFill>
              <a:latin typeface="Times New Roman" pitchFamily="18" charset="0"/>
              <a:cs typeface="Times New Roman" pitchFamily="18" charset="0"/>
            </a:endParaRPr>
          </a:p>
          <a:p>
            <a:pPr marL="342900" indent="-342900">
              <a:buFont typeface="Wingdings" panose="05000000000000000000" pitchFamily="2" charset="2"/>
              <a:buChar char="q"/>
            </a:pPr>
            <a:r>
              <a:rPr lang="en-US" sz="1600" b="1" dirty="0">
                <a:solidFill>
                  <a:schemeClr val="bg2">
                    <a:lumMod val="50000"/>
                  </a:schemeClr>
                </a:solidFill>
                <a:latin typeface="Times New Roman" pitchFamily="18" charset="0"/>
                <a:cs typeface="Times New Roman" pitchFamily="18" charset="0"/>
              </a:rPr>
              <a:t>Reference </a:t>
            </a:r>
          </a:p>
          <a:p>
            <a:pPr marL="0" lvl="0" indent="0" algn="l" rtl="0">
              <a:spcBef>
                <a:spcPts val="0"/>
              </a:spcBef>
              <a:spcAft>
                <a:spcPts val="1600"/>
              </a:spcAft>
              <a:buNone/>
            </a:pPr>
            <a:endParaRPr dirty="0">
              <a:solidFill>
                <a:schemeClr val="bg2">
                  <a:lumMod val="5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sz="2800" dirty="0" smtClean="0">
                <a:solidFill>
                  <a:schemeClr val="accent2">
                    <a:lumMod val="50000"/>
                  </a:schemeClr>
                </a:solidFill>
                <a:latin typeface="Times New Roman" pitchFamily="18" charset="0"/>
                <a:cs typeface="Times New Roman" pitchFamily="18" charset="0"/>
              </a:rPr>
              <a:t>Company name: SAF software firm</a:t>
            </a:r>
            <a:endParaRPr sz="2800" dirty="0">
              <a:solidFill>
                <a:schemeClr val="accent2">
                  <a:lumMod val="50000"/>
                </a:schemeClr>
              </a:solidFill>
              <a:latin typeface="Times New Roman" pitchFamily="18" charset="0"/>
              <a:cs typeface="Times New Roman" pitchFamily="18" charset="0"/>
            </a:endParaRPr>
          </a:p>
        </p:txBody>
      </p:sp>
      <p:sp>
        <p:nvSpPr>
          <p:cNvPr id="184" name="Google Shape;184;p36"/>
          <p:cNvSpPr txBox="1">
            <a:spLocks noGrp="1"/>
          </p:cNvSpPr>
          <p:nvPr>
            <p:ph type="title" idx="6"/>
          </p:nvPr>
        </p:nvSpPr>
        <p:spPr>
          <a:xfrm>
            <a:off x="409575" y="1876425"/>
            <a:ext cx="8014425" cy="1719563"/>
          </a:xfrm>
          <a:prstGeom prst="rect">
            <a:avLst/>
          </a:prstGeom>
        </p:spPr>
        <p:txBody>
          <a:bodyPr spcFirstLastPara="1" wrap="square" lIns="91425" tIns="91425" rIns="91425" bIns="91425" anchor="ctr" anchorCtr="0">
            <a:noAutofit/>
          </a:bodyPr>
          <a:lstStyle/>
          <a:p>
            <a:pPr algn="l"/>
            <a:r>
              <a:rPr lang="en-US" dirty="0" err="1" smtClean="0">
                <a:solidFill>
                  <a:schemeClr val="bg2">
                    <a:lumMod val="50000"/>
                  </a:schemeClr>
                </a:solidFill>
                <a:latin typeface="Perpetua Titling MT" panose="02020502060505020804" pitchFamily="18" charset="0"/>
              </a:rPr>
              <a:t>Sa</a:t>
            </a:r>
            <a:r>
              <a:rPr lang="en-US" dirty="0" err="1" smtClean="0">
                <a:solidFill>
                  <a:schemeClr val="bg2">
                    <a:lumMod val="50000"/>
                  </a:schemeClr>
                </a:solidFill>
                <a:latin typeface="Times New Roman" pitchFamily="18" charset="0"/>
                <a:cs typeface="Times New Roman" pitchFamily="18" charset="0"/>
              </a:rPr>
              <a:t>F</a:t>
            </a:r>
            <a:r>
              <a:rPr lang="en-US" dirty="0" smtClean="0">
                <a:solidFill>
                  <a:schemeClr val="bg2">
                    <a:lumMod val="50000"/>
                  </a:schemeClr>
                </a:solidFill>
                <a:latin typeface="Times New Roman" pitchFamily="18" charset="0"/>
                <a:cs typeface="Times New Roman" pitchFamily="18" charset="0"/>
              </a:rPr>
              <a:t> is basically software firm </a:t>
            </a:r>
            <a:br>
              <a:rPr lang="en-US" dirty="0" smtClean="0">
                <a:solidFill>
                  <a:schemeClr val="bg2">
                    <a:lumMod val="50000"/>
                  </a:schemeClr>
                </a:solidFill>
                <a:latin typeface="Times New Roman" pitchFamily="18" charset="0"/>
                <a:cs typeface="Times New Roman" pitchFamily="18" charset="0"/>
              </a:rPr>
            </a:br>
            <a:r>
              <a:rPr lang="en-US" dirty="0" smtClean="0">
                <a:solidFill>
                  <a:schemeClr val="bg2">
                    <a:lumMod val="50000"/>
                  </a:schemeClr>
                </a:solidFill>
                <a:latin typeface="Times New Roman" pitchFamily="18" charset="0"/>
                <a:cs typeface="Times New Roman" pitchFamily="18" charset="0"/>
              </a:rPr>
              <a:t>This company work on</a:t>
            </a:r>
            <a:br>
              <a:rPr lang="en-US" dirty="0" smtClean="0">
                <a:solidFill>
                  <a:schemeClr val="bg2">
                    <a:lumMod val="50000"/>
                  </a:schemeClr>
                </a:solidFill>
                <a:latin typeface="Times New Roman" pitchFamily="18" charset="0"/>
                <a:cs typeface="Times New Roman" pitchFamily="18" charset="0"/>
              </a:rPr>
            </a:br>
            <a:r>
              <a:rPr lang="en-US" dirty="0" smtClean="0">
                <a:solidFill>
                  <a:schemeClr val="bg2">
                    <a:lumMod val="50000"/>
                  </a:schemeClr>
                </a:solidFill>
                <a:latin typeface="Times New Roman" pitchFamily="18" charset="0"/>
                <a:cs typeface="Times New Roman" pitchFamily="18" charset="0"/>
              </a:rPr>
              <a:t>-Software analysis</a:t>
            </a:r>
            <a:br>
              <a:rPr lang="en-US" dirty="0" smtClean="0">
                <a:solidFill>
                  <a:schemeClr val="bg2">
                    <a:lumMod val="50000"/>
                  </a:schemeClr>
                </a:solidFill>
                <a:latin typeface="Times New Roman" pitchFamily="18" charset="0"/>
                <a:cs typeface="Times New Roman" pitchFamily="18" charset="0"/>
              </a:rPr>
            </a:br>
            <a:r>
              <a:rPr lang="en-US" dirty="0" smtClean="0">
                <a:solidFill>
                  <a:schemeClr val="bg2">
                    <a:lumMod val="50000"/>
                  </a:schemeClr>
                </a:solidFill>
                <a:latin typeface="Times New Roman" pitchFamily="18" charset="0"/>
                <a:cs typeface="Times New Roman" pitchFamily="18" charset="0"/>
              </a:rPr>
              <a:t>-Software testing</a:t>
            </a:r>
            <a:br>
              <a:rPr lang="en-US" dirty="0" smtClean="0">
                <a:solidFill>
                  <a:schemeClr val="bg2">
                    <a:lumMod val="50000"/>
                  </a:schemeClr>
                </a:solidFill>
                <a:latin typeface="Times New Roman" pitchFamily="18" charset="0"/>
                <a:cs typeface="Times New Roman" pitchFamily="18" charset="0"/>
              </a:rPr>
            </a:br>
            <a:r>
              <a:rPr lang="en-US" dirty="0" smtClean="0">
                <a:solidFill>
                  <a:schemeClr val="bg2">
                    <a:lumMod val="50000"/>
                  </a:schemeClr>
                </a:solidFill>
                <a:latin typeface="Times New Roman" pitchFamily="18" charset="0"/>
                <a:cs typeface="Times New Roman" pitchFamily="18" charset="0"/>
              </a:rPr>
              <a:t>-Software designing</a:t>
            </a:r>
            <a:endParaRPr lang="en-US" dirty="0">
              <a:solidFill>
                <a:schemeClr val="bg2">
                  <a:lumMod val="50000"/>
                </a:schemeClr>
              </a:solidFill>
              <a:latin typeface="Perpetua Titling MT" panose="020205020605050208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171450" y="1452575"/>
            <a:ext cx="7143750" cy="3024176"/>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n-US" dirty="0">
                <a:solidFill>
                  <a:schemeClr val="bg2">
                    <a:lumMod val="50000"/>
                  </a:schemeClr>
                </a:solidFill>
                <a:latin typeface="Times New Roman" pitchFamily="18" charset="0"/>
                <a:cs typeface="Times New Roman" pitchFamily="18" charset="0"/>
              </a:rPr>
              <a:t>T</a:t>
            </a:r>
            <a:r>
              <a:rPr lang="en-US" dirty="0" smtClean="0">
                <a:solidFill>
                  <a:schemeClr val="bg2">
                    <a:lumMod val="50000"/>
                  </a:schemeClr>
                </a:solidFill>
                <a:latin typeface="Times New Roman" pitchFamily="18" charset="0"/>
                <a:cs typeface="Times New Roman" pitchFamily="18" charset="0"/>
              </a:rPr>
              <a:t>echnical </a:t>
            </a:r>
            <a:r>
              <a:rPr lang="en-US" dirty="0">
                <a:solidFill>
                  <a:schemeClr val="bg2">
                    <a:lumMod val="50000"/>
                  </a:schemeClr>
                </a:solidFill>
                <a:latin typeface="Times New Roman" pitchFamily="18" charset="0"/>
                <a:cs typeface="Times New Roman" pitchFamily="18" charset="0"/>
              </a:rPr>
              <a:t>ignorance or false representations of expertise, Conflicts of interest, favoritism or harassment, or discrimination misuse of corporate assets, customers, and personnel failing to safeguard public welfare, safety, or health improper interactions with customers or contractors, improper participation in politics or community affairs handling sensitive data improperly, Lack of environmental protection, inadequate quality assurance or job quality.</a:t>
            </a:r>
          </a:p>
          <a:p>
            <a:pPr marL="0" lvl="0" indent="0">
              <a:spcBef>
                <a:spcPts val="1600"/>
              </a:spcBef>
              <a:spcAft>
                <a:spcPts val="1600"/>
              </a:spcAft>
              <a:buNone/>
            </a:pPr>
            <a:endParaRPr lang="en-US" dirty="0">
              <a:solidFill>
                <a:schemeClr val="bg2">
                  <a:lumMod val="50000"/>
                </a:schemeClr>
              </a:solidFill>
              <a:latin typeface="Times New Roman" pitchFamily="18" charset="0"/>
              <a:cs typeface="Times New Roman" pitchFamily="18" charset="0"/>
            </a:endParaRPr>
          </a:p>
        </p:txBody>
      </p:sp>
      <p:sp>
        <p:nvSpPr>
          <p:cNvPr id="225" name="Google Shape;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sz="2800" dirty="0">
                <a:solidFill>
                  <a:schemeClr val="accent2">
                    <a:lumMod val="50000"/>
                  </a:schemeClr>
                </a:solidFill>
                <a:latin typeface="Times New Roman" pitchFamily="18" charset="0"/>
                <a:cs typeface="Times New Roman" pitchFamily="18" charset="0"/>
              </a:rPr>
              <a:t>Issues in engineering practice</a:t>
            </a:r>
            <a:br>
              <a:rPr lang="en-US" sz="2800" dirty="0">
                <a:solidFill>
                  <a:schemeClr val="accent2">
                    <a:lumMod val="50000"/>
                  </a:schemeClr>
                </a:solidFill>
                <a:latin typeface="Times New Roman" pitchFamily="18" charset="0"/>
                <a:cs typeface="Times New Roman" pitchFamily="18" charset="0"/>
              </a:rPr>
            </a:br>
            <a:endParaRPr sz="2800" dirty="0">
              <a:solidFill>
                <a:schemeClr val="accent2">
                  <a:lumMod val="50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1963293" y="374144"/>
            <a:ext cx="4761588" cy="1298448"/>
          </a:xfrm>
          <a:prstGeom prst="rect">
            <a:avLst/>
          </a:prstGeom>
        </p:spPr>
        <p:txBody>
          <a:bodyPr spcFirstLastPara="1" wrap="square" lIns="91425" tIns="91425" rIns="91425" bIns="91425" anchor="t" anchorCtr="0">
            <a:normAutofit/>
          </a:bodyPr>
          <a:lstStyle/>
          <a:p>
            <a:r>
              <a:rPr lang="en-GB" sz="3200" dirty="0">
                <a:solidFill>
                  <a:schemeClr val="accent2">
                    <a:lumMod val="50000"/>
                  </a:schemeClr>
                </a:solidFill>
                <a:latin typeface="Times New Roman" pitchFamily="18" charset="0"/>
                <a:cs typeface="Times New Roman" pitchFamily="18" charset="0"/>
              </a:rPr>
              <a:t>Code of Conduct</a:t>
            </a:r>
            <a:endParaRPr lang="en-US" sz="3200" dirty="0">
              <a:solidFill>
                <a:schemeClr val="accent2">
                  <a:lumMod val="50000"/>
                </a:schemeClr>
              </a:solidFill>
              <a:latin typeface="Times New Roman" pitchFamily="18" charset="0"/>
              <a:cs typeface="Times New Roman" pitchFamily="18" charset="0"/>
            </a:endParaRPr>
          </a:p>
        </p:txBody>
      </p:sp>
      <p:sp>
        <p:nvSpPr>
          <p:cNvPr id="200" name="Google Shape;200;p37"/>
          <p:cNvSpPr txBox="1">
            <a:spLocks noGrp="1"/>
          </p:cNvSpPr>
          <p:nvPr>
            <p:ph type="subTitle" idx="1"/>
          </p:nvPr>
        </p:nvSpPr>
        <p:spPr>
          <a:xfrm>
            <a:off x="1036626" y="1499616"/>
            <a:ext cx="6217920" cy="3264407"/>
          </a:xfrm>
          <a:prstGeom prst="rect">
            <a:avLst/>
          </a:prstGeom>
        </p:spPr>
        <p:txBody>
          <a:bodyPr spcFirstLastPara="1" wrap="square" lIns="91425" tIns="91425" rIns="91425" bIns="91425" anchor="t" anchorCtr="0">
            <a:noAutofit/>
          </a:bodyPr>
          <a:lstStyle/>
          <a:p>
            <a:pPr marL="285750" lvl="0" indent="-285750" algn="l">
              <a:spcAft>
                <a:spcPts val="1600"/>
              </a:spcAft>
              <a:buFont typeface="Wingdings" pitchFamily="2" charset="2"/>
              <a:buChar char="ü"/>
            </a:pPr>
            <a:r>
              <a:rPr lang="en-US" dirty="0" smtClean="0">
                <a:solidFill>
                  <a:schemeClr val="bg2">
                    <a:lumMod val="50000"/>
                  </a:schemeClr>
                </a:solidFill>
                <a:latin typeface="Times New Roman" pitchFamily="18" charset="0"/>
                <a:cs typeface="Times New Roman" pitchFamily="18" charset="0"/>
              </a:rPr>
              <a:t>Every </a:t>
            </a:r>
            <a:r>
              <a:rPr lang="en-US" dirty="0">
                <a:solidFill>
                  <a:schemeClr val="bg2">
                    <a:lumMod val="50000"/>
                  </a:schemeClr>
                </a:solidFill>
                <a:latin typeface="Times New Roman" pitchFamily="18" charset="0"/>
                <a:cs typeface="Times New Roman" pitchFamily="18" charset="0"/>
              </a:rPr>
              <a:t>engineer should respect each other.</a:t>
            </a:r>
          </a:p>
          <a:p>
            <a:pPr marL="285750" lvl="0" indent="-285750" algn="l">
              <a:spcAft>
                <a:spcPts val="1600"/>
              </a:spcAft>
              <a:buFont typeface="Wingdings" pitchFamily="2" charset="2"/>
              <a:buChar char="ü"/>
            </a:pPr>
            <a:r>
              <a:rPr lang="en-US" dirty="0" smtClean="0">
                <a:solidFill>
                  <a:schemeClr val="bg2">
                    <a:lumMod val="50000"/>
                  </a:schemeClr>
                </a:solidFill>
                <a:latin typeface="Times New Roman" pitchFamily="18" charset="0"/>
                <a:cs typeface="Times New Roman" pitchFamily="18" charset="0"/>
              </a:rPr>
              <a:t>Every </a:t>
            </a:r>
            <a:r>
              <a:rPr lang="en-US" dirty="0">
                <a:solidFill>
                  <a:schemeClr val="bg2">
                    <a:lumMod val="50000"/>
                  </a:schemeClr>
                </a:solidFill>
                <a:latin typeface="Times New Roman" pitchFamily="18" charset="0"/>
                <a:cs typeface="Times New Roman" pitchFamily="18" charset="0"/>
              </a:rPr>
              <a:t>engineer should reject all forms of bribery.</a:t>
            </a:r>
          </a:p>
          <a:p>
            <a:pPr marL="285750" lvl="0" indent="-285750" algn="l">
              <a:spcAft>
                <a:spcPts val="1600"/>
              </a:spcAft>
              <a:buFont typeface="Wingdings" pitchFamily="2" charset="2"/>
              <a:buChar char="ü"/>
            </a:pPr>
            <a:r>
              <a:rPr lang="en-US" dirty="0" smtClean="0">
                <a:solidFill>
                  <a:schemeClr val="bg2">
                    <a:lumMod val="50000"/>
                  </a:schemeClr>
                </a:solidFill>
                <a:latin typeface="Times New Roman" pitchFamily="18" charset="0"/>
                <a:cs typeface="Times New Roman" pitchFamily="18" charset="0"/>
              </a:rPr>
              <a:t>Creating </a:t>
            </a:r>
            <a:r>
              <a:rPr lang="en-US" dirty="0">
                <a:solidFill>
                  <a:schemeClr val="bg2">
                    <a:lumMod val="50000"/>
                  </a:schemeClr>
                </a:solidFill>
                <a:latin typeface="Times New Roman" pitchFamily="18" charset="0"/>
                <a:cs typeface="Times New Roman" pitchFamily="18" charset="0"/>
              </a:rPr>
              <a:t>a healthy environment in the workplace and all teams working in harmony.</a:t>
            </a:r>
          </a:p>
          <a:p>
            <a:pPr marL="285750" lvl="0" indent="-285750" algn="l">
              <a:spcAft>
                <a:spcPts val="1600"/>
              </a:spcAft>
              <a:buFont typeface="Wingdings" pitchFamily="2" charset="2"/>
              <a:buChar char="ü"/>
            </a:pPr>
            <a:r>
              <a:rPr lang="en-US" dirty="0" smtClean="0">
                <a:solidFill>
                  <a:schemeClr val="bg2">
                    <a:lumMod val="50000"/>
                  </a:schemeClr>
                </a:solidFill>
                <a:latin typeface="Times New Roman" pitchFamily="18" charset="0"/>
                <a:cs typeface="Times New Roman" pitchFamily="18" charset="0"/>
              </a:rPr>
              <a:t>Engineers </a:t>
            </a:r>
            <a:r>
              <a:rPr lang="en-US" dirty="0">
                <a:solidFill>
                  <a:schemeClr val="bg2">
                    <a:lumMod val="50000"/>
                  </a:schemeClr>
                </a:solidFill>
                <a:latin typeface="Times New Roman" pitchFamily="18" charset="0"/>
                <a:cs typeface="Times New Roman" pitchFamily="18" charset="0"/>
              </a:rPr>
              <a:t>shall give credit for engineering work to those to whom credit is due, and will recognize the </a:t>
            </a:r>
          </a:p>
          <a:p>
            <a:pPr marL="285750" lvl="0" indent="-285750" algn="l">
              <a:spcAft>
                <a:spcPts val="1600"/>
              </a:spcAft>
              <a:buFont typeface="Wingdings" pitchFamily="2" charset="2"/>
              <a:buChar char="ü"/>
            </a:pPr>
            <a:r>
              <a:rPr lang="en-US" dirty="0" smtClean="0">
                <a:solidFill>
                  <a:schemeClr val="bg2">
                    <a:lumMod val="50000"/>
                  </a:schemeClr>
                </a:solidFill>
                <a:latin typeface="Times New Roman" pitchFamily="18" charset="0"/>
                <a:cs typeface="Times New Roman" pitchFamily="18" charset="0"/>
              </a:rPr>
              <a:t>Every </a:t>
            </a:r>
            <a:r>
              <a:rPr lang="en-US" dirty="0">
                <a:solidFill>
                  <a:schemeClr val="bg2">
                    <a:lumMod val="50000"/>
                  </a:schemeClr>
                </a:solidFill>
                <a:latin typeface="Times New Roman" pitchFamily="18" charset="0"/>
                <a:cs typeface="Times New Roman" pitchFamily="18" charset="0"/>
              </a:rPr>
              <a:t>employee should be active in their work and responsibilities.</a:t>
            </a:r>
          </a:p>
          <a:p>
            <a:pPr marL="285750" lvl="0" indent="-285750" algn="l" rtl="0">
              <a:spcBef>
                <a:spcPts val="0"/>
              </a:spcBef>
              <a:spcAft>
                <a:spcPts val="1600"/>
              </a:spcAft>
              <a:buFont typeface="Wingdings" pitchFamily="2" charset="2"/>
              <a:buChar char="ü"/>
            </a:pPr>
            <a:endParaRPr dirty="0">
              <a:solidFill>
                <a:schemeClr val="bg2">
                  <a:lumMod val="50000"/>
                </a:schemeClr>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521208" y="328753"/>
            <a:ext cx="7827264" cy="823391"/>
          </a:xfrm>
          <a:prstGeom prst="rect">
            <a:avLst/>
          </a:prstGeom>
        </p:spPr>
        <p:txBody>
          <a:bodyPr spcFirstLastPara="1" wrap="square" lIns="91425" tIns="91425" rIns="91425" bIns="91425" anchor="t" anchorCtr="0">
            <a:noAutofit/>
          </a:bodyPr>
          <a:lstStyle/>
          <a:p>
            <a:pPr lvl="0"/>
            <a:r>
              <a:rPr lang="en-GB" sz="3200" dirty="0">
                <a:solidFill>
                  <a:schemeClr val="accent2">
                    <a:lumMod val="50000"/>
                  </a:schemeClr>
                </a:solidFill>
                <a:latin typeface="Times New Roman" pitchFamily="18" charset="0"/>
                <a:cs typeface="Times New Roman" pitchFamily="18" charset="0"/>
              </a:rPr>
              <a:t>Code of Conduct</a:t>
            </a:r>
            <a:endParaRPr sz="3200" dirty="0">
              <a:solidFill>
                <a:schemeClr val="accent2">
                  <a:lumMod val="50000"/>
                </a:schemeClr>
              </a:solidFill>
              <a:latin typeface="Perpetua Titling MT" panose="02020502060505020804" pitchFamily="18" charset="0"/>
            </a:endParaRPr>
          </a:p>
        </p:txBody>
      </p:sp>
      <p:sp>
        <p:nvSpPr>
          <p:cNvPr id="212" name="Google Shape;212;p39"/>
          <p:cNvSpPr txBox="1">
            <a:spLocks noGrp="1"/>
          </p:cNvSpPr>
          <p:nvPr>
            <p:ph type="subTitle" idx="1"/>
          </p:nvPr>
        </p:nvSpPr>
        <p:spPr>
          <a:xfrm>
            <a:off x="228600" y="1463040"/>
            <a:ext cx="8732520" cy="3538728"/>
          </a:xfrm>
          <a:prstGeom prst="rect">
            <a:avLst/>
          </a:prstGeom>
        </p:spPr>
        <p:txBody>
          <a:bodyPr spcFirstLastPara="1" wrap="square" lIns="91425" tIns="91425" rIns="91425" bIns="91425" anchor="t" anchorCtr="0">
            <a:noAutofit/>
          </a:bodyPr>
          <a:lstStyle/>
          <a:p>
            <a:pPr marL="285750" lvl="0" indent="-285750" algn="l">
              <a:spcAft>
                <a:spcPts val="1600"/>
              </a:spcAft>
              <a:buFont typeface="Wingdings" pitchFamily="2" charset="2"/>
              <a:buChar char="ü"/>
            </a:pPr>
            <a:r>
              <a:rPr lang="en-US" b="1" dirty="0" smtClean="0">
                <a:solidFill>
                  <a:schemeClr val="bg2">
                    <a:lumMod val="50000"/>
                  </a:schemeClr>
                </a:solidFill>
                <a:latin typeface="Times New Roman" pitchFamily="18" charset="0"/>
                <a:cs typeface="Times New Roman" pitchFamily="18" charset="0"/>
              </a:rPr>
              <a:t>Every </a:t>
            </a:r>
            <a:r>
              <a:rPr lang="en-US" b="1" dirty="0">
                <a:solidFill>
                  <a:schemeClr val="bg2">
                    <a:lumMod val="50000"/>
                  </a:schemeClr>
                </a:solidFill>
                <a:latin typeface="Times New Roman" pitchFamily="18" charset="0"/>
                <a:cs typeface="Times New Roman" pitchFamily="18" charset="0"/>
              </a:rPr>
              <a:t>engineer of this company should act with honesty, fairness, and equity.</a:t>
            </a:r>
          </a:p>
          <a:p>
            <a:pPr marL="285750" lvl="0" indent="-285750" algn="l">
              <a:spcAft>
                <a:spcPts val="1600"/>
              </a:spcAft>
              <a:buFont typeface="Wingdings" pitchFamily="2" charset="2"/>
              <a:buChar char="ü"/>
            </a:pPr>
            <a:r>
              <a:rPr lang="en-US" b="1" dirty="0" smtClean="0">
                <a:solidFill>
                  <a:schemeClr val="bg2">
                    <a:lumMod val="50000"/>
                  </a:schemeClr>
                </a:solidFill>
                <a:latin typeface="Times New Roman" pitchFamily="18" charset="0"/>
                <a:cs typeface="Times New Roman" pitchFamily="18" charset="0"/>
              </a:rPr>
              <a:t>Work </a:t>
            </a:r>
            <a:r>
              <a:rPr lang="en-US" b="1" dirty="0">
                <a:solidFill>
                  <a:schemeClr val="bg2">
                    <a:lumMod val="50000"/>
                  </a:schemeClr>
                </a:solidFill>
                <a:latin typeface="Times New Roman" pitchFamily="18" charset="0"/>
                <a:cs typeface="Times New Roman" pitchFamily="18" charset="0"/>
              </a:rPr>
              <a:t>must be completed on time.</a:t>
            </a:r>
          </a:p>
          <a:p>
            <a:pPr marL="285750" lvl="0" indent="-285750" algn="l">
              <a:spcAft>
                <a:spcPts val="1600"/>
              </a:spcAft>
              <a:buFont typeface="Wingdings" pitchFamily="2" charset="2"/>
              <a:buChar char="ü"/>
            </a:pPr>
            <a:r>
              <a:rPr lang="en-US" b="1" dirty="0" smtClean="0">
                <a:solidFill>
                  <a:schemeClr val="bg2">
                    <a:lumMod val="50000"/>
                  </a:schemeClr>
                </a:solidFill>
                <a:latin typeface="Times New Roman" pitchFamily="18" charset="0"/>
                <a:cs typeface="Times New Roman" pitchFamily="18" charset="0"/>
              </a:rPr>
              <a:t>Employees </a:t>
            </a:r>
            <a:r>
              <a:rPr lang="en-US" b="1" dirty="0">
                <a:solidFill>
                  <a:schemeClr val="bg2">
                    <a:lumMod val="50000"/>
                  </a:schemeClr>
                </a:solidFill>
                <a:latin typeface="Times New Roman" pitchFamily="18" charset="0"/>
                <a:cs typeface="Times New Roman" pitchFamily="18" charset="0"/>
              </a:rPr>
              <a:t>should not use their cell phones in the workplace except for personal cell phones such as emergencies.</a:t>
            </a:r>
          </a:p>
          <a:p>
            <a:pPr marL="285750" lvl="0" indent="-285750" algn="l">
              <a:spcAft>
                <a:spcPts val="1600"/>
              </a:spcAft>
              <a:buFont typeface="Wingdings" pitchFamily="2" charset="2"/>
              <a:buChar char="ü"/>
            </a:pPr>
            <a:r>
              <a:rPr lang="en-US" b="1" dirty="0" smtClean="0">
                <a:solidFill>
                  <a:schemeClr val="bg2">
                    <a:lumMod val="50000"/>
                  </a:schemeClr>
                </a:solidFill>
                <a:latin typeface="Times New Roman" pitchFamily="18" charset="0"/>
                <a:cs typeface="Times New Roman" pitchFamily="18" charset="0"/>
              </a:rPr>
              <a:t>Engineers </a:t>
            </a:r>
            <a:r>
              <a:rPr lang="en-US" b="1" dirty="0">
                <a:solidFill>
                  <a:schemeClr val="bg2">
                    <a:lumMod val="50000"/>
                  </a:schemeClr>
                </a:solidFill>
                <a:latin typeface="Times New Roman" pitchFamily="18" charset="0"/>
                <a:cs typeface="Times New Roman" pitchFamily="18" charset="0"/>
              </a:rPr>
              <a:t>shall, whenever possible, name the person or persons who may be individually responsible for designs, inventions, writings, or other accomplishments.</a:t>
            </a:r>
          </a:p>
          <a:p>
            <a:pPr marL="285750" lvl="0" indent="-285750" algn="l">
              <a:spcAft>
                <a:spcPts val="1600"/>
              </a:spcAft>
              <a:buFont typeface="Wingdings" pitchFamily="2" charset="2"/>
              <a:buChar char="ü"/>
            </a:pPr>
            <a:r>
              <a:rPr lang="en-US" b="1" dirty="0" smtClean="0">
                <a:solidFill>
                  <a:schemeClr val="bg2">
                    <a:lumMod val="50000"/>
                  </a:schemeClr>
                </a:solidFill>
                <a:latin typeface="Times New Roman" pitchFamily="18" charset="0"/>
                <a:cs typeface="Times New Roman" pitchFamily="18" charset="0"/>
              </a:rPr>
              <a:t>Engineers </a:t>
            </a:r>
            <a:r>
              <a:rPr lang="en-US" b="1" dirty="0">
                <a:solidFill>
                  <a:schemeClr val="bg2">
                    <a:lumMod val="50000"/>
                  </a:schemeClr>
                </a:solidFill>
                <a:latin typeface="Times New Roman" pitchFamily="18" charset="0"/>
                <a:cs typeface="Times New Roman" pitchFamily="18" charset="0"/>
              </a:rPr>
              <a:t>should follow the company all policies.</a:t>
            </a:r>
          </a:p>
          <a:p>
            <a:pPr marL="285750" lvl="0" indent="-285750" algn="l" rtl="0">
              <a:spcBef>
                <a:spcPts val="0"/>
              </a:spcBef>
              <a:spcAft>
                <a:spcPts val="1600"/>
              </a:spcAft>
              <a:buFont typeface="Wingdings" pitchFamily="2" charset="2"/>
              <a:buChar char="ü"/>
            </a:pPr>
            <a:endParaRPr b="1" dirty="0">
              <a:solidFill>
                <a:schemeClr val="bg2">
                  <a:lumMod val="50000"/>
                </a:schemeClr>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1591056" y="571501"/>
            <a:ext cx="4761588" cy="129844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200" dirty="0" smtClean="0">
                <a:solidFill>
                  <a:schemeClr val="accent2">
                    <a:lumMod val="50000"/>
                  </a:schemeClr>
                </a:solidFill>
                <a:latin typeface="Times New Roman" pitchFamily="18" charset="0"/>
                <a:cs typeface="Times New Roman" pitchFamily="18" charset="0"/>
              </a:rPr>
              <a:t>Conclusion</a:t>
            </a:r>
            <a:endParaRPr sz="3200" dirty="0">
              <a:solidFill>
                <a:schemeClr val="accent2">
                  <a:lumMod val="50000"/>
                </a:schemeClr>
              </a:solidFill>
              <a:latin typeface="Times New Roman" pitchFamily="18" charset="0"/>
              <a:cs typeface="Times New Roman" pitchFamily="18" charset="0"/>
            </a:endParaRPr>
          </a:p>
        </p:txBody>
      </p:sp>
      <p:sp>
        <p:nvSpPr>
          <p:cNvPr id="200" name="Google Shape;200;p37"/>
          <p:cNvSpPr txBox="1">
            <a:spLocks noGrp="1"/>
          </p:cNvSpPr>
          <p:nvPr>
            <p:ph type="subTitle" idx="1"/>
          </p:nvPr>
        </p:nvSpPr>
        <p:spPr>
          <a:xfrm>
            <a:off x="1362456" y="1609344"/>
            <a:ext cx="6190488" cy="3054095"/>
          </a:xfrm>
          <a:prstGeom prst="rect">
            <a:avLst/>
          </a:prstGeom>
        </p:spPr>
        <p:txBody>
          <a:bodyPr spcFirstLastPara="1" wrap="square" lIns="91425" tIns="91425" rIns="91425" bIns="91425" anchor="t" anchorCtr="0">
            <a:noAutofit/>
          </a:bodyPr>
          <a:lstStyle/>
          <a:p>
            <a:pPr marL="114300" indent="0" algn="l"/>
            <a:r>
              <a:rPr lang="en-US" dirty="0">
                <a:solidFill>
                  <a:schemeClr val="bg2">
                    <a:lumMod val="50000"/>
                  </a:schemeClr>
                </a:solidFill>
                <a:latin typeface="Times New Roman" pitchFamily="18" charset="0"/>
                <a:cs typeface="Times New Roman" pitchFamily="18" charset="0"/>
              </a:rPr>
              <a:t>Hopefully, by considering different theories and examining how they apply to different situations and dilemmas involved in medical practice and organization, each individual will become more aware of their core values and which theories best align with what they think. Such a theory would then serve as a source of moral guidance.</a:t>
            </a:r>
          </a:p>
          <a:p>
            <a:pPr marL="400050" indent="-285750" algn="l">
              <a:buFont typeface="Wingdings" panose="05000000000000000000" pitchFamily="2" charset="2"/>
              <a:buChar char="q"/>
            </a:pPr>
            <a:endParaRPr lang="en-US" b="1" dirty="0">
              <a:solidFill>
                <a:schemeClr val="bg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44114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3" name="Google Shape;273;p44"/>
          <p:cNvSpPr txBox="1">
            <a:spLocks noGrp="1"/>
          </p:cNvSpPr>
          <p:nvPr>
            <p:ph type="title"/>
          </p:nvPr>
        </p:nvSpPr>
        <p:spPr>
          <a:xfrm>
            <a:off x="835349" y="310896"/>
            <a:ext cx="5790678" cy="780138"/>
          </a:xfrm>
          <a:prstGeom prst="rect">
            <a:avLst/>
          </a:prstGeom>
        </p:spPr>
        <p:txBody>
          <a:bodyPr spcFirstLastPara="1" wrap="square" lIns="91425" tIns="91425" rIns="91425" bIns="91425" anchor="ctr" anchorCtr="0">
            <a:noAutofit/>
          </a:bodyPr>
          <a:lstStyle/>
          <a:p>
            <a:pPr lvl="0" algn="ctr"/>
            <a:r>
              <a:rPr lang="en-US" sz="2800" dirty="0" smtClean="0">
                <a:solidFill>
                  <a:schemeClr val="accent2">
                    <a:lumMod val="50000"/>
                  </a:schemeClr>
                </a:solidFill>
                <a:latin typeface="Perpetua Titling MT" panose="02020502060505020804" pitchFamily="18" charset="0"/>
              </a:rPr>
              <a:t>References</a:t>
            </a:r>
            <a:endParaRPr sz="2800" dirty="0">
              <a:solidFill>
                <a:schemeClr val="accent2">
                  <a:lumMod val="50000"/>
                </a:schemeClr>
              </a:solidFill>
              <a:latin typeface="Perpetua Titling MT" panose="02020502060505020804" pitchFamily="18" charset="0"/>
            </a:endParaRPr>
          </a:p>
        </p:txBody>
      </p:sp>
      <p:sp>
        <p:nvSpPr>
          <p:cNvPr id="274" name="Google Shape;274;p44"/>
          <p:cNvSpPr txBox="1">
            <a:spLocks noGrp="1"/>
          </p:cNvSpPr>
          <p:nvPr>
            <p:ph type="subTitle" idx="1"/>
          </p:nvPr>
        </p:nvSpPr>
        <p:spPr>
          <a:xfrm>
            <a:off x="1347413" y="1506705"/>
            <a:ext cx="7439972" cy="3215790"/>
          </a:xfrm>
          <a:prstGeom prst="rect">
            <a:avLst/>
          </a:prstGeom>
        </p:spPr>
        <p:txBody>
          <a:bodyPr spcFirstLastPara="1" wrap="square" lIns="91425" tIns="91425" rIns="91425" bIns="91425" anchor="t" anchorCtr="0">
            <a:noAutofit/>
          </a:bodyPr>
          <a:lstStyle/>
          <a:p>
            <a:pPr marL="285750" indent="-285750" algn="l">
              <a:spcAft>
                <a:spcPts val="1600"/>
              </a:spcAft>
              <a:buFont typeface="Wingdings" pitchFamily="2" charset="2"/>
              <a:buChar char="v"/>
            </a:pPr>
            <a:r>
              <a:rPr lang="en-US" dirty="0">
                <a:solidFill>
                  <a:schemeClr val="bg2">
                    <a:lumMod val="50000"/>
                  </a:schemeClr>
                </a:solidFill>
                <a:latin typeface="Times New Roman" pitchFamily="18" charset="0"/>
                <a:ea typeface="Calibri" panose="020F0502020204030204" pitchFamily="34" charset="0"/>
                <a:cs typeface="Times New Roman" pitchFamily="18" charset="0"/>
                <a:hlinkClick r:id="rId3"/>
              </a:rPr>
              <a:t>https://</a:t>
            </a:r>
            <a:r>
              <a:rPr lang="en-US" dirty="0" smtClean="0">
                <a:solidFill>
                  <a:schemeClr val="bg2">
                    <a:lumMod val="50000"/>
                  </a:schemeClr>
                </a:solidFill>
                <a:latin typeface="Times New Roman" pitchFamily="18" charset="0"/>
                <a:ea typeface="Calibri" panose="020F0502020204030204" pitchFamily="34" charset="0"/>
                <a:cs typeface="Times New Roman" pitchFamily="18" charset="0"/>
                <a:hlinkClick r:id="rId3"/>
              </a:rPr>
              <a:t>www.nspe.org/resources/ethics/code-ethics</a:t>
            </a:r>
            <a:endParaRPr lang="en-US" dirty="0" smtClean="0">
              <a:solidFill>
                <a:schemeClr val="bg2">
                  <a:lumMod val="50000"/>
                </a:schemeClr>
              </a:solidFill>
              <a:latin typeface="Times New Roman" pitchFamily="18" charset="0"/>
              <a:ea typeface="Calibri" panose="020F0502020204030204" pitchFamily="34" charset="0"/>
              <a:cs typeface="Times New Roman" pitchFamily="18" charset="0"/>
            </a:endParaRPr>
          </a:p>
          <a:p>
            <a:pPr marL="285750" indent="-285750" algn="l">
              <a:spcAft>
                <a:spcPts val="1600"/>
              </a:spcAft>
              <a:buFont typeface="Wingdings" pitchFamily="2" charset="2"/>
              <a:buChar char="v"/>
            </a:pPr>
            <a:r>
              <a:rPr lang="en-US" dirty="0">
                <a:solidFill>
                  <a:schemeClr val="bg2">
                    <a:lumMod val="50000"/>
                  </a:schemeClr>
                </a:solidFill>
                <a:latin typeface="Times New Roman" pitchFamily="18" charset="0"/>
                <a:ea typeface="Calibri" panose="020F0502020204030204" pitchFamily="34" charset="0"/>
                <a:cs typeface="Times New Roman" pitchFamily="18" charset="0"/>
              </a:rPr>
              <a:t>https://www.ieee.org/about/corporate/governance/p7-8.html</a:t>
            </a:r>
            <a:endParaRPr lang="en-US" dirty="0">
              <a:solidFill>
                <a:schemeClr val="bg2">
                  <a:lumMod val="50000"/>
                </a:schemeClr>
              </a:solidFill>
              <a:latin typeface="Times New Roman" pitchFamily="18" charset="0"/>
              <a:ea typeface="Calibri" panose="020F0502020204030204" pitchFamily="34" charset="0"/>
              <a:cs typeface="Times New Roman" pitchFamily="18" charset="0"/>
            </a:endParaRPr>
          </a:p>
        </p:txBody>
      </p:sp>
      <p:pic>
        <p:nvPicPr>
          <p:cNvPr id="275" name="Google Shape;275;p44"/>
          <p:cNvPicPr preferRelativeResize="0"/>
          <p:nvPr/>
        </p:nvPicPr>
        <p:blipFill rotWithShape="1">
          <a:blip r:embed="rId4">
            <a:alphaModFix/>
          </a:blip>
          <a:srcRect r="78034" b="10"/>
          <a:stretch/>
        </p:blipFill>
        <p:spPr>
          <a:xfrm>
            <a:off x="0" y="0"/>
            <a:ext cx="2008576" cy="51435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1068060" y="1363866"/>
            <a:ext cx="6367800" cy="17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2">
                    <a:lumMod val="50000"/>
                  </a:schemeClr>
                </a:solidFill>
                <a:latin typeface="Perpetua Titling MT" panose="02020502060505020804" pitchFamily="18" charset="0"/>
              </a:rPr>
              <a:t>THANKS</a:t>
            </a:r>
            <a:endParaRPr dirty="0">
              <a:solidFill>
                <a:schemeClr val="accent2">
                  <a:lumMod val="50000"/>
                </a:schemeClr>
              </a:solidFill>
              <a:latin typeface="Perpetua Titling MT" panose="02020502060505020804" pitchFamily="18" charset="0"/>
            </a:endParaRPr>
          </a:p>
        </p:txBody>
      </p:sp>
      <p:sp>
        <p:nvSpPr>
          <p:cNvPr id="3" name="Google Shape;231;p42">
            <a:extLst>
              <a:ext uri="{FF2B5EF4-FFF2-40B4-BE49-F238E27FC236}">
                <a16:creationId xmlns:a16="http://schemas.microsoft.com/office/drawing/2014/main" xmlns="" id="{D4748399-7FE6-5948-40BC-A003BCA8FC66}"/>
              </a:ext>
            </a:extLst>
          </p:cNvPr>
          <p:cNvSpPr/>
          <p:nvPr/>
        </p:nvSpPr>
        <p:spPr>
          <a:xfrm rot="10800000">
            <a:off x="6459583" y="1789642"/>
            <a:ext cx="976277" cy="939009"/>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8;p42">
            <a:extLst>
              <a:ext uri="{FF2B5EF4-FFF2-40B4-BE49-F238E27FC236}">
                <a16:creationId xmlns:a16="http://schemas.microsoft.com/office/drawing/2014/main" xmlns="" id="{BB867F0A-7C0D-22A3-EEDB-549FF9353894}"/>
              </a:ext>
            </a:extLst>
          </p:cNvPr>
          <p:cNvSpPr/>
          <p:nvPr/>
        </p:nvSpPr>
        <p:spPr>
          <a:xfrm rot="10800000">
            <a:off x="6836675" y="1863408"/>
            <a:ext cx="222092" cy="791475"/>
          </a:xfrm>
          <a:custGeom>
            <a:avLst/>
            <a:gdLst/>
            <a:ahLst/>
            <a:cxnLst/>
            <a:rect l="l" t="t" r="r" b="b"/>
            <a:pathLst>
              <a:path w="24725" h="88113" extrusionOk="0">
                <a:moveTo>
                  <a:pt x="19659" y="39515"/>
                </a:moveTo>
                <a:lnTo>
                  <a:pt x="19848" y="39565"/>
                </a:lnTo>
                <a:lnTo>
                  <a:pt x="20050" y="39616"/>
                </a:lnTo>
                <a:lnTo>
                  <a:pt x="20240" y="39692"/>
                </a:lnTo>
                <a:lnTo>
                  <a:pt x="20430" y="39780"/>
                </a:lnTo>
                <a:lnTo>
                  <a:pt x="20619" y="39881"/>
                </a:lnTo>
                <a:lnTo>
                  <a:pt x="20809" y="39982"/>
                </a:lnTo>
                <a:lnTo>
                  <a:pt x="20998" y="40096"/>
                </a:lnTo>
                <a:lnTo>
                  <a:pt x="21175" y="40235"/>
                </a:lnTo>
                <a:lnTo>
                  <a:pt x="21352" y="40374"/>
                </a:lnTo>
                <a:lnTo>
                  <a:pt x="21529" y="40513"/>
                </a:lnTo>
                <a:lnTo>
                  <a:pt x="21693" y="40677"/>
                </a:lnTo>
                <a:lnTo>
                  <a:pt x="21857" y="40841"/>
                </a:lnTo>
                <a:lnTo>
                  <a:pt x="22021" y="41018"/>
                </a:lnTo>
                <a:lnTo>
                  <a:pt x="22173" y="41208"/>
                </a:lnTo>
                <a:lnTo>
                  <a:pt x="22325" y="41397"/>
                </a:lnTo>
                <a:lnTo>
                  <a:pt x="22464" y="41599"/>
                </a:lnTo>
                <a:lnTo>
                  <a:pt x="22602" y="41814"/>
                </a:lnTo>
                <a:lnTo>
                  <a:pt x="22741" y="42029"/>
                </a:lnTo>
                <a:lnTo>
                  <a:pt x="22868" y="42244"/>
                </a:lnTo>
                <a:lnTo>
                  <a:pt x="22981" y="42484"/>
                </a:lnTo>
                <a:lnTo>
                  <a:pt x="23095" y="42711"/>
                </a:lnTo>
                <a:lnTo>
                  <a:pt x="23209" y="42951"/>
                </a:lnTo>
                <a:lnTo>
                  <a:pt x="23310" y="43204"/>
                </a:lnTo>
                <a:lnTo>
                  <a:pt x="23398" y="43456"/>
                </a:lnTo>
                <a:lnTo>
                  <a:pt x="23487" y="43709"/>
                </a:lnTo>
                <a:lnTo>
                  <a:pt x="23563" y="43974"/>
                </a:lnTo>
                <a:lnTo>
                  <a:pt x="23626" y="44240"/>
                </a:lnTo>
                <a:lnTo>
                  <a:pt x="23689" y="44517"/>
                </a:lnTo>
                <a:lnTo>
                  <a:pt x="23740" y="44783"/>
                </a:lnTo>
                <a:lnTo>
                  <a:pt x="23790" y="45061"/>
                </a:lnTo>
                <a:lnTo>
                  <a:pt x="23815" y="45351"/>
                </a:lnTo>
                <a:lnTo>
                  <a:pt x="23841" y="45629"/>
                </a:lnTo>
                <a:lnTo>
                  <a:pt x="19659" y="39515"/>
                </a:lnTo>
                <a:close/>
                <a:moveTo>
                  <a:pt x="19495" y="39780"/>
                </a:moveTo>
                <a:lnTo>
                  <a:pt x="23487" y="45755"/>
                </a:lnTo>
                <a:lnTo>
                  <a:pt x="23297" y="45718"/>
                </a:lnTo>
                <a:lnTo>
                  <a:pt x="23108" y="45654"/>
                </a:lnTo>
                <a:lnTo>
                  <a:pt x="22918" y="45579"/>
                </a:lnTo>
                <a:lnTo>
                  <a:pt x="22741" y="45503"/>
                </a:lnTo>
                <a:lnTo>
                  <a:pt x="22565" y="45402"/>
                </a:lnTo>
                <a:lnTo>
                  <a:pt x="22388" y="45301"/>
                </a:lnTo>
                <a:lnTo>
                  <a:pt x="22211" y="45187"/>
                </a:lnTo>
                <a:lnTo>
                  <a:pt x="22034" y="45061"/>
                </a:lnTo>
                <a:lnTo>
                  <a:pt x="21870" y="44922"/>
                </a:lnTo>
                <a:lnTo>
                  <a:pt x="21705" y="44770"/>
                </a:lnTo>
                <a:lnTo>
                  <a:pt x="21541" y="44619"/>
                </a:lnTo>
                <a:lnTo>
                  <a:pt x="21377" y="44454"/>
                </a:lnTo>
                <a:lnTo>
                  <a:pt x="21225" y="44290"/>
                </a:lnTo>
                <a:lnTo>
                  <a:pt x="21086" y="44101"/>
                </a:lnTo>
                <a:lnTo>
                  <a:pt x="20935" y="43911"/>
                </a:lnTo>
                <a:lnTo>
                  <a:pt x="20796" y="43722"/>
                </a:lnTo>
                <a:lnTo>
                  <a:pt x="20670" y="43507"/>
                </a:lnTo>
                <a:lnTo>
                  <a:pt x="20543" y="43305"/>
                </a:lnTo>
                <a:lnTo>
                  <a:pt x="20417" y="43077"/>
                </a:lnTo>
                <a:lnTo>
                  <a:pt x="20303" y="42863"/>
                </a:lnTo>
                <a:lnTo>
                  <a:pt x="20202" y="42623"/>
                </a:lnTo>
                <a:lnTo>
                  <a:pt x="20088" y="42395"/>
                </a:lnTo>
                <a:lnTo>
                  <a:pt x="20000" y="42143"/>
                </a:lnTo>
                <a:lnTo>
                  <a:pt x="19912" y="41903"/>
                </a:lnTo>
                <a:lnTo>
                  <a:pt x="19836" y="41650"/>
                </a:lnTo>
                <a:lnTo>
                  <a:pt x="19760" y="41397"/>
                </a:lnTo>
                <a:lnTo>
                  <a:pt x="19697" y="41132"/>
                </a:lnTo>
                <a:lnTo>
                  <a:pt x="19634" y="40867"/>
                </a:lnTo>
                <a:lnTo>
                  <a:pt x="19583" y="40601"/>
                </a:lnTo>
                <a:lnTo>
                  <a:pt x="19545" y="40323"/>
                </a:lnTo>
                <a:lnTo>
                  <a:pt x="19507" y="40058"/>
                </a:lnTo>
                <a:lnTo>
                  <a:pt x="19495" y="39780"/>
                </a:lnTo>
                <a:close/>
                <a:moveTo>
                  <a:pt x="5648" y="38972"/>
                </a:moveTo>
                <a:lnTo>
                  <a:pt x="4423" y="48282"/>
                </a:lnTo>
                <a:lnTo>
                  <a:pt x="4309" y="47966"/>
                </a:lnTo>
                <a:lnTo>
                  <a:pt x="4208" y="47638"/>
                </a:lnTo>
                <a:lnTo>
                  <a:pt x="4107" y="47322"/>
                </a:lnTo>
                <a:lnTo>
                  <a:pt x="4031" y="47006"/>
                </a:lnTo>
                <a:lnTo>
                  <a:pt x="3968" y="46690"/>
                </a:lnTo>
                <a:lnTo>
                  <a:pt x="3917" y="46387"/>
                </a:lnTo>
                <a:lnTo>
                  <a:pt x="3879" y="46084"/>
                </a:lnTo>
                <a:lnTo>
                  <a:pt x="3854" y="45768"/>
                </a:lnTo>
                <a:lnTo>
                  <a:pt x="3829" y="45478"/>
                </a:lnTo>
                <a:lnTo>
                  <a:pt x="3829" y="45174"/>
                </a:lnTo>
                <a:lnTo>
                  <a:pt x="3829" y="44871"/>
                </a:lnTo>
                <a:lnTo>
                  <a:pt x="3842" y="44581"/>
                </a:lnTo>
                <a:lnTo>
                  <a:pt x="3867" y="44290"/>
                </a:lnTo>
                <a:lnTo>
                  <a:pt x="3905" y="43987"/>
                </a:lnTo>
                <a:lnTo>
                  <a:pt x="3943" y="43709"/>
                </a:lnTo>
                <a:lnTo>
                  <a:pt x="3993" y="43418"/>
                </a:lnTo>
                <a:lnTo>
                  <a:pt x="4056" y="43128"/>
                </a:lnTo>
                <a:lnTo>
                  <a:pt x="4119" y="42850"/>
                </a:lnTo>
                <a:lnTo>
                  <a:pt x="4271" y="42282"/>
                </a:lnTo>
                <a:lnTo>
                  <a:pt x="4461" y="41713"/>
                </a:lnTo>
                <a:lnTo>
                  <a:pt x="4663" y="41170"/>
                </a:lnTo>
                <a:lnTo>
                  <a:pt x="4890" y="40614"/>
                </a:lnTo>
                <a:lnTo>
                  <a:pt x="5130" y="40071"/>
                </a:lnTo>
                <a:lnTo>
                  <a:pt x="5383" y="39515"/>
                </a:lnTo>
                <a:lnTo>
                  <a:pt x="5648" y="38972"/>
                </a:lnTo>
                <a:close/>
                <a:moveTo>
                  <a:pt x="6255" y="38845"/>
                </a:moveTo>
                <a:lnTo>
                  <a:pt x="6368" y="39111"/>
                </a:lnTo>
                <a:lnTo>
                  <a:pt x="6469" y="39389"/>
                </a:lnTo>
                <a:lnTo>
                  <a:pt x="6570" y="39654"/>
                </a:lnTo>
                <a:lnTo>
                  <a:pt x="6646" y="39932"/>
                </a:lnTo>
                <a:lnTo>
                  <a:pt x="6722" y="40210"/>
                </a:lnTo>
                <a:lnTo>
                  <a:pt x="6785" y="40488"/>
                </a:lnTo>
                <a:lnTo>
                  <a:pt x="6836" y="40778"/>
                </a:lnTo>
                <a:lnTo>
                  <a:pt x="6886" y="41056"/>
                </a:lnTo>
                <a:lnTo>
                  <a:pt x="6924" y="41347"/>
                </a:lnTo>
                <a:lnTo>
                  <a:pt x="6949" y="41637"/>
                </a:lnTo>
                <a:lnTo>
                  <a:pt x="6962" y="41928"/>
                </a:lnTo>
                <a:lnTo>
                  <a:pt x="6962" y="42218"/>
                </a:lnTo>
                <a:lnTo>
                  <a:pt x="6962" y="42522"/>
                </a:lnTo>
                <a:lnTo>
                  <a:pt x="6949" y="42812"/>
                </a:lnTo>
                <a:lnTo>
                  <a:pt x="6924" y="43115"/>
                </a:lnTo>
                <a:lnTo>
                  <a:pt x="6886" y="43418"/>
                </a:lnTo>
                <a:lnTo>
                  <a:pt x="6836" y="43722"/>
                </a:lnTo>
                <a:lnTo>
                  <a:pt x="6785" y="44037"/>
                </a:lnTo>
                <a:lnTo>
                  <a:pt x="6722" y="44353"/>
                </a:lnTo>
                <a:lnTo>
                  <a:pt x="6646" y="44669"/>
                </a:lnTo>
                <a:lnTo>
                  <a:pt x="6558" y="44985"/>
                </a:lnTo>
                <a:lnTo>
                  <a:pt x="6469" y="45301"/>
                </a:lnTo>
                <a:lnTo>
                  <a:pt x="6368" y="45629"/>
                </a:lnTo>
                <a:lnTo>
                  <a:pt x="6242" y="45958"/>
                </a:lnTo>
                <a:lnTo>
                  <a:pt x="6128" y="46286"/>
                </a:lnTo>
                <a:lnTo>
                  <a:pt x="5989" y="46614"/>
                </a:lnTo>
                <a:lnTo>
                  <a:pt x="5838" y="46956"/>
                </a:lnTo>
                <a:lnTo>
                  <a:pt x="5686" y="47297"/>
                </a:lnTo>
                <a:lnTo>
                  <a:pt x="5522" y="47638"/>
                </a:lnTo>
                <a:lnTo>
                  <a:pt x="5345" y="47979"/>
                </a:lnTo>
                <a:lnTo>
                  <a:pt x="4966" y="48686"/>
                </a:lnTo>
                <a:lnTo>
                  <a:pt x="6255" y="38845"/>
                </a:lnTo>
                <a:close/>
                <a:moveTo>
                  <a:pt x="19217" y="47082"/>
                </a:moveTo>
                <a:lnTo>
                  <a:pt x="19507" y="47524"/>
                </a:lnTo>
                <a:lnTo>
                  <a:pt x="19760" y="47966"/>
                </a:lnTo>
                <a:lnTo>
                  <a:pt x="19987" y="48408"/>
                </a:lnTo>
                <a:lnTo>
                  <a:pt x="20202" y="48863"/>
                </a:lnTo>
                <a:lnTo>
                  <a:pt x="20392" y="49318"/>
                </a:lnTo>
                <a:lnTo>
                  <a:pt x="20556" y="49785"/>
                </a:lnTo>
                <a:lnTo>
                  <a:pt x="20707" y="50253"/>
                </a:lnTo>
                <a:lnTo>
                  <a:pt x="20834" y="50733"/>
                </a:lnTo>
                <a:lnTo>
                  <a:pt x="20947" y="51213"/>
                </a:lnTo>
                <a:lnTo>
                  <a:pt x="21049" y="51693"/>
                </a:lnTo>
                <a:lnTo>
                  <a:pt x="21124" y="52185"/>
                </a:lnTo>
                <a:lnTo>
                  <a:pt x="21175" y="52678"/>
                </a:lnTo>
                <a:lnTo>
                  <a:pt x="21225" y="53171"/>
                </a:lnTo>
                <a:lnTo>
                  <a:pt x="21251" y="53676"/>
                </a:lnTo>
                <a:lnTo>
                  <a:pt x="21263" y="54181"/>
                </a:lnTo>
                <a:lnTo>
                  <a:pt x="21263" y="54687"/>
                </a:lnTo>
                <a:lnTo>
                  <a:pt x="19217" y="47082"/>
                </a:lnTo>
                <a:close/>
                <a:moveTo>
                  <a:pt x="18661" y="47107"/>
                </a:moveTo>
                <a:lnTo>
                  <a:pt x="20872" y="55331"/>
                </a:lnTo>
                <a:lnTo>
                  <a:pt x="20695" y="55104"/>
                </a:lnTo>
                <a:lnTo>
                  <a:pt x="20518" y="54876"/>
                </a:lnTo>
                <a:lnTo>
                  <a:pt x="20366" y="54636"/>
                </a:lnTo>
                <a:lnTo>
                  <a:pt x="20215" y="54409"/>
                </a:lnTo>
                <a:lnTo>
                  <a:pt x="20063" y="54169"/>
                </a:lnTo>
                <a:lnTo>
                  <a:pt x="19937" y="53929"/>
                </a:lnTo>
                <a:lnTo>
                  <a:pt x="19810" y="53689"/>
                </a:lnTo>
                <a:lnTo>
                  <a:pt x="19697" y="53449"/>
                </a:lnTo>
                <a:lnTo>
                  <a:pt x="19583" y="53196"/>
                </a:lnTo>
                <a:lnTo>
                  <a:pt x="19482" y="52943"/>
                </a:lnTo>
                <a:lnTo>
                  <a:pt x="19305" y="52451"/>
                </a:lnTo>
                <a:lnTo>
                  <a:pt x="19154" y="51933"/>
                </a:lnTo>
                <a:lnTo>
                  <a:pt x="19027" y="51415"/>
                </a:lnTo>
                <a:lnTo>
                  <a:pt x="18913" y="50897"/>
                </a:lnTo>
                <a:lnTo>
                  <a:pt x="18838" y="50366"/>
                </a:lnTo>
                <a:lnTo>
                  <a:pt x="18774" y="49836"/>
                </a:lnTo>
                <a:lnTo>
                  <a:pt x="18724" y="49293"/>
                </a:lnTo>
                <a:lnTo>
                  <a:pt x="18686" y="48749"/>
                </a:lnTo>
                <a:lnTo>
                  <a:pt x="18673" y="48206"/>
                </a:lnTo>
                <a:lnTo>
                  <a:pt x="18661" y="47663"/>
                </a:lnTo>
                <a:lnTo>
                  <a:pt x="18661" y="47107"/>
                </a:lnTo>
                <a:close/>
                <a:moveTo>
                  <a:pt x="1302" y="62228"/>
                </a:moveTo>
                <a:lnTo>
                  <a:pt x="1416" y="62241"/>
                </a:lnTo>
                <a:lnTo>
                  <a:pt x="1517" y="62266"/>
                </a:lnTo>
                <a:lnTo>
                  <a:pt x="1593" y="62329"/>
                </a:lnTo>
                <a:lnTo>
                  <a:pt x="1669" y="62393"/>
                </a:lnTo>
                <a:lnTo>
                  <a:pt x="1732" y="62481"/>
                </a:lnTo>
                <a:lnTo>
                  <a:pt x="1782" y="62570"/>
                </a:lnTo>
                <a:lnTo>
                  <a:pt x="1808" y="62671"/>
                </a:lnTo>
                <a:lnTo>
                  <a:pt x="1833" y="62772"/>
                </a:lnTo>
                <a:lnTo>
                  <a:pt x="1871" y="63050"/>
                </a:lnTo>
                <a:lnTo>
                  <a:pt x="1883" y="63226"/>
                </a:lnTo>
                <a:lnTo>
                  <a:pt x="1871" y="63416"/>
                </a:lnTo>
                <a:lnTo>
                  <a:pt x="1845" y="63504"/>
                </a:lnTo>
                <a:lnTo>
                  <a:pt x="1820" y="63593"/>
                </a:lnTo>
                <a:lnTo>
                  <a:pt x="1782" y="63681"/>
                </a:lnTo>
                <a:lnTo>
                  <a:pt x="1732" y="63744"/>
                </a:lnTo>
                <a:lnTo>
                  <a:pt x="1669" y="63808"/>
                </a:lnTo>
                <a:lnTo>
                  <a:pt x="1593" y="63871"/>
                </a:lnTo>
                <a:lnTo>
                  <a:pt x="1504" y="63909"/>
                </a:lnTo>
                <a:lnTo>
                  <a:pt x="1391" y="63934"/>
                </a:lnTo>
                <a:lnTo>
                  <a:pt x="1277" y="63934"/>
                </a:lnTo>
                <a:lnTo>
                  <a:pt x="1176" y="63921"/>
                </a:lnTo>
                <a:lnTo>
                  <a:pt x="1087" y="63883"/>
                </a:lnTo>
                <a:lnTo>
                  <a:pt x="1012" y="63845"/>
                </a:lnTo>
                <a:lnTo>
                  <a:pt x="936" y="63782"/>
                </a:lnTo>
                <a:lnTo>
                  <a:pt x="885" y="63706"/>
                </a:lnTo>
                <a:lnTo>
                  <a:pt x="835" y="63631"/>
                </a:lnTo>
                <a:lnTo>
                  <a:pt x="797" y="63555"/>
                </a:lnTo>
                <a:lnTo>
                  <a:pt x="759" y="63466"/>
                </a:lnTo>
                <a:lnTo>
                  <a:pt x="734" y="63378"/>
                </a:lnTo>
                <a:lnTo>
                  <a:pt x="708" y="63214"/>
                </a:lnTo>
                <a:lnTo>
                  <a:pt x="696" y="63075"/>
                </a:lnTo>
                <a:lnTo>
                  <a:pt x="708" y="62986"/>
                </a:lnTo>
                <a:lnTo>
                  <a:pt x="784" y="62721"/>
                </a:lnTo>
                <a:lnTo>
                  <a:pt x="835" y="62595"/>
                </a:lnTo>
                <a:lnTo>
                  <a:pt x="898" y="62481"/>
                </a:lnTo>
                <a:lnTo>
                  <a:pt x="974" y="62380"/>
                </a:lnTo>
                <a:lnTo>
                  <a:pt x="1062" y="62304"/>
                </a:lnTo>
                <a:lnTo>
                  <a:pt x="1113" y="62266"/>
                </a:lnTo>
                <a:lnTo>
                  <a:pt x="1176" y="62254"/>
                </a:lnTo>
                <a:lnTo>
                  <a:pt x="1239" y="62228"/>
                </a:lnTo>
                <a:close/>
                <a:moveTo>
                  <a:pt x="4941" y="63871"/>
                </a:moveTo>
                <a:lnTo>
                  <a:pt x="5029" y="63909"/>
                </a:lnTo>
                <a:lnTo>
                  <a:pt x="5118" y="63959"/>
                </a:lnTo>
                <a:lnTo>
                  <a:pt x="5193" y="64035"/>
                </a:lnTo>
                <a:lnTo>
                  <a:pt x="5257" y="64123"/>
                </a:lnTo>
                <a:lnTo>
                  <a:pt x="5294" y="64212"/>
                </a:lnTo>
                <a:lnTo>
                  <a:pt x="5332" y="64313"/>
                </a:lnTo>
                <a:lnTo>
                  <a:pt x="5358" y="64414"/>
                </a:lnTo>
                <a:lnTo>
                  <a:pt x="5395" y="64692"/>
                </a:lnTo>
                <a:lnTo>
                  <a:pt x="5395" y="64869"/>
                </a:lnTo>
                <a:lnTo>
                  <a:pt x="5383" y="65058"/>
                </a:lnTo>
                <a:lnTo>
                  <a:pt x="5370" y="65147"/>
                </a:lnTo>
                <a:lnTo>
                  <a:pt x="5345" y="65235"/>
                </a:lnTo>
                <a:lnTo>
                  <a:pt x="5307" y="65311"/>
                </a:lnTo>
                <a:lnTo>
                  <a:pt x="5257" y="65387"/>
                </a:lnTo>
                <a:lnTo>
                  <a:pt x="5193" y="65450"/>
                </a:lnTo>
                <a:lnTo>
                  <a:pt x="5118" y="65500"/>
                </a:lnTo>
                <a:lnTo>
                  <a:pt x="5016" y="65538"/>
                </a:lnTo>
                <a:lnTo>
                  <a:pt x="4915" y="65563"/>
                </a:lnTo>
                <a:lnTo>
                  <a:pt x="4802" y="65576"/>
                </a:lnTo>
                <a:lnTo>
                  <a:pt x="4701" y="65563"/>
                </a:lnTo>
                <a:lnTo>
                  <a:pt x="4612" y="65526"/>
                </a:lnTo>
                <a:lnTo>
                  <a:pt x="4524" y="65475"/>
                </a:lnTo>
                <a:lnTo>
                  <a:pt x="4461" y="65424"/>
                </a:lnTo>
                <a:lnTo>
                  <a:pt x="4397" y="65349"/>
                </a:lnTo>
                <a:lnTo>
                  <a:pt x="4347" y="65273"/>
                </a:lnTo>
                <a:lnTo>
                  <a:pt x="4309" y="65184"/>
                </a:lnTo>
                <a:lnTo>
                  <a:pt x="4284" y="65109"/>
                </a:lnTo>
                <a:lnTo>
                  <a:pt x="4258" y="65020"/>
                </a:lnTo>
                <a:lnTo>
                  <a:pt x="4221" y="64856"/>
                </a:lnTo>
                <a:lnTo>
                  <a:pt x="4208" y="64717"/>
                </a:lnTo>
                <a:lnTo>
                  <a:pt x="4221" y="64629"/>
                </a:lnTo>
                <a:lnTo>
                  <a:pt x="4296" y="64363"/>
                </a:lnTo>
                <a:lnTo>
                  <a:pt x="4360" y="64237"/>
                </a:lnTo>
                <a:lnTo>
                  <a:pt x="4410" y="64123"/>
                </a:lnTo>
                <a:lnTo>
                  <a:pt x="4498" y="64022"/>
                </a:lnTo>
                <a:lnTo>
                  <a:pt x="4587" y="63946"/>
                </a:lnTo>
                <a:lnTo>
                  <a:pt x="4637" y="63909"/>
                </a:lnTo>
                <a:lnTo>
                  <a:pt x="4701" y="63883"/>
                </a:lnTo>
                <a:lnTo>
                  <a:pt x="4764" y="63871"/>
                </a:lnTo>
                <a:close/>
                <a:moveTo>
                  <a:pt x="23272" y="66776"/>
                </a:moveTo>
                <a:lnTo>
                  <a:pt x="23386" y="66814"/>
                </a:lnTo>
                <a:lnTo>
                  <a:pt x="23512" y="66865"/>
                </a:lnTo>
                <a:lnTo>
                  <a:pt x="23626" y="66928"/>
                </a:lnTo>
                <a:lnTo>
                  <a:pt x="23740" y="67004"/>
                </a:lnTo>
                <a:lnTo>
                  <a:pt x="23853" y="67079"/>
                </a:lnTo>
                <a:lnTo>
                  <a:pt x="23929" y="67168"/>
                </a:lnTo>
                <a:lnTo>
                  <a:pt x="23992" y="67269"/>
                </a:lnTo>
                <a:lnTo>
                  <a:pt x="24030" y="67357"/>
                </a:lnTo>
                <a:lnTo>
                  <a:pt x="24043" y="67458"/>
                </a:lnTo>
                <a:lnTo>
                  <a:pt x="24030" y="67559"/>
                </a:lnTo>
                <a:lnTo>
                  <a:pt x="23992" y="67673"/>
                </a:lnTo>
                <a:lnTo>
                  <a:pt x="23929" y="67774"/>
                </a:lnTo>
                <a:lnTo>
                  <a:pt x="23891" y="67825"/>
                </a:lnTo>
                <a:lnTo>
                  <a:pt x="23841" y="67875"/>
                </a:lnTo>
                <a:lnTo>
                  <a:pt x="23777" y="67913"/>
                </a:lnTo>
                <a:lnTo>
                  <a:pt x="23714" y="67951"/>
                </a:lnTo>
                <a:lnTo>
                  <a:pt x="23638" y="67976"/>
                </a:lnTo>
                <a:lnTo>
                  <a:pt x="23563" y="68002"/>
                </a:lnTo>
                <a:lnTo>
                  <a:pt x="23462" y="68027"/>
                </a:lnTo>
                <a:lnTo>
                  <a:pt x="23361" y="68039"/>
                </a:lnTo>
                <a:lnTo>
                  <a:pt x="23259" y="68039"/>
                </a:lnTo>
                <a:lnTo>
                  <a:pt x="23171" y="68027"/>
                </a:lnTo>
                <a:lnTo>
                  <a:pt x="23095" y="68014"/>
                </a:lnTo>
                <a:lnTo>
                  <a:pt x="23032" y="67976"/>
                </a:lnTo>
                <a:lnTo>
                  <a:pt x="22969" y="67951"/>
                </a:lnTo>
                <a:lnTo>
                  <a:pt x="22931" y="67913"/>
                </a:lnTo>
                <a:lnTo>
                  <a:pt x="22893" y="67863"/>
                </a:lnTo>
                <a:lnTo>
                  <a:pt x="22855" y="67812"/>
                </a:lnTo>
                <a:lnTo>
                  <a:pt x="22817" y="67698"/>
                </a:lnTo>
                <a:lnTo>
                  <a:pt x="22779" y="67572"/>
                </a:lnTo>
                <a:lnTo>
                  <a:pt x="22754" y="67446"/>
                </a:lnTo>
                <a:lnTo>
                  <a:pt x="22716" y="67319"/>
                </a:lnTo>
                <a:lnTo>
                  <a:pt x="22716" y="67294"/>
                </a:lnTo>
                <a:lnTo>
                  <a:pt x="22729" y="67256"/>
                </a:lnTo>
                <a:lnTo>
                  <a:pt x="22767" y="67180"/>
                </a:lnTo>
                <a:lnTo>
                  <a:pt x="22843" y="67079"/>
                </a:lnTo>
                <a:lnTo>
                  <a:pt x="22931" y="66991"/>
                </a:lnTo>
                <a:lnTo>
                  <a:pt x="23019" y="66902"/>
                </a:lnTo>
                <a:lnTo>
                  <a:pt x="23120" y="66827"/>
                </a:lnTo>
                <a:lnTo>
                  <a:pt x="23209" y="66789"/>
                </a:lnTo>
                <a:lnTo>
                  <a:pt x="23247" y="66776"/>
                </a:lnTo>
                <a:close/>
                <a:moveTo>
                  <a:pt x="15982" y="74116"/>
                </a:moveTo>
                <a:lnTo>
                  <a:pt x="16084" y="74128"/>
                </a:lnTo>
                <a:lnTo>
                  <a:pt x="16197" y="74179"/>
                </a:lnTo>
                <a:lnTo>
                  <a:pt x="16324" y="74242"/>
                </a:lnTo>
                <a:lnTo>
                  <a:pt x="16450" y="74343"/>
                </a:lnTo>
                <a:lnTo>
                  <a:pt x="16513" y="74419"/>
                </a:lnTo>
                <a:lnTo>
                  <a:pt x="16564" y="74482"/>
                </a:lnTo>
                <a:lnTo>
                  <a:pt x="16589" y="74558"/>
                </a:lnTo>
                <a:lnTo>
                  <a:pt x="16614" y="74608"/>
                </a:lnTo>
                <a:lnTo>
                  <a:pt x="16639" y="74722"/>
                </a:lnTo>
                <a:lnTo>
                  <a:pt x="16639" y="74836"/>
                </a:lnTo>
                <a:lnTo>
                  <a:pt x="16614" y="75051"/>
                </a:lnTo>
                <a:lnTo>
                  <a:pt x="16614" y="75177"/>
                </a:lnTo>
                <a:lnTo>
                  <a:pt x="16627" y="75240"/>
                </a:lnTo>
                <a:lnTo>
                  <a:pt x="16639" y="75316"/>
                </a:lnTo>
                <a:lnTo>
                  <a:pt x="16627" y="75341"/>
                </a:lnTo>
                <a:lnTo>
                  <a:pt x="16589" y="75392"/>
                </a:lnTo>
                <a:lnTo>
                  <a:pt x="16513" y="75455"/>
                </a:lnTo>
                <a:lnTo>
                  <a:pt x="16412" y="75518"/>
                </a:lnTo>
                <a:lnTo>
                  <a:pt x="16311" y="75581"/>
                </a:lnTo>
                <a:lnTo>
                  <a:pt x="16197" y="75632"/>
                </a:lnTo>
                <a:lnTo>
                  <a:pt x="16096" y="75670"/>
                </a:lnTo>
                <a:lnTo>
                  <a:pt x="16008" y="75682"/>
                </a:lnTo>
                <a:lnTo>
                  <a:pt x="15907" y="75657"/>
                </a:lnTo>
                <a:lnTo>
                  <a:pt x="15780" y="75619"/>
                </a:lnTo>
                <a:lnTo>
                  <a:pt x="15654" y="75568"/>
                </a:lnTo>
                <a:lnTo>
                  <a:pt x="15528" y="75505"/>
                </a:lnTo>
                <a:lnTo>
                  <a:pt x="15427" y="75442"/>
                </a:lnTo>
                <a:lnTo>
                  <a:pt x="15338" y="75379"/>
                </a:lnTo>
                <a:lnTo>
                  <a:pt x="15288" y="75328"/>
                </a:lnTo>
                <a:lnTo>
                  <a:pt x="15275" y="75303"/>
                </a:lnTo>
                <a:lnTo>
                  <a:pt x="15275" y="75278"/>
                </a:lnTo>
                <a:lnTo>
                  <a:pt x="15313" y="74975"/>
                </a:lnTo>
                <a:lnTo>
                  <a:pt x="15351" y="74823"/>
                </a:lnTo>
                <a:lnTo>
                  <a:pt x="15389" y="74672"/>
                </a:lnTo>
                <a:lnTo>
                  <a:pt x="15439" y="74520"/>
                </a:lnTo>
                <a:lnTo>
                  <a:pt x="15515" y="74394"/>
                </a:lnTo>
                <a:lnTo>
                  <a:pt x="15603" y="74267"/>
                </a:lnTo>
                <a:lnTo>
                  <a:pt x="15654" y="74217"/>
                </a:lnTo>
                <a:lnTo>
                  <a:pt x="15717" y="74166"/>
                </a:lnTo>
                <a:lnTo>
                  <a:pt x="15755" y="74141"/>
                </a:lnTo>
                <a:lnTo>
                  <a:pt x="15818" y="74128"/>
                </a:lnTo>
                <a:lnTo>
                  <a:pt x="15894" y="74116"/>
                </a:lnTo>
                <a:close/>
                <a:moveTo>
                  <a:pt x="21011" y="76225"/>
                </a:moveTo>
                <a:lnTo>
                  <a:pt x="21150" y="76263"/>
                </a:lnTo>
                <a:lnTo>
                  <a:pt x="21276" y="76326"/>
                </a:lnTo>
                <a:lnTo>
                  <a:pt x="21402" y="76415"/>
                </a:lnTo>
                <a:lnTo>
                  <a:pt x="21529" y="76503"/>
                </a:lnTo>
                <a:lnTo>
                  <a:pt x="21642" y="76604"/>
                </a:lnTo>
                <a:lnTo>
                  <a:pt x="21743" y="76718"/>
                </a:lnTo>
                <a:lnTo>
                  <a:pt x="21819" y="76844"/>
                </a:lnTo>
                <a:lnTo>
                  <a:pt x="21882" y="76958"/>
                </a:lnTo>
                <a:lnTo>
                  <a:pt x="21895" y="77046"/>
                </a:lnTo>
                <a:lnTo>
                  <a:pt x="21895" y="77185"/>
                </a:lnTo>
                <a:lnTo>
                  <a:pt x="21870" y="77337"/>
                </a:lnTo>
                <a:lnTo>
                  <a:pt x="21844" y="77413"/>
                </a:lnTo>
                <a:lnTo>
                  <a:pt x="21807" y="77489"/>
                </a:lnTo>
                <a:lnTo>
                  <a:pt x="21756" y="77564"/>
                </a:lnTo>
                <a:lnTo>
                  <a:pt x="21705" y="77640"/>
                </a:lnTo>
                <a:lnTo>
                  <a:pt x="21642" y="77716"/>
                </a:lnTo>
                <a:lnTo>
                  <a:pt x="21567" y="77779"/>
                </a:lnTo>
                <a:lnTo>
                  <a:pt x="21478" y="77830"/>
                </a:lnTo>
                <a:lnTo>
                  <a:pt x="21377" y="77868"/>
                </a:lnTo>
                <a:lnTo>
                  <a:pt x="21263" y="77893"/>
                </a:lnTo>
                <a:lnTo>
                  <a:pt x="21137" y="77906"/>
                </a:lnTo>
                <a:lnTo>
                  <a:pt x="20998" y="77893"/>
                </a:lnTo>
                <a:lnTo>
                  <a:pt x="20872" y="77880"/>
                </a:lnTo>
                <a:lnTo>
                  <a:pt x="20758" y="77842"/>
                </a:lnTo>
                <a:lnTo>
                  <a:pt x="20644" y="77792"/>
                </a:lnTo>
                <a:lnTo>
                  <a:pt x="20556" y="77729"/>
                </a:lnTo>
                <a:lnTo>
                  <a:pt x="20467" y="77653"/>
                </a:lnTo>
                <a:lnTo>
                  <a:pt x="20404" y="77564"/>
                </a:lnTo>
                <a:lnTo>
                  <a:pt x="20341" y="77476"/>
                </a:lnTo>
                <a:lnTo>
                  <a:pt x="20291" y="77388"/>
                </a:lnTo>
                <a:lnTo>
                  <a:pt x="20253" y="77299"/>
                </a:lnTo>
                <a:lnTo>
                  <a:pt x="20227" y="77198"/>
                </a:lnTo>
                <a:lnTo>
                  <a:pt x="20215" y="77097"/>
                </a:lnTo>
                <a:lnTo>
                  <a:pt x="20202" y="77009"/>
                </a:lnTo>
                <a:lnTo>
                  <a:pt x="20215" y="76908"/>
                </a:lnTo>
                <a:lnTo>
                  <a:pt x="20227" y="76832"/>
                </a:lnTo>
                <a:lnTo>
                  <a:pt x="20265" y="76743"/>
                </a:lnTo>
                <a:lnTo>
                  <a:pt x="20291" y="76705"/>
                </a:lnTo>
                <a:lnTo>
                  <a:pt x="20366" y="76630"/>
                </a:lnTo>
                <a:lnTo>
                  <a:pt x="20455" y="76541"/>
                </a:lnTo>
                <a:lnTo>
                  <a:pt x="20568" y="76440"/>
                </a:lnTo>
                <a:lnTo>
                  <a:pt x="20695" y="76352"/>
                </a:lnTo>
                <a:lnTo>
                  <a:pt x="20821" y="76276"/>
                </a:lnTo>
                <a:lnTo>
                  <a:pt x="20922" y="76225"/>
                </a:lnTo>
                <a:close/>
                <a:moveTo>
                  <a:pt x="11005" y="82719"/>
                </a:moveTo>
                <a:lnTo>
                  <a:pt x="11144" y="82744"/>
                </a:lnTo>
                <a:lnTo>
                  <a:pt x="11295" y="82769"/>
                </a:lnTo>
                <a:lnTo>
                  <a:pt x="11460" y="82832"/>
                </a:lnTo>
                <a:lnTo>
                  <a:pt x="11611" y="82895"/>
                </a:lnTo>
                <a:lnTo>
                  <a:pt x="11750" y="82996"/>
                </a:lnTo>
                <a:lnTo>
                  <a:pt x="11813" y="83047"/>
                </a:lnTo>
                <a:lnTo>
                  <a:pt x="11864" y="83098"/>
                </a:lnTo>
                <a:lnTo>
                  <a:pt x="11914" y="83161"/>
                </a:lnTo>
                <a:lnTo>
                  <a:pt x="11952" y="83224"/>
                </a:lnTo>
                <a:lnTo>
                  <a:pt x="11978" y="83287"/>
                </a:lnTo>
                <a:lnTo>
                  <a:pt x="11990" y="83363"/>
                </a:lnTo>
                <a:lnTo>
                  <a:pt x="11990" y="83451"/>
                </a:lnTo>
                <a:lnTo>
                  <a:pt x="11978" y="83527"/>
                </a:lnTo>
                <a:lnTo>
                  <a:pt x="11940" y="83615"/>
                </a:lnTo>
                <a:lnTo>
                  <a:pt x="11902" y="83691"/>
                </a:lnTo>
                <a:lnTo>
                  <a:pt x="11851" y="83767"/>
                </a:lnTo>
                <a:lnTo>
                  <a:pt x="11788" y="83830"/>
                </a:lnTo>
                <a:lnTo>
                  <a:pt x="11649" y="83957"/>
                </a:lnTo>
                <a:lnTo>
                  <a:pt x="11485" y="84083"/>
                </a:lnTo>
                <a:lnTo>
                  <a:pt x="11308" y="84184"/>
                </a:lnTo>
                <a:lnTo>
                  <a:pt x="10967" y="84361"/>
                </a:lnTo>
                <a:lnTo>
                  <a:pt x="10929" y="84361"/>
                </a:lnTo>
                <a:lnTo>
                  <a:pt x="10878" y="84373"/>
                </a:lnTo>
                <a:lnTo>
                  <a:pt x="10714" y="84361"/>
                </a:lnTo>
                <a:lnTo>
                  <a:pt x="10525" y="84310"/>
                </a:lnTo>
                <a:lnTo>
                  <a:pt x="10424" y="84285"/>
                </a:lnTo>
                <a:lnTo>
                  <a:pt x="10310" y="84234"/>
                </a:lnTo>
                <a:lnTo>
                  <a:pt x="10209" y="84184"/>
                </a:lnTo>
                <a:lnTo>
                  <a:pt x="10108" y="84121"/>
                </a:lnTo>
                <a:lnTo>
                  <a:pt x="10019" y="84045"/>
                </a:lnTo>
                <a:lnTo>
                  <a:pt x="9944" y="83957"/>
                </a:lnTo>
                <a:lnTo>
                  <a:pt x="9880" y="83855"/>
                </a:lnTo>
                <a:lnTo>
                  <a:pt x="9830" y="83754"/>
                </a:lnTo>
                <a:lnTo>
                  <a:pt x="9792" y="83628"/>
                </a:lnTo>
                <a:lnTo>
                  <a:pt x="9792" y="83502"/>
                </a:lnTo>
                <a:lnTo>
                  <a:pt x="9805" y="83363"/>
                </a:lnTo>
                <a:lnTo>
                  <a:pt x="9830" y="83249"/>
                </a:lnTo>
                <a:lnTo>
                  <a:pt x="9880" y="83148"/>
                </a:lnTo>
                <a:lnTo>
                  <a:pt x="9944" y="83060"/>
                </a:lnTo>
                <a:lnTo>
                  <a:pt x="10019" y="82984"/>
                </a:lnTo>
                <a:lnTo>
                  <a:pt x="10108" y="82921"/>
                </a:lnTo>
                <a:lnTo>
                  <a:pt x="10196" y="82870"/>
                </a:lnTo>
                <a:lnTo>
                  <a:pt x="10297" y="82832"/>
                </a:lnTo>
                <a:lnTo>
                  <a:pt x="10398" y="82794"/>
                </a:lnTo>
                <a:lnTo>
                  <a:pt x="10499" y="82769"/>
                </a:lnTo>
                <a:lnTo>
                  <a:pt x="10702" y="82731"/>
                </a:lnTo>
                <a:lnTo>
                  <a:pt x="10878" y="82719"/>
                </a:lnTo>
                <a:close/>
                <a:moveTo>
                  <a:pt x="4726" y="84967"/>
                </a:moveTo>
                <a:lnTo>
                  <a:pt x="4814" y="84980"/>
                </a:lnTo>
                <a:lnTo>
                  <a:pt x="4878" y="84992"/>
                </a:lnTo>
                <a:lnTo>
                  <a:pt x="4966" y="85030"/>
                </a:lnTo>
                <a:lnTo>
                  <a:pt x="5054" y="85093"/>
                </a:lnTo>
                <a:lnTo>
                  <a:pt x="5244" y="85220"/>
                </a:lnTo>
                <a:lnTo>
                  <a:pt x="5421" y="85384"/>
                </a:lnTo>
                <a:lnTo>
                  <a:pt x="5572" y="85561"/>
                </a:lnTo>
                <a:lnTo>
                  <a:pt x="5711" y="85763"/>
                </a:lnTo>
                <a:lnTo>
                  <a:pt x="5774" y="85851"/>
                </a:lnTo>
                <a:lnTo>
                  <a:pt x="5825" y="85952"/>
                </a:lnTo>
                <a:lnTo>
                  <a:pt x="5863" y="86054"/>
                </a:lnTo>
                <a:lnTo>
                  <a:pt x="5888" y="86142"/>
                </a:lnTo>
                <a:lnTo>
                  <a:pt x="5901" y="86230"/>
                </a:lnTo>
                <a:lnTo>
                  <a:pt x="5901" y="86319"/>
                </a:lnTo>
                <a:lnTo>
                  <a:pt x="5888" y="86407"/>
                </a:lnTo>
                <a:lnTo>
                  <a:pt x="5863" y="86496"/>
                </a:lnTo>
                <a:lnTo>
                  <a:pt x="5825" y="86584"/>
                </a:lnTo>
                <a:lnTo>
                  <a:pt x="5762" y="86673"/>
                </a:lnTo>
                <a:lnTo>
                  <a:pt x="5699" y="86761"/>
                </a:lnTo>
                <a:lnTo>
                  <a:pt x="5623" y="86849"/>
                </a:lnTo>
                <a:lnTo>
                  <a:pt x="5459" y="87026"/>
                </a:lnTo>
                <a:lnTo>
                  <a:pt x="5269" y="87178"/>
                </a:lnTo>
                <a:lnTo>
                  <a:pt x="5168" y="87254"/>
                </a:lnTo>
                <a:lnTo>
                  <a:pt x="5067" y="87304"/>
                </a:lnTo>
                <a:lnTo>
                  <a:pt x="4966" y="87355"/>
                </a:lnTo>
                <a:lnTo>
                  <a:pt x="4878" y="87393"/>
                </a:lnTo>
                <a:lnTo>
                  <a:pt x="4776" y="87418"/>
                </a:lnTo>
                <a:lnTo>
                  <a:pt x="4688" y="87431"/>
                </a:lnTo>
                <a:lnTo>
                  <a:pt x="4612" y="87431"/>
                </a:lnTo>
                <a:lnTo>
                  <a:pt x="4524" y="87418"/>
                </a:lnTo>
                <a:lnTo>
                  <a:pt x="4410" y="87393"/>
                </a:lnTo>
                <a:lnTo>
                  <a:pt x="4296" y="87355"/>
                </a:lnTo>
                <a:lnTo>
                  <a:pt x="4170" y="87304"/>
                </a:lnTo>
                <a:lnTo>
                  <a:pt x="4031" y="87254"/>
                </a:lnTo>
                <a:lnTo>
                  <a:pt x="3905" y="87178"/>
                </a:lnTo>
                <a:lnTo>
                  <a:pt x="3778" y="87089"/>
                </a:lnTo>
                <a:lnTo>
                  <a:pt x="3652" y="87001"/>
                </a:lnTo>
                <a:lnTo>
                  <a:pt x="3538" y="86887"/>
                </a:lnTo>
                <a:lnTo>
                  <a:pt x="3437" y="86774"/>
                </a:lnTo>
                <a:lnTo>
                  <a:pt x="3349" y="86647"/>
                </a:lnTo>
                <a:lnTo>
                  <a:pt x="3286" y="86496"/>
                </a:lnTo>
                <a:lnTo>
                  <a:pt x="3235" y="86344"/>
                </a:lnTo>
                <a:lnTo>
                  <a:pt x="3222" y="86180"/>
                </a:lnTo>
                <a:lnTo>
                  <a:pt x="3222" y="86016"/>
                </a:lnTo>
                <a:lnTo>
                  <a:pt x="3260" y="85839"/>
                </a:lnTo>
                <a:lnTo>
                  <a:pt x="3311" y="85700"/>
                </a:lnTo>
                <a:lnTo>
                  <a:pt x="3387" y="85561"/>
                </a:lnTo>
                <a:lnTo>
                  <a:pt x="3488" y="85447"/>
                </a:lnTo>
                <a:lnTo>
                  <a:pt x="3602" y="85333"/>
                </a:lnTo>
                <a:lnTo>
                  <a:pt x="3715" y="85245"/>
                </a:lnTo>
                <a:lnTo>
                  <a:pt x="3854" y="85169"/>
                </a:lnTo>
                <a:lnTo>
                  <a:pt x="3981" y="85106"/>
                </a:lnTo>
                <a:lnTo>
                  <a:pt x="4119" y="85056"/>
                </a:lnTo>
                <a:lnTo>
                  <a:pt x="4258" y="85018"/>
                </a:lnTo>
                <a:lnTo>
                  <a:pt x="4397" y="84992"/>
                </a:lnTo>
                <a:lnTo>
                  <a:pt x="4511" y="84967"/>
                </a:lnTo>
                <a:close/>
                <a:moveTo>
                  <a:pt x="10222" y="0"/>
                </a:moveTo>
                <a:lnTo>
                  <a:pt x="10158" y="518"/>
                </a:lnTo>
                <a:lnTo>
                  <a:pt x="10070" y="1023"/>
                </a:lnTo>
                <a:lnTo>
                  <a:pt x="9906" y="2059"/>
                </a:lnTo>
                <a:lnTo>
                  <a:pt x="9843" y="2577"/>
                </a:lnTo>
                <a:lnTo>
                  <a:pt x="9779" y="3095"/>
                </a:lnTo>
                <a:lnTo>
                  <a:pt x="9729" y="3613"/>
                </a:lnTo>
                <a:lnTo>
                  <a:pt x="9704" y="4131"/>
                </a:lnTo>
                <a:lnTo>
                  <a:pt x="9602" y="7921"/>
                </a:lnTo>
                <a:lnTo>
                  <a:pt x="9527" y="11698"/>
                </a:lnTo>
                <a:lnTo>
                  <a:pt x="9476" y="15488"/>
                </a:lnTo>
                <a:lnTo>
                  <a:pt x="9438" y="19265"/>
                </a:lnTo>
                <a:lnTo>
                  <a:pt x="9438" y="20137"/>
                </a:lnTo>
                <a:lnTo>
                  <a:pt x="9451" y="20996"/>
                </a:lnTo>
                <a:lnTo>
                  <a:pt x="9464" y="21855"/>
                </a:lnTo>
                <a:lnTo>
                  <a:pt x="9451" y="22714"/>
                </a:lnTo>
                <a:lnTo>
                  <a:pt x="9438" y="23143"/>
                </a:lnTo>
                <a:lnTo>
                  <a:pt x="9400" y="23573"/>
                </a:lnTo>
                <a:lnTo>
                  <a:pt x="9362" y="24002"/>
                </a:lnTo>
                <a:lnTo>
                  <a:pt x="9312" y="24432"/>
                </a:lnTo>
                <a:lnTo>
                  <a:pt x="9249" y="24861"/>
                </a:lnTo>
                <a:lnTo>
                  <a:pt x="9160" y="25291"/>
                </a:lnTo>
                <a:lnTo>
                  <a:pt x="9059" y="25707"/>
                </a:lnTo>
                <a:lnTo>
                  <a:pt x="8933" y="26137"/>
                </a:lnTo>
                <a:lnTo>
                  <a:pt x="8604" y="27148"/>
                </a:lnTo>
                <a:lnTo>
                  <a:pt x="8301" y="28158"/>
                </a:lnTo>
                <a:lnTo>
                  <a:pt x="8011" y="29169"/>
                </a:lnTo>
                <a:lnTo>
                  <a:pt x="7720" y="30192"/>
                </a:lnTo>
                <a:lnTo>
                  <a:pt x="7152" y="32226"/>
                </a:lnTo>
                <a:lnTo>
                  <a:pt x="6570" y="34272"/>
                </a:lnTo>
                <a:lnTo>
                  <a:pt x="6469" y="34677"/>
                </a:lnTo>
                <a:lnTo>
                  <a:pt x="6356" y="35094"/>
                </a:lnTo>
                <a:lnTo>
                  <a:pt x="6154" y="35927"/>
                </a:lnTo>
                <a:lnTo>
                  <a:pt x="6052" y="36344"/>
                </a:lnTo>
                <a:lnTo>
                  <a:pt x="5939" y="36748"/>
                </a:lnTo>
                <a:lnTo>
                  <a:pt x="5812" y="37165"/>
                </a:lnTo>
                <a:lnTo>
                  <a:pt x="5673" y="37557"/>
                </a:lnTo>
                <a:lnTo>
                  <a:pt x="5383" y="38277"/>
                </a:lnTo>
                <a:lnTo>
                  <a:pt x="5080" y="38984"/>
                </a:lnTo>
                <a:lnTo>
                  <a:pt x="4448" y="40387"/>
                </a:lnTo>
                <a:lnTo>
                  <a:pt x="4145" y="41081"/>
                </a:lnTo>
                <a:lnTo>
                  <a:pt x="3867" y="41789"/>
                </a:lnTo>
                <a:lnTo>
                  <a:pt x="3740" y="42155"/>
                </a:lnTo>
                <a:lnTo>
                  <a:pt x="3614" y="42509"/>
                </a:lnTo>
                <a:lnTo>
                  <a:pt x="3513" y="42875"/>
                </a:lnTo>
                <a:lnTo>
                  <a:pt x="3412" y="43242"/>
                </a:lnTo>
                <a:lnTo>
                  <a:pt x="3324" y="43633"/>
                </a:lnTo>
                <a:lnTo>
                  <a:pt x="3260" y="44025"/>
                </a:lnTo>
                <a:lnTo>
                  <a:pt x="3197" y="44429"/>
                </a:lnTo>
                <a:lnTo>
                  <a:pt x="3159" y="44821"/>
                </a:lnTo>
                <a:lnTo>
                  <a:pt x="3147" y="45212"/>
                </a:lnTo>
                <a:lnTo>
                  <a:pt x="3147" y="45617"/>
                </a:lnTo>
                <a:lnTo>
                  <a:pt x="3159" y="46008"/>
                </a:lnTo>
                <a:lnTo>
                  <a:pt x="3197" y="46412"/>
                </a:lnTo>
                <a:lnTo>
                  <a:pt x="3260" y="46804"/>
                </a:lnTo>
                <a:lnTo>
                  <a:pt x="3336" y="47196"/>
                </a:lnTo>
                <a:lnTo>
                  <a:pt x="3425" y="47587"/>
                </a:lnTo>
                <a:lnTo>
                  <a:pt x="3551" y="47966"/>
                </a:lnTo>
                <a:lnTo>
                  <a:pt x="3690" y="48358"/>
                </a:lnTo>
                <a:lnTo>
                  <a:pt x="3842" y="48737"/>
                </a:lnTo>
                <a:lnTo>
                  <a:pt x="4031" y="49103"/>
                </a:lnTo>
                <a:lnTo>
                  <a:pt x="4233" y="49482"/>
                </a:lnTo>
                <a:lnTo>
                  <a:pt x="4334" y="49634"/>
                </a:lnTo>
                <a:lnTo>
                  <a:pt x="4423" y="49760"/>
                </a:lnTo>
                <a:lnTo>
                  <a:pt x="4511" y="49874"/>
                </a:lnTo>
                <a:lnTo>
                  <a:pt x="4600" y="49962"/>
                </a:lnTo>
                <a:lnTo>
                  <a:pt x="4688" y="50038"/>
                </a:lnTo>
                <a:lnTo>
                  <a:pt x="4764" y="50088"/>
                </a:lnTo>
                <a:lnTo>
                  <a:pt x="4852" y="50114"/>
                </a:lnTo>
                <a:lnTo>
                  <a:pt x="4928" y="50126"/>
                </a:lnTo>
                <a:lnTo>
                  <a:pt x="5004" y="50114"/>
                </a:lnTo>
                <a:lnTo>
                  <a:pt x="5092" y="50076"/>
                </a:lnTo>
                <a:lnTo>
                  <a:pt x="5168" y="50013"/>
                </a:lnTo>
                <a:lnTo>
                  <a:pt x="5244" y="49937"/>
                </a:lnTo>
                <a:lnTo>
                  <a:pt x="5320" y="49836"/>
                </a:lnTo>
                <a:lnTo>
                  <a:pt x="5408" y="49722"/>
                </a:lnTo>
                <a:lnTo>
                  <a:pt x="5484" y="49583"/>
                </a:lnTo>
                <a:lnTo>
                  <a:pt x="5572" y="49419"/>
                </a:lnTo>
                <a:lnTo>
                  <a:pt x="5876" y="48775"/>
                </a:lnTo>
                <a:lnTo>
                  <a:pt x="6179" y="48130"/>
                </a:lnTo>
                <a:lnTo>
                  <a:pt x="6457" y="47486"/>
                </a:lnTo>
                <a:lnTo>
                  <a:pt x="6709" y="46817"/>
                </a:lnTo>
                <a:lnTo>
                  <a:pt x="6899" y="46299"/>
                </a:lnTo>
                <a:lnTo>
                  <a:pt x="7063" y="45781"/>
                </a:lnTo>
                <a:lnTo>
                  <a:pt x="7215" y="45263"/>
                </a:lnTo>
                <a:lnTo>
                  <a:pt x="7341" y="44732"/>
                </a:lnTo>
                <a:lnTo>
                  <a:pt x="7455" y="44214"/>
                </a:lnTo>
                <a:lnTo>
                  <a:pt x="7543" y="43696"/>
                </a:lnTo>
                <a:lnTo>
                  <a:pt x="7606" y="43166"/>
                </a:lnTo>
                <a:lnTo>
                  <a:pt x="7644" y="42648"/>
                </a:lnTo>
                <a:lnTo>
                  <a:pt x="7657" y="42117"/>
                </a:lnTo>
                <a:lnTo>
                  <a:pt x="7644" y="41599"/>
                </a:lnTo>
                <a:lnTo>
                  <a:pt x="7619" y="41334"/>
                </a:lnTo>
                <a:lnTo>
                  <a:pt x="7594" y="41069"/>
                </a:lnTo>
                <a:lnTo>
                  <a:pt x="7568" y="40803"/>
                </a:lnTo>
                <a:lnTo>
                  <a:pt x="7518" y="40538"/>
                </a:lnTo>
                <a:lnTo>
                  <a:pt x="7467" y="40273"/>
                </a:lnTo>
                <a:lnTo>
                  <a:pt x="7404" y="40008"/>
                </a:lnTo>
                <a:lnTo>
                  <a:pt x="7341" y="39742"/>
                </a:lnTo>
                <a:lnTo>
                  <a:pt x="7265" y="39477"/>
                </a:lnTo>
                <a:lnTo>
                  <a:pt x="7177" y="39212"/>
                </a:lnTo>
                <a:lnTo>
                  <a:pt x="7088" y="38946"/>
                </a:lnTo>
                <a:lnTo>
                  <a:pt x="6975" y="38681"/>
                </a:lnTo>
                <a:lnTo>
                  <a:pt x="6861" y="38416"/>
                </a:lnTo>
                <a:lnTo>
                  <a:pt x="6823" y="38290"/>
                </a:lnTo>
                <a:lnTo>
                  <a:pt x="6773" y="38163"/>
                </a:lnTo>
                <a:lnTo>
                  <a:pt x="6747" y="38024"/>
                </a:lnTo>
                <a:lnTo>
                  <a:pt x="6722" y="37885"/>
                </a:lnTo>
                <a:lnTo>
                  <a:pt x="6709" y="37595"/>
                </a:lnTo>
                <a:lnTo>
                  <a:pt x="6709" y="37304"/>
                </a:lnTo>
                <a:lnTo>
                  <a:pt x="6735" y="37001"/>
                </a:lnTo>
                <a:lnTo>
                  <a:pt x="6773" y="36698"/>
                </a:lnTo>
                <a:lnTo>
                  <a:pt x="6823" y="36395"/>
                </a:lnTo>
                <a:lnTo>
                  <a:pt x="6886" y="36117"/>
                </a:lnTo>
                <a:lnTo>
                  <a:pt x="7505" y="33489"/>
                </a:lnTo>
                <a:lnTo>
                  <a:pt x="8137" y="30874"/>
                </a:lnTo>
                <a:lnTo>
                  <a:pt x="9426" y="25644"/>
                </a:lnTo>
                <a:lnTo>
                  <a:pt x="9539" y="25859"/>
                </a:lnTo>
                <a:lnTo>
                  <a:pt x="9653" y="26074"/>
                </a:lnTo>
                <a:lnTo>
                  <a:pt x="9729" y="26289"/>
                </a:lnTo>
                <a:lnTo>
                  <a:pt x="9805" y="26503"/>
                </a:lnTo>
                <a:lnTo>
                  <a:pt x="9855" y="26718"/>
                </a:lnTo>
                <a:lnTo>
                  <a:pt x="9906" y="26920"/>
                </a:lnTo>
                <a:lnTo>
                  <a:pt x="9931" y="27135"/>
                </a:lnTo>
                <a:lnTo>
                  <a:pt x="9956" y="27350"/>
                </a:lnTo>
                <a:lnTo>
                  <a:pt x="10462" y="32213"/>
                </a:lnTo>
                <a:lnTo>
                  <a:pt x="10702" y="34651"/>
                </a:lnTo>
                <a:lnTo>
                  <a:pt x="10942" y="37089"/>
                </a:lnTo>
                <a:lnTo>
                  <a:pt x="11005" y="37746"/>
                </a:lnTo>
                <a:lnTo>
                  <a:pt x="11030" y="38087"/>
                </a:lnTo>
                <a:lnTo>
                  <a:pt x="11043" y="38416"/>
                </a:lnTo>
                <a:lnTo>
                  <a:pt x="11055" y="38757"/>
                </a:lnTo>
                <a:lnTo>
                  <a:pt x="11055" y="39085"/>
                </a:lnTo>
                <a:lnTo>
                  <a:pt x="11030" y="39414"/>
                </a:lnTo>
                <a:lnTo>
                  <a:pt x="10992" y="39742"/>
                </a:lnTo>
                <a:lnTo>
                  <a:pt x="10815" y="40778"/>
                </a:lnTo>
                <a:lnTo>
                  <a:pt x="10638" y="41801"/>
                </a:lnTo>
                <a:lnTo>
                  <a:pt x="10259" y="43861"/>
                </a:lnTo>
                <a:lnTo>
                  <a:pt x="9868" y="45920"/>
                </a:lnTo>
                <a:lnTo>
                  <a:pt x="9464" y="47966"/>
                </a:lnTo>
                <a:lnTo>
                  <a:pt x="9375" y="48522"/>
                </a:lnTo>
                <a:lnTo>
                  <a:pt x="9287" y="49078"/>
                </a:lnTo>
                <a:lnTo>
                  <a:pt x="9211" y="49646"/>
                </a:lnTo>
                <a:lnTo>
                  <a:pt x="9122" y="50202"/>
                </a:lnTo>
                <a:lnTo>
                  <a:pt x="9021" y="50745"/>
                </a:lnTo>
                <a:lnTo>
                  <a:pt x="8958" y="51023"/>
                </a:lnTo>
                <a:lnTo>
                  <a:pt x="8882" y="51276"/>
                </a:lnTo>
                <a:lnTo>
                  <a:pt x="8794" y="51541"/>
                </a:lnTo>
                <a:lnTo>
                  <a:pt x="8705" y="51794"/>
                </a:lnTo>
                <a:lnTo>
                  <a:pt x="8592" y="52034"/>
                </a:lnTo>
                <a:lnTo>
                  <a:pt x="8478" y="52261"/>
                </a:lnTo>
                <a:lnTo>
                  <a:pt x="8112" y="52880"/>
                </a:lnTo>
                <a:lnTo>
                  <a:pt x="7745" y="53499"/>
                </a:lnTo>
                <a:lnTo>
                  <a:pt x="7000" y="54725"/>
                </a:lnTo>
                <a:lnTo>
                  <a:pt x="6229" y="55925"/>
                </a:lnTo>
                <a:lnTo>
                  <a:pt x="5446" y="57137"/>
                </a:lnTo>
                <a:lnTo>
                  <a:pt x="3867" y="59512"/>
                </a:lnTo>
                <a:lnTo>
                  <a:pt x="3084" y="60700"/>
                </a:lnTo>
                <a:lnTo>
                  <a:pt x="2300" y="61887"/>
                </a:lnTo>
                <a:lnTo>
                  <a:pt x="1947" y="61824"/>
                </a:lnTo>
                <a:lnTo>
                  <a:pt x="1770" y="61786"/>
                </a:lnTo>
                <a:lnTo>
                  <a:pt x="1593" y="61761"/>
                </a:lnTo>
                <a:lnTo>
                  <a:pt x="1416" y="61736"/>
                </a:lnTo>
                <a:lnTo>
                  <a:pt x="1252" y="61736"/>
                </a:lnTo>
                <a:lnTo>
                  <a:pt x="1100" y="61748"/>
                </a:lnTo>
                <a:lnTo>
                  <a:pt x="948" y="61774"/>
                </a:lnTo>
                <a:lnTo>
                  <a:pt x="809" y="61812"/>
                </a:lnTo>
                <a:lnTo>
                  <a:pt x="683" y="61875"/>
                </a:lnTo>
                <a:lnTo>
                  <a:pt x="569" y="61938"/>
                </a:lnTo>
                <a:lnTo>
                  <a:pt x="456" y="62026"/>
                </a:lnTo>
                <a:lnTo>
                  <a:pt x="355" y="62140"/>
                </a:lnTo>
                <a:lnTo>
                  <a:pt x="266" y="62254"/>
                </a:lnTo>
                <a:lnTo>
                  <a:pt x="190" y="62393"/>
                </a:lnTo>
                <a:lnTo>
                  <a:pt x="127" y="62557"/>
                </a:lnTo>
                <a:lnTo>
                  <a:pt x="64" y="62734"/>
                </a:lnTo>
                <a:lnTo>
                  <a:pt x="26" y="62936"/>
                </a:lnTo>
                <a:lnTo>
                  <a:pt x="14" y="63113"/>
                </a:lnTo>
                <a:lnTo>
                  <a:pt x="1" y="63277"/>
                </a:lnTo>
                <a:lnTo>
                  <a:pt x="14" y="63429"/>
                </a:lnTo>
                <a:lnTo>
                  <a:pt x="39" y="63580"/>
                </a:lnTo>
                <a:lnTo>
                  <a:pt x="89" y="63719"/>
                </a:lnTo>
                <a:lnTo>
                  <a:pt x="140" y="63845"/>
                </a:lnTo>
                <a:lnTo>
                  <a:pt x="216" y="63972"/>
                </a:lnTo>
                <a:lnTo>
                  <a:pt x="291" y="64085"/>
                </a:lnTo>
                <a:lnTo>
                  <a:pt x="380" y="64174"/>
                </a:lnTo>
                <a:lnTo>
                  <a:pt x="494" y="64262"/>
                </a:lnTo>
                <a:lnTo>
                  <a:pt x="607" y="64338"/>
                </a:lnTo>
                <a:lnTo>
                  <a:pt x="734" y="64401"/>
                </a:lnTo>
                <a:lnTo>
                  <a:pt x="873" y="64439"/>
                </a:lnTo>
                <a:lnTo>
                  <a:pt x="1012" y="64477"/>
                </a:lnTo>
                <a:lnTo>
                  <a:pt x="1163" y="64490"/>
                </a:lnTo>
                <a:lnTo>
                  <a:pt x="1327" y="64477"/>
                </a:lnTo>
                <a:lnTo>
                  <a:pt x="1530" y="64464"/>
                </a:lnTo>
                <a:lnTo>
                  <a:pt x="1706" y="64426"/>
                </a:lnTo>
                <a:lnTo>
                  <a:pt x="1858" y="64389"/>
                </a:lnTo>
                <a:lnTo>
                  <a:pt x="2010" y="64325"/>
                </a:lnTo>
                <a:lnTo>
                  <a:pt x="2136" y="64250"/>
                </a:lnTo>
                <a:lnTo>
                  <a:pt x="2262" y="64174"/>
                </a:lnTo>
                <a:lnTo>
                  <a:pt x="2363" y="64073"/>
                </a:lnTo>
                <a:lnTo>
                  <a:pt x="2439" y="63972"/>
                </a:lnTo>
                <a:lnTo>
                  <a:pt x="2515" y="63858"/>
                </a:lnTo>
                <a:lnTo>
                  <a:pt x="2578" y="63719"/>
                </a:lnTo>
                <a:lnTo>
                  <a:pt x="2616" y="63580"/>
                </a:lnTo>
                <a:lnTo>
                  <a:pt x="2641" y="63429"/>
                </a:lnTo>
                <a:lnTo>
                  <a:pt x="2654" y="63277"/>
                </a:lnTo>
                <a:lnTo>
                  <a:pt x="2654" y="63100"/>
                </a:lnTo>
                <a:lnTo>
                  <a:pt x="2641" y="62923"/>
                </a:lnTo>
                <a:lnTo>
                  <a:pt x="2616" y="62734"/>
                </a:lnTo>
                <a:lnTo>
                  <a:pt x="2616" y="62658"/>
                </a:lnTo>
                <a:lnTo>
                  <a:pt x="2616" y="62595"/>
                </a:lnTo>
                <a:lnTo>
                  <a:pt x="2641" y="62443"/>
                </a:lnTo>
                <a:lnTo>
                  <a:pt x="2692" y="62292"/>
                </a:lnTo>
                <a:lnTo>
                  <a:pt x="2755" y="62165"/>
                </a:lnTo>
                <a:lnTo>
                  <a:pt x="3273" y="61445"/>
                </a:lnTo>
                <a:lnTo>
                  <a:pt x="3804" y="60713"/>
                </a:lnTo>
                <a:lnTo>
                  <a:pt x="4865" y="59260"/>
                </a:lnTo>
                <a:lnTo>
                  <a:pt x="5004" y="59588"/>
                </a:lnTo>
                <a:lnTo>
                  <a:pt x="5105" y="59917"/>
                </a:lnTo>
                <a:lnTo>
                  <a:pt x="5193" y="60232"/>
                </a:lnTo>
                <a:lnTo>
                  <a:pt x="5244" y="60536"/>
                </a:lnTo>
                <a:lnTo>
                  <a:pt x="5282" y="60839"/>
                </a:lnTo>
                <a:lnTo>
                  <a:pt x="5282" y="61117"/>
                </a:lnTo>
                <a:lnTo>
                  <a:pt x="5269" y="61395"/>
                </a:lnTo>
                <a:lnTo>
                  <a:pt x="5231" y="61673"/>
                </a:lnTo>
                <a:lnTo>
                  <a:pt x="5168" y="61938"/>
                </a:lnTo>
                <a:lnTo>
                  <a:pt x="5092" y="62191"/>
                </a:lnTo>
                <a:lnTo>
                  <a:pt x="4979" y="62443"/>
                </a:lnTo>
                <a:lnTo>
                  <a:pt x="4852" y="62696"/>
                </a:lnTo>
                <a:lnTo>
                  <a:pt x="4701" y="62936"/>
                </a:lnTo>
                <a:lnTo>
                  <a:pt x="4536" y="63189"/>
                </a:lnTo>
                <a:lnTo>
                  <a:pt x="4334" y="63429"/>
                </a:lnTo>
                <a:lnTo>
                  <a:pt x="4132" y="63669"/>
                </a:lnTo>
                <a:lnTo>
                  <a:pt x="4056" y="63757"/>
                </a:lnTo>
                <a:lnTo>
                  <a:pt x="3981" y="63858"/>
                </a:lnTo>
                <a:lnTo>
                  <a:pt x="3917" y="63959"/>
                </a:lnTo>
                <a:lnTo>
                  <a:pt x="3854" y="64085"/>
                </a:lnTo>
                <a:lnTo>
                  <a:pt x="3791" y="64212"/>
                </a:lnTo>
                <a:lnTo>
                  <a:pt x="3740" y="64338"/>
                </a:lnTo>
                <a:lnTo>
                  <a:pt x="3703" y="64477"/>
                </a:lnTo>
                <a:lnTo>
                  <a:pt x="3665" y="64616"/>
                </a:lnTo>
                <a:lnTo>
                  <a:pt x="3639" y="64755"/>
                </a:lnTo>
                <a:lnTo>
                  <a:pt x="3614" y="64907"/>
                </a:lnTo>
                <a:lnTo>
                  <a:pt x="3614" y="65033"/>
                </a:lnTo>
                <a:lnTo>
                  <a:pt x="3614" y="65172"/>
                </a:lnTo>
                <a:lnTo>
                  <a:pt x="3639" y="65298"/>
                </a:lnTo>
                <a:lnTo>
                  <a:pt x="3665" y="65424"/>
                </a:lnTo>
                <a:lnTo>
                  <a:pt x="3715" y="65538"/>
                </a:lnTo>
                <a:lnTo>
                  <a:pt x="3778" y="65639"/>
                </a:lnTo>
                <a:lnTo>
                  <a:pt x="3842" y="65715"/>
                </a:lnTo>
                <a:lnTo>
                  <a:pt x="3917" y="65778"/>
                </a:lnTo>
                <a:lnTo>
                  <a:pt x="3993" y="65841"/>
                </a:lnTo>
                <a:lnTo>
                  <a:pt x="4082" y="65892"/>
                </a:lnTo>
                <a:lnTo>
                  <a:pt x="4183" y="65942"/>
                </a:lnTo>
                <a:lnTo>
                  <a:pt x="4284" y="65980"/>
                </a:lnTo>
                <a:lnTo>
                  <a:pt x="4498" y="66031"/>
                </a:lnTo>
                <a:lnTo>
                  <a:pt x="4713" y="66069"/>
                </a:lnTo>
                <a:lnTo>
                  <a:pt x="4928" y="66069"/>
                </a:lnTo>
                <a:lnTo>
                  <a:pt x="5130" y="66043"/>
                </a:lnTo>
                <a:lnTo>
                  <a:pt x="5219" y="66031"/>
                </a:lnTo>
                <a:lnTo>
                  <a:pt x="5294" y="66006"/>
                </a:lnTo>
                <a:lnTo>
                  <a:pt x="5446" y="65942"/>
                </a:lnTo>
                <a:lnTo>
                  <a:pt x="5572" y="65867"/>
                </a:lnTo>
                <a:lnTo>
                  <a:pt x="5686" y="65778"/>
                </a:lnTo>
                <a:lnTo>
                  <a:pt x="5774" y="65690"/>
                </a:lnTo>
                <a:lnTo>
                  <a:pt x="5850" y="65589"/>
                </a:lnTo>
                <a:lnTo>
                  <a:pt x="5913" y="65475"/>
                </a:lnTo>
                <a:lnTo>
                  <a:pt x="5951" y="65361"/>
                </a:lnTo>
                <a:lnTo>
                  <a:pt x="5989" y="65235"/>
                </a:lnTo>
                <a:lnTo>
                  <a:pt x="6002" y="65109"/>
                </a:lnTo>
                <a:lnTo>
                  <a:pt x="6002" y="64982"/>
                </a:lnTo>
                <a:lnTo>
                  <a:pt x="6002" y="64843"/>
                </a:lnTo>
                <a:lnTo>
                  <a:pt x="5977" y="64704"/>
                </a:lnTo>
                <a:lnTo>
                  <a:pt x="5951" y="64553"/>
                </a:lnTo>
                <a:lnTo>
                  <a:pt x="5926" y="64414"/>
                </a:lnTo>
                <a:lnTo>
                  <a:pt x="5838" y="64111"/>
                </a:lnTo>
                <a:lnTo>
                  <a:pt x="5787" y="63946"/>
                </a:lnTo>
                <a:lnTo>
                  <a:pt x="5762" y="63782"/>
                </a:lnTo>
                <a:lnTo>
                  <a:pt x="5737" y="63605"/>
                </a:lnTo>
                <a:lnTo>
                  <a:pt x="5724" y="63441"/>
                </a:lnTo>
                <a:lnTo>
                  <a:pt x="5724" y="63087"/>
                </a:lnTo>
                <a:lnTo>
                  <a:pt x="5711" y="62734"/>
                </a:lnTo>
                <a:lnTo>
                  <a:pt x="5711" y="61925"/>
                </a:lnTo>
                <a:lnTo>
                  <a:pt x="5699" y="61117"/>
                </a:lnTo>
                <a:lnTo>
                  <a:pt x="5699" y="60308"/>
                </a:lnTo>
                <a:lnTo>
                  <a:pt x="5686" y="59512"/>
                </a:lnTo>
                <a:lnTo>
                  <a:pt x="5661" y="59336"/>
                </a:lnTo>
                <a:lnTo>
                  <a:pt x="5636" y="59159"/>
                </a:lnTo>
                <a:lnTo>
                  <a:pt x="5547" y="58805"/>
                </a:lnTo>
                <a:lnTo>
                  <a:pt x="5522" y="58628"/>
                </a:lnTo>
                <a:lnTo>
                  <a:pt x="5509" y="58477"/>
                </a:lnTo>
                <a:lnTo>
                  <a:pt x="5509" y="58401"/>
                </a:lnTo>
                <a:lnTo>
                  <a:pt x="5509" y="58325"/>
                </a:lnTo>
                <a:lnTo>
                  <a:pt x="5534" y="58262"/>
                </a:lnTo>
                <a:lnTo>
                  <a:pt x="5560" y="58199"/>
                </a:lnTo>
                <a:lnTo>
                  <a:pt x="5876" y="57618"/>
                </a:lnTo>
                <a:lnTo>
                  <a:pt x="6204" y="57036"/>
                </a:lnTo>
                <a:lnTo>
                  <a:pt x="6874" y="55899"/>
                </a:lnTo>
                <a:lnTo>
                  <a:pt x="8251" y="53626"/>
                </a:lnTo>
                <a:lnTo>
                  <a:pt x="8289" y="54421"/>
                </a:lnTo>
                <a:lnTo>
                  <a:pt x="8301" y="55217"/>
                </a:lnTo>
                <a:lnTo>
                  <a:pt x="8301" y="56001"/>
                </a:lnTo>
                <a:lnTo>
                  <a:pt x="8276" y="56771"/>
                </a:lnTo>
                <a:lnTo>
                  <a:pt x="8213" y="58300"/>
                </a:lnTo>
                <a:lnTo>
                  <a:pt x="8162" y="59828"/>
                </a:lnTo>
                <a:lnTo>
                  <a:pt x="8086" y="62266"/>
                </a:lnTo>
                <a:lnTo>
                  <a:pt x="8023" y="64717"/>
                </a:lnTo>
                <a:lnTo>
                  <a:pt x="7998" y="65942"/>
                </a:lnTo>
                <a:lnTo>
                  <a:pt x="7985" y="67155"/>
                </a:lnTo>
                <a:lnTo>
                  <a:pt x="7985" y="68381"/>
                </a:lnTo>
                <a:lnTo>
                  <a:pt x="7998" y="69606"/>
                </a:lnTo>
                <a:lnTo>
                  <a:pt x="8011" y="70099"/>
                </a:lnTo>
                <a:lnTo>
                  <a:pt x="7998" y="70579"/>
                </a:lnTo>
                <a:lnTo>
                  <a:pt x="7985" y="71059"/>
                </a:lnTo>
                <a:lnTo>
                  <a:pt x="7947" y="71526"/>
                </a:lnTo>
                <a:lnTo>
                  <a:pt x="7884" y="71993"/>
                </a:lnTo>
                <a:lnTo>
                  <a:pt x="7809" y="72461"/>
                </a:lnTo>
                <a:lnTo>
                  <a:pt x="7695" y="72941"/>
                </a:lnTo>
                <a:lnTo>
                  <a:pt x="7632" y="73181"/>
                </a:lnTo>
                <a:lnTo>
                  <a:pt x="7556" y="73421"/>
                </a:lnTo>
                <a:lnTo>
                  <a:pt x="7139" y="74697"/>
                </a:lnTo>
                <a:lnTo>
                  <a:pt x="6747" y="75973"/>
                </a:lnTo>
                <a:lnTo>
                  <a:pt x="6356" y="77249"/>
                </a:lnTo>
                <a:lnTo>
                  <a:pt x="5989" y="78537"/>
                </a:lnTo>
                <a:lnTo>
                  <a:pt x="5244" y="81102"/>
                </a:lnTo>
                <a:lnTo>
                  <a:pt x="4486" y="83679"/>
                </a:lnTo>
                <a:lnTo>
                  <a:pt x="4473" y="83717"/>
                </a:lnTo>
                <a:lnTo>
                  <a:pt x="4448" y="83767"/>
                </a:lnTo>
                <a:lnTo>
                  <a:pt x="4372" y="83868"/>
                </a:lnTo>
                <a:lnTo>
                  <a:pt x="4271" y="83957"/>
                </a:lnTo>
                <a:lnTo>
                  <a:pt x="4157" y="84058"/>
                </a:lnTo>
                <a:lnTo>
                  <a:pt x="3917" y="84222"/>
                </a:lnTo>
                <a:lnTo>
                  <a:pt x="3715" y="84361"/>
                </a:lnTo>
                <a:lnTo>
                  <a:pt x="3564" y="84500"/>
                </a:lnTo>
                <a:lnTo>
                  <a:pt x="3425" y="84639"/>
                </a:lnTo>
                <a:lnTo>
                  <a:pt x="3298" y="84778"/>
                </a:lnTo>
                <a:lnTo>
                  <a:pt x="3172" y="84917"/>
                </a:lnTo>
                <a:lnTo>
                  <a:pt x="3071" y="85056"/>
                </a:lnTo>
                <a:lnTo>
                  <a:pt x="2982" y="85195"/>
                </a:lnTo>
                <a:lnTo>
                  <a:pt x="2894" y="85346"/>
                </a:lnTo>
                <a:lnTo>
                  <a:pt x="2831" y="85485"/>
                </a:lnTo>
                <a:lnTo>
                  <a:pt x="2780" y="85637"/>
                </a:lnTo>
                <a:lnTo>
                  <a:pt x="2730" y="85788"/>
                </a:lnTo>
                <a:lnTo>
                  <a:pt x="2705" y="85927"/>
                </a:lnTo>
                <a:lnTo>
                  <a:pt x="2679" y="86066"/>
                </a:lnTo>
                <a:lnTo>
                  <a:pt x="2667" y="86218"/>
                </a:lnTo>
                <a:lnTo>
                  <a:pt x="2667" y="86357"/>
                </a:lnTo>
                <a:lnTo>
                  <a:pt x="2679" y="86496"/>
                </a:lnTo>
                <a:lnTo>
                  <a:pt x="2705" y="86622"/>
                </a:lnTo>
                <a:lnTo>
                  <a:pt x="2742" y="86761"/>
                </a:lnTo>
                <a:lnTo>
                  <a:pt x="2793" y="86887"/>
                </a:lnTo>
                <a:lnTo>
                  <a:pt x="2843" y="87014"/>
                </a:lnTo>
                <a:lnTo>
                  <a:pt x="2907" y="87140"/>
                </a:lnTo>
                <a:lnTo>
                  <a:pt x="2982" y="87254"/>
                </a:lnTo>
                <a:lnTo>
                  <a:pt x="3071" y="87367"/>
                </a:lnTo>
                <a:lnTo>
                  <a:pt x="3172" y="87468"/>
                </a:lnTo>
                <a:lnTo>
                  <a:pt x="3273" y="87569"/>
                </a:lnTo>
                <a:lnTo>
                  <a:pt x="3387" y="87658"/>
                </a:lnTo>
                <a:lnTo>
                  <a:pt x="3513" y="87746"/>
                </a:lnTo>
                <a:lnTo>
                  <a:pt x="3652" y="87822"/>
                </a:lnTo>
                <a:lnTo>
                  <a:pt x="3791" y="87898"/>
                </a:lnTo>
                <a:lnTo>
                  <a:pt x="3943" y="87961"/>
                </a:lnTo>
                <a:lnTo>
                  <a:pt x="4107" y="88024"/>
                </a:lnTo>
                <a:lnTo>
                  <a:pt x="4271" y="88075"/>
                </a:lnTo>
                <a:lnTo>
                  <a:pt x="4448" y="88113"/>
                </a:lnTo>
                <a:lnTo>
                  <a:pt x="4536" y="88100"/>
                </a:lnTo>
                <a:lnTo>
                  <a:pt x="4688" y="88087"/>
                </a:lnTo>
                <a:lnTo>
                  <a:pt x="4903" y="88037"/>
                </a:lnTo>
                <a:lnTo>
                  <a:pt x="5143" y="87986"/>
                </a:lnTo>
                <a:lnTo>
                  <a:pt x="5408" y="87898"/>
                </a:lnTo>
                <a:lnTo>
                  <a:pt x="5673" y="87784"/>
                </a:lnTo>
                <a:lnTo>
                  <a:pt x="5812" y="87708"/>
                </a:lnTo>
                <a:lnTo>
                  <a:pt x="5939" y="87633"/>
                </a:lnTo>
                <a:lnTo>
                  <a:pt x="6065" y="87557"/>
                </a:lnTo>
                <a:lnTo>
                  <a:pt x="6191" y="87456"/>
                </a:lnTo>
                <a:lnTo>
                  <a:pt x="6292" y="87355"/>
                </a:lnTo>
                <a:lnTo>
                  <a:pt x="6394" y="87241"/>
                </a:lnTo>
                <a:lnTo>
                  <a:pt x="6482" y="87115"/>
                </a:lnTo>
                <a:lnTo>
                  <a:pt x="6545" y="86976"/>
                </a:lnTo>
                <a:lnTo>
                  <a:pt x="6596" y="86824"/>
                </a:lnTo>
                <a:lnTo>
                  <a:pt x="6634" y="86673"/>
                </a:lnTo>
                <a:lnTo>
                  <a:pt x="6646" y="86496"/>
                </a:lnTo>
                <a:lnTo>
                  <a:pt x="6634" y="86319"/>
                </a:lnTo>
                <a:lnTo>
                  <a:pt x="6608" y="86117"/>
                </a:lnTo>
                <a:lnTo>
                  <a:pt x="6545" y="85915"/>
                </a:lnTo>
                <a:lnTo>
                  <a:pt x="6457" y="85687"/>
                </a:lnTo>
                <a:lnTo>
                  <a:pt x="6343" y="85447"/>
                </a:lnTo>
                <a:lnTo>
                  <a:pt x="6191" y="85195"/>
                </a:lnTo>
                <a:lnTo>
                  <a:pt x="6002" y="84929"/>
                </a:lnTo>
                <a:lnTo>
                  <a:pt x="5787" y="84639"/>
                </a:lnTo>
                <a:lnTo>
                  <a:pt x="5522" y="84348"/>
                </a:lnTo>
                <a:lnTo>
                  <a:pt x="5446" y="84234"/>
                </a:lnTo>
                <a:lnTo>
                  <a:pt x="5370" y="84083"/>
                </a:lnTo>
                <a:lnTo>
                  <a:pt x="5320" y="83931"/>
                </a:lnTo>
                <a:lnTo>
                  <a:pt x="5282" y="83767"/>
                </a:lnTo>
                <a:lnTo>
                  <a:pt x="5257" y="83590"/>
                </a:lnTo>
                <a:lnTo>
                  <a:pt x="5257" y="83413"/>
                </a:lnTo>
                <a:lnTo>
                  <a:pt x="5269" y="83249"/>
                </a:lnTo>
                <a:lnTo>
                  <a:pt x="5294" y="83098"/>
                </a:lnTo>
                <a:lnTo>
                  <a:pt x="6002" y="80584"/>
                </a:lnTo>
                <a:lnTo>
                  <a:pt x="6709" y="78070"/>
                </a:lnTo>
                <a:lnTo>
                  <a:pt x="8175" y="73042"/>
                </a:lnTo>
                <a:lnTo>
                  <a:pt x="8301" y="73143"/>
                </a:lnTo>
                <a:lnTo>
                  <a:pt x="8415" y="73244"/>
                </a:lnTo>
                <a:lnTo>
                  <a:pt x="8503" y="73333"/>
                </a:lnTo>
                <a:lnTo>
                  <a:pt x="8579" y="73421"/>
                </a:lnTo>
                <a:lnTo>
                  <a:pt x="8630" y="73509"/>
                </a:lnTo>
                <a:lnTo>
                  <a:pt x="8668" y="73598"/>
                </a:lnTo>
                <a:lnTo>
                  <a:pt x="8693" y="73686"/>
                </a:lnTo>
                <a:lnTo>
                  <a:pt x="8718" y="73775"/>
                </a:lnTo>
                <a:lnTo>
                  <a:pt x="9400" y="77287"/>
                </a:lnTo>
                <a:lnTo>
                  <a:pt x="9741" y="79042"/>
                </a:lnTo>
                <a:lnTo>
                  <a:pt x="10095" y="80798"/>
                </a:lnTo>
                <a:lnTo>
                  <a:pt x="10146" y="81038"/>
                </a:lnTo>
                <a:lnTo>
                  <a:pt x="10196" y="81266"/>
                </a:lnTo>
                <a:lnTo>
                  <a:pt x="10222" y="81481"/>
                </a:lnTo>
                <a:lnTo>
                  <a:pt x="10222" y="81582"/>
                </a:lnTo>
                <a:lnTo>
                  <a:pt x="10222" y="81695"/>
                </a:lnTo>
                <a:lnTo>
                  <a:pt x="10209" y="81796"/>
                </a:lnTo>
                <a:lnTo>
                  <a:pt x="10184" y="81910"/>
                </a:lnTo>
                <a:lnTo>
                  <a:pt x="10146" y="82011"/>
                </a:lnTo>
                <a:lnTo>
                  <a:pt x="10108" y="82112"/>
                </a:lnTo>
                <a:lnTo>
                  <a:pt x="10057" y="82226"/>
                </a:lnTo>
                <a:lnTo>
                  <a:pt x="9981" y="82327"/>
                </a:lnTo>
                <a:lnTo>
                  <a:pt x="9893" y="82441"/>
                </a:lnTo>
                <a:lnTo>
                  <a:pt x="9805" y="82542"/>
                </a:lnTo>
                <a:lnTo>
                  <a:pt x="9678" y="82681"/>
                </a:lnTo>
                <a:lnTo>
                  <a:pt x="9590" y="82832"/>
                </a:lnTo>
                <a:lnTo>
                  <a:pt x="9514" y="82984"/>
                </a:lnTo>
                <a:lnTo>
                  <a:pt x="9464" y="83135"/>
                </a:lnTo>
                <a:lnTo>
                  <a:pt x="9438" y="83312"/>
                </a:lnTo>
                <a:lnTo>
                  <a:pt x="9413" y="83477"/>
                </a:lnTo>
                <a:lnTo>
                  <a:pt x="9426" y="83641"/>
                </a:lnTo>
                <a:lnTo>
                  <a:pt x="9438" y="83818"/>
                </a:lnTo>
                <a:lnTo>
                  <a:pt x="9476" y="83982"/>
                </a:lnTo>
                <a:lnTo>
                  <a:pt x="9539" y="84146"/>
                </a:lnTo>
                <a:lnTo>
                  <a:pt x="9602" y="84298"/>
                </a:lnTo>
                <a:lnTo>
                  <a:pt x="9691" y="84449"/>
                </a:lnTo>
                <a:lnTo>
                  <a:pt x="9792" y="84601"/>
                </a:lnTo>
                <a:lnTo>
                  <a:pt x="9906" y="84727"/>
                </a:lnTo>
                <a:lnTo>
                  <a:pt x="10032" y="84841"/>
                </a:lnTo>
                <a:lnTo>
                  <a:pt x="10171" y="84955"/>
                </a:lnTo>
                <a:lnTo>
                  <a:pt x="10297" y="85030"/>
                </a:lnTo>
                <a:lnTo>
                  <a:pt x="10449" y="85081"/>
                </a:lnTo>
                <a:lnTo>
                  <a:pt x="10613" y="85131"/>
                </a:lnTo>
                <a:lnTo>
                  <a:pt x="10777" y="85157"/>
                </a:lnTo>
                <a:lnTo>
                  <a:pt x="11119" y="85157"/>
                </a:lnTo>
                <a:lnTo>
                  <a:pt x="11295" y="85131"/>
                </a:lnTo>
                <a:lnTo>
                  <a:pt x="11472" y="85093"/>
                </a:lnTo>
                <a:lnTo>
                  <a:pt x="11649" y="85043"/>
                </a:lnTo>
                <a:lnTo>
                  <a:pt x="11813" y="84980"/>
                </a:lnTo>
                <a:lnTo>
                  <a:pt x="11978" y="84904"/>
                </a:lnTo>
                <a:lnTo>
                  <a:pt x="12117" y="84816"/>
                </a:lnTo>
                <a:lnTo>
                  <a:pt x="12256" y="84714"/>
                </a:lnTo>
                <a:lnTo>
                  <a:pt x="12382" y="84601"/>
                </a:lnTo>
                <a:lnTo>
                  <a:pt x="12483" y="84474"/>
                </a:lnTo>
                <a:lnTo>
                  <a:pt x="12571" y="84336"/>
                </a:lnTo>
                <a:lnTo>
                  <a:pt x="12647" y="84197"/>
                </a:lnTo>
                <a:lnTo>
                  <a:pt x="12698" y="84045"/>
                </a:lnTo>
                <a:lnTo>
                  <a:pt x="12736" y="83906"/>
                </a:lnTo>
                <a:lnTo>
                  <a:pt x="12748" y="83754"/>
                </a:lnTo>
                <a:lnTo>
                  <a:pt x="12748" y="83615"/>
                </a:lnTo>
                <a:lnTo>
                  <a:pt x="12736" y="83464"/>
                </a:lnTo>
                <a:lnTo>
                  <a:pt x="12710" y="83325"/>
                </a:lnTo>
                <a:lnTo>
                  <a:pt x="12660" y="83173"/>
                </a:lnTo>
                <a:lnTo>
                  <a:pt x="12597" y="83034"/>
                </a:lnTo>
                <a:lnTo>
                  <a:pt x="12521" y="82895"/>
                </a:lnTo>
                <a:lnTo>
                  <a:pt x="12432" y="82756"/>
                </a:lnTo>
                <a:lnTo>
                  <a:pt x="12331" y="82630"/>
                </a:lnTo>
                <a:lnTo>
                  <a:pt x="12218" y="82491"/>
                </a:lnTo>
                <a:lnTo>
                  <a:pt x="12091" y="82365"/>
                </a:lnTo>
                <a:lnTo>
                  <a:pt x="11965" y="82239"/>
                </a:lnTo>
                <a:lnTo>
                  <a:pt x="11813" y="82125"/>
                </a:lnTo>
                <a:lnTo>
                  <a:pt x="11636" y="81986"/>
                </a:lnTo>
                <a:lnTo>
                  <a:pt x="11472" y="81822"/>
                </a:lnTo>
                <a:lnTo>
                  <a:pt x="11308" y="81657"/>
                </a:lnTo>
                <a:lnTo>
                  <a:pt x="11156" y="81468"/>
                </a:lnTo>
                <a:lnTo>
                  <a:pt x="11017" y="81278"/>
                </a:lnTo>
                <a:lnTo>
                  <a:pt x="10904" y="81076"/>
                </a:lnTo>
                <a:lnTo>
                  <a:pt x="10815" y="80862"/>
                </a:lnTo>
                <a:lnTo>
                  <a:pt x="10765" y="80659"/>
                </a:lnTo>
                <a:lnTo>
                  <a:pt x="10575" y="79800"/>
                </a:lnTo>
                <a:lnTo>
                  <a:pt x="10398" y="78941"/>
                </a:lnTo>
                <a:lnTo>
                  <a:pt x="10083" y="77211"/>
                </a:lnTo>
                <a:lnTo>
                  <a:pt x="9767" y="75493"/>
                </a:lnTo>
                <a:lnTo>
                  <a:pt x="9602" y="74634"/>
                </a:lnTo>
                <a:lnTo>
                  <a:pt x="9413" y="73775"/>
                </a:lnTo>
                <a:lnTo>
                  <a:pt x="9198" y="72777"/>
                </a:lnTo>
                <a:lnTo>
                  <a:pt x="8996" y="71766"/>
                </a:lnTo>
                <a:lnTo>
                  <a:pt x="8819" y="70768"/>
                </a:lnTo>
                <a:lnTo>
                  <a:pt x="8731" y="70263"/>
                </a:lnTo>
                <a:lnTo>
                  <a:pt x="8668" y="69770"/>
                </a:lnTo>
                <a:lnTo>
                  <a:pt x="8604" y="69265"/>
                </a:lnTo>
                <a:lnTo>
                  <a:pt x="8541" y="68759"/>
                </a:lnTo>
                <a:lnTo>
                  <a:pt x="8503" y="68254"/>
                </a:lnTo>
                <a:lnTo>
                  <a:pt x="8478" y="67736"/>
                </a:lnTo>
                <a:lnTo>
                  <a:pt x="8453" y="67231"/>
                </a:lnTo>
                <a:lnTo>
                  <a:pt x="8440" y="66726"/>
                </a:lnTo>
                <a:lnTo>
                  <a:pt x="8453" y="66208"/>
                </a:lnTo>
                <a:lnTo>
                  <a:pt x="8478" y="65690"/>
                </a:lnTo>
                <a:lnTo>
                  <a:pt x="8567" y="63921"/>
                </a:lnTo>
                <a:lnTo>
                  <a:pt x="8642" y="62153"/>
                </a:lnTo>
                <a:lnTo>
                  <a:pt x="8718" y="60384"/>
                </a:lnTo>
                <a:lnTo>
                  <a:pt x="8769" y="59500"/>
                </a:lnTo>
                <a:lnTo>
                  <a:pt x="8819" y="58615"/>
                </a:lnTo>
                <a:lnTo>
                  <a:pt x="8920" y="56999"/>
                </a:lnTo>
                <a:lnTo>
                  <a:pt x="9034" y="55394"/>
                </a:lnTo>
                <a:lnTo>
                  <a:pt x="9097" y="54586"/>
                </a:lnTo>
                <a:lnTo>
                  <a:pt x="9186" y="53790"/>
                </a:lnTo>
                <a:lnTo>
                  <a:pt x="9274" y="52981"/>
                </a:lnTo>
                <a:lnTo>
                  <a:pt x="9388" y="52185"/>
                </a:lnTo>
                <a:lnTo>
                  <a:pt x="9602" y="50872"/>
                </a:lnTo>
                <a:lnTo>
                  <a:pt x="9817" y="49545"/>
                </a:lnTo>
                <a:lnTo>
                  <a:pt x="10045" y="48231"/>
                </a:lnTo>
                <a:lnTo>
                  <a:pt x="10285" y="46905"/>
                </a:lnTo>
                <a:lnTo>
                  <a:pt x="10765" y="44277"/>
                </a:lnTo>
                <a:lnTo>
                  <a:pt x="11245" y="41637"/>
                </a:lnTo>
                <a:lnTo>
                  <a:pt x="11359" y="41852"/>
                </a:lnTo>
                <a:lnTo>
                  <a:pt x="11447" y="42067"/>
                </a:lnTo>
                <a:lnTo>
                  <a:pt x="11523" y="42282"/>
                </a:lnTo>
                <a:lnTo>
                  <a:pt x="11586" y="42496"/>
                </a:lnTo>
                <a:lnTo>
                  <a:pt x="11674" y="42926"/>
                </a:lnTo>
                <a:lnTo>
                  <a:pt x="11775" y="43368"/>
                </a:lnTo>
                <a:lnTo>
                  <a:pt x="14593" y="54535"/>
                </a:lnTo>
                <a:lnTo>
                  <a:pt x="17397" y="65702"/>
                </a:lnTo>
                <a:lnTo>
                  <a:pt x="17435" y="65867"/>
                </a:lnTo>
                <a:lnTo>
                  <a:pt x="17461" y="66018"/>
                </a:lnTo>
                <a:lnTo>
                  <a:pt x="17473" y="66182"/>
                </a:lnTo>
                <a:lnTo>
                  <a:pt x="17486" y="66347"/>
                </a:lnTo>
                <a:lnTo>
                  <a:pt x="17486" y="66511"/>
                </a:lnTo>
                <a:lnTo>
                  <a:pt x="17473" y="66675"/>
                </a:lnTo>
                <a:lnTo>
                  <a:pt x="17461" y="66839"/>
                </a:lnTo>
                <a:lnTo>
                  <a:pt x="17423" y="66991"/>
                </a:lnTo>
                <a:lnTo>
                  <a:pt x="17069" y="68317"/>
                </a:lnTo>
                <a:lnTo>
                  <a:pt x="16703" y="69644"/>
                </a:lnTo>
                <a:lnTo>
                  <a:pt x="16324" y="70970"/>
                </a:lnTo>
                <a:lnTo>
                  <a:pt x="15919" y="72284"/>
                </a:lnTo>
                <a:lnTo>
                  <a:pt x="15831" y="72511"/>
                </a:lnTo>
                <a:lnTo>
                  <a:pt x="15742" y="72739"/>
                </a:lnTo>
                <a:lnTo>
                  <a:pt x="15641" y="72954"/>
                </a:lnTo>
                <a:lnTo>
                  <a:pt x="15528" y="73168"/>
                </a:lnTo>
                <a:lnTo>
                  <a:pt x="15414" y="73383"/>
                </a:lnTo>
                <a:lnTo>
                  <a:pt x="15288" y="73598"/>
                </a:lnTo>
                <a:lnTo>
                  <a:pt x="15010" y="74002"/>
                </a:lnTo>
                <a:lnTo>
                  <a:pt x="14845" y="74242"/>
                </a:lnTo>
                <a:lnTo>
                  <a:pt x="14694" y="74482"/>
                </a:lnTo>
                <a:lnTo>
                  <a:pt x="14631" y="74608"/>
                </a:lnTo>
                <a:lnTo>
                  <a:pt x="14567" y="74722"/>
                </a:lnTo>
                <a:lnTo>
                  <a:pt x="14517" y="74848"/>
                </a:lnTo>
                <a:lnTo>
                  <a:pt x="14492" y="74962"/>
                </a:lnTo>
                <a:lnTo>
                  <a:pt x="14466" y="75088"/>
                </a:lnTo>
                <a:lnTo>
                  <a:pt x="14466" y="75215"/>
                </a:lnTo>
                <a:lnTo>
                  <a:pt x="14466" y="75341"/>
                </a:lnTo>
                <a:lnTo>
                  <a:pt x="14492" y="75467"/>
                </a:lnTo>
                <a:lnTo>
                  <a:pt x="14542" y="75594"/>
                </a:lnTo>
                <a:lnTo>
                  <a:pt x="14605" y="75720"/>
                </a:lnTo>
                <a:lnTo>
                  <a:pt x="14694" y="75846"/>
                </a:lnTo>
                <a:lnTo>
                  <a:pt x="14808" y="75985"/>
                </a:lnTo>
                <a:lnTo>
                  <a:pt x="14934" y="76099"/>
                </a:lnTo>
                <a:lnTo>
                  <a:pt x="15048" y="76200"/>
                </a:lnTo>
                <a:lnTo>
                  <a:pt x="15187" y="76301"/>
                </a:lnTo>
                <a:lnTo>
                  <a:pt x="15313" y="76377"/>
                </a:lnTo>
                <a:lnTo>
                  <a:pt x="15439" y="76440"/>
                </a:lnTo>
                <a:lnTo>
                  <a:pt x="15578" y="76478"/>
                </a:lnTo>
                <a:lnTo>
                  <a:pt x="15717" y="76516"/>
                </a:lnTo>
                <a:lnTo>
                  <a:pt x="15856" y="76529"/>
                </a:lnTo>
                <a:lnTo>
                  <a:pt x="15995" y="76541"/>
                </a:lnTo>
                <a:lnTo>
                  <a:pt x="16134" y="76529"/>
                </a:lnTo>
                <a:lnTo>
                  <a:pt x="16273" y="76503"/>
                </a:lnTo>
                <a:lnTo>
                  <a:pt x="16399" y="76465"/>
                </a:lnTo>
                <a:lnTo>
                  <a:pt x="16538" y="76415"/>
                </a:lnTo>
                <a:lnTo>
                  <a:pt x="16665" y="76352"/>
                </a:lnTo>
                <a:lnTo>
                  <a:pt x="16804" y="76276"/>
                </a:lnTo>
                <a:lnTo>
                  <a:pt x="16930" y="76175"/>
                </a:lnTo>
                <a:lnTo>
                  <a:pt x="17056" y="76061"/>
                </a:lnTo>
                <a:lnTo>
                  <a:pt x="17157" y="75947"/>
                </a:lnTo>
                <a:lnTo>
                  <a:pt x="17246" y="75821"/>
                </a:lnTo>
                <a:lnTo>
                  <a:pt x="17309" y="75707"/>
                </a:lnTo>
                <a:lnTo>
                  <a:pt x="17360" y="75568"/>
                </a:lnTo>
                <a:lnTo>
                  <a:pt x="17385" y="75442"/>
                </a:lnTo>
                <a:lnTo>
                  <a:pt x="17397" y="75316"/>
                </a:lnTo>
                <a:lnTo>
                  <a:pt x="17397" y="75177"/>
                </a:lnTo>
                <a:lnTo>
                  <a:pt x="17385" y="75038"/>
                </a:lnTo>
                <a:lnTo>
                  <a:pt x="17360" y="74912"/>
                </a:lnTo>
                <a:lnTo>
                  <a:pt x="17309" y="74773"/>
                </a:lnTo>
                <a:lnTo>
                  <a:pt x="17258" y="74634"/>
                </a:lnTo>
                <a:lnTo>
                  <a:pt x="17195" y="74495"/>
                </a:lnTo>
                <a:lnTo>
                  <a:pt x="17119" y="74356"/>
                </a:lnTo>
                <a:lnTo>
                  <a:pt x="17031" y="74217"/>
                </a:lnTo>
                <a:lnTo>
                  <a:pt x="16930" y="74090"/>
                </a:lnTo>
                <a:lnTo>
                  <a:pt x="16766" y="73876"/>
                </a:lnTo>
                <a:lnTo>
                  <a:pt x="16690" y="73762"/>
                </a:lnTo>
                <a:lnTo>
                  <a:pt x="16614" y="73648"/>
                </a:lnTo>
                <a:lnTo>
                  <a:pt x="16551" y="73522"/>
                </a:lnTo>
                <a:lnTo>
                  <a:pt x="16500" y="73408"/>
                </a:lnTo>
                <a:lnTo>
                  <a:pt x="16475" y="73307"/>
                </a:lnTo>
                <a:lnTo>
                  <a:pt x="16475" y="73244"/>
                </a:lnTo>
                <a:lnTo>
                  <a:pt x="16475" y="73194"/>
                </a:lnTo>
                <a:lnTo>
                  <a:pt x="16538" y="72852"/>
                </a:lnTo>
                <a:lnTo>
                  <a:pt x="16627" y="72524"/>
                </a:lnTo>
                <a:lnTo>
                  <a:pt x="16703" y="72196"/>
                </a:lnTo>
                <a:lnTo>
                  <a:pt x="16804" y="71880"/>
                </a:lnTo>
                <a:lnTo>
                  <a:pt x="17006" y="71261"/>
                </a:lnTo>
                <a:lnTo>
                  <a:pt x="17221" y="70654"/>
                </a:lnTo>
                <a:lnTo>
                  <a:pt x="17448" y="70061"/>
                </a:lnTo>
                <a:lnTo>
                  <a:pt x="17650" y="69442"/>
                </a:lnTo>
                <a:lnTo>
                  <a:pt x="17751" y="69126"/>
                </a:lnTo>
                <a:lnTo>
                  <a:pt x="17840" y="68797"/>
                </a:lnTo>
                <a:lnTo>
                  <a:pt x="17928" y="68469"/>
                </a:lnTo>
                <a:lnTo>
                  <a:pt x="18004" y="68128"/>
                </a:lnTo>
                <a:lnTo>
                  <a:pt x="18206" y="68583"/>
                </a:lnTo>
                <a:lnTo>
                  <a:pt x="18395" y="69037"/>
                </a:lnTo>
                <a:lnTo>
                  <a:pt x="18572" y="69480"/>
                </a:lnTo>
                <a:lnTo>
                  <a:pt x="18737" y="69909"/>
                </a:lnTo>
                <a:lnTo>
                  <a:pt x="19040" y="70743"/>
                </a:lnTo>
                <a:lnTo>
                  <a:pt x="19305" y="71564"/>
                </a:lnTo>
                <a:lnTo>
                  <a:pt x="19570" y="72385"/>
                </a:lnTo>
                <a:lnTo>
                  <a:pt x="19823" y="73219"/>
                </a:lnTo>
                <a:lnTo>
                  <a:pt x="20088" y="74078"/>
                </a:lnTo>
                <a:lnTo>
                  <a:pt x="20379" y="74975"/>
                </a:lnTo>
                <a:lnTo>
                  <a:pt x="20392" y="75013"/>
                </a:lnTo>
                <a:lnTo>
                  <a:pt x="20392" y="75063"/>
                </a:lnTo>
                <a:lnTo>
                  <a:pt x="20366" y="75152"/>
                </a:lnTo>
                <a:lnTo>
                  <a:pt x="20328" y="75253"/>
                </a:lnTo>
                <a:lnTo>
                  <a:pt x="20278" y="75366"/>
                </a:lnTo>
                <a:lnTo>
                  <a:pt x="20139" y="75581"/>
                </a:lnTo>
                <a:lnTo>
                  <a:pt x="19987" y="75771"/>
                </a:lnTo>
                <a:lnTo>
                  <a:pt x="19861" y="75935"/>
                </a:lnTo>
                <a:lnTo>
                  <a:pt x="19760" y="76099"/>
                </a:lnTo>
                <a:lnTo>
                  <a:pt x="19684" y="76251"/>
                </a:lnTo>
                <a:lnTo>
                  <a:pt x="19608" y="76415"/>
                </a:lnTo>
                <a:lnTo>
                  <a:pt x="19570" y="76566"/>
                </a:lnTo>
                <a:lnTo>
                  <a:pt x="19533" y="76731"/>
                </a:lnTo>
                <a:lnTo>
                  <a:pt x="19520" y="76882"/>
                </a:lnTo>
                <a:lnTo>
                  <a:pt x="19520" y="77034"/>
                </a:lnTo>
                <a:lnTo>
                  <a:pt x="19545" y="77173"/>
                </a:lnTo>
                <a:lnTo>
                  <a:pt x="19583" y="77324"/>
                </a:lnTo>
                <a:lnTo>
                  <a:pt x="19646" y="77463"/>
                </a:lnTo>
                <a:lnTo>
                  <a:pt x="19722" y="77602"/>
                </a:lnTo>
                <a:lnTo>
                  <a:pt x="19823" y="77741"/>
                </a:lnTo>
                <a:lnTo>
                  <a:pt x="19924" y="77880"/>
                </a:lnTo>
                <a:lnTo>
                  <a:pt x="20063" y="78007"/>
                </a:lnTo>
                <a:lnTo>
                  <a:pt x="20215" y="78133"/>
                </a:lnTo>
                <a:lnTo>
                  <a:pt x="20354" y="78234"/>
                </a:lnTo>
                <a:lnTo>
                  <a:pt x="20493" y="78310"/>
                </a:lnTo>
                <a:lnTo>
                  <a:pt x="20644" y="78386"/>
                </a:lnTo>
                <a:lnTo>
                  <a:pt x="20809" y="78423"/>
                </a:lnTo>
                <a:lnTo>
                  <a:pt x="20960" y="78461"/>
                </a:lnTo>
                <a:lnTo>
                  <a:pt x="21124" y="78474"/>
                </a:lnTo>
                <a:lnTo>
                  <a:pt x="21289" y="78474"/>
                </a:lnTo>
                <a:lnTo>
                  <a:pt x="21440" y="78461"/>
                </a:lnTo>
                <a:lnTo>
                  <a:pt x="21592" y="78423"/>
                </a:lnTo>
                <a:lnTo>
                  <a:pt x="21743" y="78386"/>
                </a:lnTo>
                <a:lnTo>
                  <a:pt x="21895" y="78322"/>
                </a:lnTo>
                <a:lnTo>
                  <a:pt x="22034" y="78247"/>
                </a:lnTo>
                <a:lnTo>
                  <a:pt x="22160" y="78158"/>
                </a:lnTo>
                <a:lnTo>
                  <a:pt x="22274" y="78044"/>
                </a:lnTo>
                <a:lnTo>
                  <a:pt x="22388" y="77931"/>
                </a:lnTo>
                <a:lnTo>
                  <a:pt x="22476" y="77792"/>
                </a:lnTo>
                <a:lnTo>
                  <a:pt x="22565" y="77640"/>
                </a:lnTo>
                <a:lnTo>
                  <a:pt x="22628" y="77501"/>
                </a:lnTo>
                <a:lnTo>
                  <a:pt x="22666" y="77350"/>
                </a:lnTo>
                <a:lnTo>
                  <a:pt x="22704" y="77211"/>
                </a:lnTo>
                <a:lnTo>
                  <a:pt x="22716" y="77072"/>
                </a:lnTo>
                <a:lnTo>
                  <a:pt x="22704" y="76920"/>
                </a:lnTo>
                <a:lnTo>
                  <a:pt x="22678" y="76781"/>
                </a:lnTo>
                <a:lnTo>
                  <a:pt x="22640" y="76642"/>
                </a:lnTo>
                <a:lnTo>
                  <a:pt x="22590" y="76503"/>
                </a:lnTo>
                <a:lnTo>
                  <a:pt x="22514" y="76364"/>
                </a:lnTo>
                <a:lnTo>
                  <a:pt x="22438" y="76225"/>
                </a:lnTo>
                <a:lnTo>
                  <a:pt x="22325" y="76099"/>
                </a:lnTo>
                <a:lnTo>
                  <a:pt x="22211" y="75973"/>
                </a:lnTo>
                <a:lnTo>
                  <a:pt x="22085" y="75846"/>
                </a:lnTo>
                <a:lnTo>
                  <a:pt x="21946" y="75720"/>
                </a:lnTo>
                <a:lnTo>
                  <a:pt x="21781" y="75606"/>
                </a:lnTo>
                <a:lnTo>
                  <a:pt x="21642" y="75505"/>
                </a:lnTo>
                <a:lnTo>
                  <a:pt x="21516" y="75392"/>
                </a:lnTo>
                <a:lnTo>
                  <a:pt x="21390" y="75265"/>
                </a:lnTo>
                <a:lnTo>
                  <a:pt x="21263" y="75139"/>
                </a:lnTo>
                <a:lnTo>
                  <a:pt x="21162" y="75000"/>
                </a:lnTo>
                <a:lnTo>
                  <a:pt x="21061" y="74861"/>
                </a:lnTo>
                <a:lnTo>
                  <a:pt x="20985" y="74709"/>
                </a:lnTo>
                <a:lnTo>
                  <a:pt x="20935" y="74558"/>
                </a:lnTo>
                <a:lnTo>
                  <a:pt x="19912" y="71362"/>
                </a:lnTo>
                <a:lnTo>
                  <a:pt x="18913" y="68166"/>
                </a:lnTo>
                <a:lnTo>
                  <a:pt x="16917" y="61748"/>
                </a:lnTo>
                <a:lnTo>
                  <a:pt x="16842" y="61458"/>
                </a:lnTo>
                <a:lnTo>
                  <a:pt x="16753" y="61142"/>
                </a:lnTo>
                <a:lnTo>
                  <a:pt x="16551" y="60346"/>
                </a:lnTo>
                <a:lnTo>
                  <a:pt x="17006" y="60599"/>
                </a:lnTo>
                <a:lnTo>
                  <a:pt x="17448" y="60864"/>
                </a:lnTo>
                <a:lnTo>
                  <a:pt x="17865" y="61129"/>
                </a:lnTo>
                <a:lnTo>
                  <a:pt x="18282" y="61407"/>
                </a:lnTo>
                <a:lnTo>
                  <a:pt x="18661" y="61698"/>
                </a:lnTo>
                <a:lnTo>
                  <a:pt x="19040" y="62001"/>
                </a:lnTo>
                <a:lnTo>
                  <a:pt x="19406" y="62304"/>
                </a:lnTo>
                <a:lnTo>
                  <a:pt x="19747" y="62620"/>
                </a:lnTo>
                <a:lnTo>
                  <a:pt x="20076" y="62936"/>
                </a:lnTo>
                <a:lnTo>
                  <a:pt x="20392" y="63277"/>
                </a:lnTo>
                <a:lnTo>
                  <a:pt x="20695" y="63618"/>
                </a:lnTo>
                <a:lnTo>
                  <a:pt x="20985" y="63972"/>
                </a:lnTo>
                <a:lnTo>
                  <a:pt x="21263" y="64338"/>
                </a:lnTo>
                <a:lnTo>
                  <a:pt x="21541" y="64704"/>
                </a:lnTo>
                <a:lnTo>
                  <a:pt x="21794" y="65083"/>
                </a:lnTo>
                <a:lnTo>
                  <a:pt x="22034" y="65475"/>
                </a:lnTo>
                <a:lnTo>
                  <a:pt x="22110" y="65614"/>
                </a:lnTo>
                <a:lnTo>
                  <a:pt x="22160" y="65766"/>
                </a:lnTo>
                <a:lnTo>
                  <a:pt x="22186" y="65942"/>
                </a:lnTo>
                <a:lnTo>
                  <a:pt x="22211" y="66119"/>
                </a:lnTo>
                <a:lnTo>
                  <a:pt x="22211" y="66296"/>
                </a:lnTo>
                <a:lnTo>
                  <a:pt x="22198" y="66473"/>
                </a:lnTo>
                <a:lnTo>
                  <a:pt x="22160" y="66637"/>
                </a:lnTo>
                <a:lnTo>
                  <a:pt x="22110" y="66789"/>
                </a:lnTo>
                <a:lnTo>
                  <a:pt x="22059" y="66966"/>
                </a:lnTo>
                <a:lnTo>
                  <a:pt x="22009" y="67130"/>
                </a:lnTo>
                <a:lnTo>
                  <a:pt x="21996" y="67294"/>
                </a:lnTo>
                <a:lnTo>
                  <a:pt x="21983" y="67446"/>
                </a:lnTo>
                <a:lnTo>
                  <a:pt x="21996" y="67597"/>
                </a:lnTo>
                <a:lnTo>
                  <a:pt x="22009" y="67736"/>
                </a:lnTo>
                <a:lnTo>
                  <a:pt x="22059" y="67875"/>
                </a:lnTo>
                <a:lnTo>
                  <a:pt x="22110" y="68002"/>
                </a:lnTo>
                <a:lnTo>
                  <a:pt x="22173" y="68115"/>
                </a:lnTo>
                <a:lnTo>
                  <a:pt x="22249" y="68216"/>
                </a:lnTo>
                <a:lnTo>
                  <a:pt x="22337" y="68317"/>
                </a:lnTo>
                <a:lnTo>
                  <a:pt x="22438" y="68406"/>
                </a:lnTo>
                <a:lnTo>
                  <a:pt x="22552" y="68482"/>
                </a:lnTo>
                <a:lnTo>
                  <a:pt x="22678" y="68545"/>
                </a:lnTo>
                <a:lnTo>
                  <a:pt x="22805" y="68608"/>
                </a:lnTo>
                <a:lnTo>
                  <a:pt x="22944" y="68658"/>
                </a:lnTo>
                <a:lnTo>
                  <a:pt x="23032" y="68671"/>
                </a:lnTo>
                <a:lnTo>
                  <a:pt x="23133" y="68684"/>
                </a:lnTo>
                <a:lnTo>
                  <a:pt x="23247" y="68684"/>
                </a:lnTo>
                <a:lnTo>
                  <a:pt x="23361" y="68671"/>
                </a:lnTo>
                <a:lnTo>
                  <a:pt x="23474" y="68658"/>
                </a:lnTo>
                <a:lnTo>
                  <a:pt x="23601" y="68621"/>
                </a:lnTo>
                <a:lnTo>
                  <a:pt x="23841" y="68545"/>
                </a:lnTo>
                <a:lnTo>
                  <a:pt x="24068" y="68444"/>
                </a:lnTo>
                <a:lnTo>
                  <a:pt x="24182" y="68381"/>
                </a:lnTo>
                <a:lnTo>
                  <a:pt x="24270" y="68317"/>
                </a:lnTo>
                <a:lnTo>
                  <a:pt x="24359" y="68254"/>
                </a:lnTo>
                <a:lnTo>
                  <a:pt x="24447" y="68178"/>
                </a:lnTo>
                <a:lnTo>
                  <a:pt x="24510" y="68115"/>
                </a:lnTo>
                <a:lnTo>
                  <a:pt x="24561" y="68039"/>
                </a:lnTo>
                <a:lnTo>
                  <a:pt x="24624" y="67913"/>
                </a:lnTo>
                <a:lnTo>
                  <a:pt x="24662" y="67787"/>
                </a:lnTo>
                <a:lnTo>
                  <a:pt x="24700" y="67660"/>
                </a:lnTo>
                <a:lnTo>
                  <a:pt x="24725" y="67534"/>
                </a:lnTo>
                <a:lnTo>
                  <a:pt x="24725" y="67408"/>
                </a:lnTo>
                <a:lnTo>
                  <a:pt x="24725" y="67281"/>
                </a:lnTo>
                <a:lnTo>
                  <a:pt x="24700" y="67155"/>
                </a:lnTo>
                <a:lnTo>
                  <a:pt x="24662" y="67041"/>
                </a:lnTo>
                <a:lnTo>
                  <a:pt x="24611" y="66915"/>
                </a:lnTo>
                <a:lnTo>
                  <a:pt x="24548" y="66801"/>
                </a:lnTo>
                <a:lnTo>
                  <a:pt x="24472" y="66688"/>
                </a:lnTo>
                <a:lnTo>
                  <a:pt x="24371" y="66587"/>
                </a:lnTo>
                <a:lnTo>
                  <a:pt x="24257" y="66473"/>
                </a:lnTo>
                <a:lnTo>
                  <a:pt x="24131" y="66385"/>
                </a:lnTo>
                <a:lnTo>
                  <a:pt x="23992" y="66296"/>
                </a:lnTo>
                <a:lnTo>
                  <a:pt x="23841" y="66208"/>
                </a:lnTo>
                <a:lnTo>
                  <a:pt x="23651" y="66107"/>
                </a:lnTo>
                <a:lnTo>
                  <a:pt x="23474" y="65980"/>
                </a:lnTo>
                <a:lnTo>
                  <a:pt x="23297" y="65854"/>
                </a:lnTo>
                <a:lnTo>
                  <a:pt x="23120" y="65702"/>
                </a:lnTo>
                <a:lnTo>
                  <a:pt x="22956" y="65538"/>
                </a:lnTo>
                <a:lnTo>
                  <a:pt x="22805" y="65374"/>
                </a:lnTo>
                <a:lnTo>
                  <a:pt x="22666" y="65197"/>
                </a:lnTo>
                <a:lnTo>
                  <a:pt x="22527" y="65033"/>
                </a:lnTo>
                <a:lnTo>
                  <a:pt x="21958" y="64288"/>
                </a:lnTo>
                <a:lnTo>
                  <a:pt x="21364" y="63567"/>
                </a:lnTo>
                <a:lnTo>
                  <a:pt x="21074" y="63214"/>
                </a:lnTo>
                <a:lnTo>
                  <a:pt x="20758" y="62873"/>
                </a:lnTo>
                <a:lnTo>
                  <a:pt x="20455" y="62532"/>
                </a:lnTo>
                <a:lnTo>
                  <a:pt x="20126" y="62216"/>
                </a:lnTo>
                <a:lnTo>
                  <a:pt x="19798" y="61887"/>
                </a:lnTo>
                <a:lnTo>
                  <a:pt x="19457" y="61584"/>
                </a:lnTo>
                <a:lnTo>
                  <a:pt x="19103" y="61294"/>
                </a:lnTo>
                <a:lnTo>
                  <a:pt x="18737" y="61016"/>
                </a:lnTo>
                <a:lnTo>
                  <a:pt x="18358" y="60750"/>
                </a:lnTo>
                <a:lnTo>
                  <a:pt x="17953" y="60498"/>
                </a:lnTo>
                <a:lnTo>
                  <a:pt x="17549" y="60258"/>
                </a:lnTo>
                <a:lnTo>
                  <a:pt x="17119" y="60043"/>
                </a:lnTo>
                <a:lnTo>
                  <a:pt x="16981" y="59955"/>
                </a:lnTo>
                <a:lnTo>
                  <a:pt x="16829" y="59853"/>
                </a:lnTo>
                <a:lnTo>
                  <a:pt x="16690" y="59727"/>
                </a:lnTo>
                <a:lnTo>
                  <a:pt x="16564" y="59588"/>
                </a:lnTo>
                <a:lnTo>
                  <a:pt x="16437" y="59424"/>
                </a:lnTo>
                <a:lnTo>
                  <a:pt x="16349" y="59272"/>
                </a:lnTo>
                <a:lnTo>
                  <a:pt x="16260" y="59108"/>
                </a:lnTo>
                <a:lnTo>
                  <a:pt x="16210" y="58944"/>
                </a:lnTo>
                <a:lnTo>
                  <a:pt x="15591" y="56506"/>
                </a:lnTo>
                <a:lnTo>
                  <a:pt x="14984" y="54042"/>
                </a:lnTo>
                <a:lnTo>
                  <a:pt x="13809" y="49141"/>
                </a:lnTo>
                <a:lnTo>
                  <a:pt x="13557" y="48055"/>
                </a:lnTo>
                <a:lnTo>
                  <a:pt x="13317" y="46981"/>
                </a:lnTo>
                <a:lnTo>
                  <a:pt x="13089" y="45894"/>
                </a:lnTo>
                <a:lnTo>
                  <a:pt x="12875" y="44808"/>
                </a:lnTo>
                <a:lnTo>
                  <a:pt x="12672" y="43709"/>
                </a:lnTo>
                <a:lnTo>
                  <a:pt x="12470" y="42623"/>
                </a:lnTo>
                <a:lnTo>
                  <a:pt x="12293" y="41524"/>
                </a:lnTo>
                <a:lnTo>
                  <a:pt x="12129" y="40412"/>
                </a:lnTo>
                <a:lnTo>
                  <a:pt x="11965" y="39313"/>
                </a:lnTo>
                <a:lnTo>
                  <a:pt x="11813" y="38201"/>
                </a:lnTo>
                <a:lnTo>
                  <a:pt x="11674" y="37077"/>
                </a:lnTo>
                <a:lnTo>
                  <a:pt x="11535" y="35953"/>
                </a:lnTo>
                <a:lnTo>
                  <a:pt x="11409" y="34816"/>
                </a:lnTo>
                <a:lnTo>
                  <a:pt x="11295" y="33679"/>
                </a:lnTo>
                <a:lnTo>
                  <a:pt x="11194" y="32529"/>
                </a:lnTo>
                <a:lnTo>
                  <a:pt x="11093" y="31367"/>
                </a:lnTo>
                <a:lnTo>
                  <a:pt x="11775" y="32264"/>
                </a:lnTo>
                <a:lnTo>
                  <a:pt x="12053" y="32630"/>
                </a:lnTo>
                <a:lnTo>
                  <a:pt x="12306" y="32984"/>
                </a:lnTo>
                <a:lnTo>
                  <a:pt x="12950" y="33957"/>
                </a:lnTo>
                <a:lnTo>
                  <a:pt x="13266" y="34449"/>
                </a:lnTo>
                <a:lnTo>
                  <a:pt x="13582" y="34942"/>
                </a:lnTo>
                <a:lnTo>
                  <a:pt x="13873" y="35447"/>
                </a:lnTo>
                <a:lnTo>
                  <a:pt x="14163" y="35940"/>
                </a:lnTo>
                <a:lnTo>
                  <a:pt x="14454" y="36445"/>
                </a:lnTo>
                <a:lnTo>
                  <a:pt x="14732" y="36951"/>
                </a:lnTo>
                <a:lnTo>
                  <a:pt x="14997" y="37468"/>
                </a:lnTo>
                <a:lnTo>
                  <a:pt x="15250" y="37974"/>
                </a:lnTo>
                <a:lnTo>
                  <a:pt x="15502" y="38492"/>
                </a:lnTo>
                <a:lnTo>
                  <a:pt x="15742" y="39010"/>
                </a:lnTo>
                <a:lnTo>
                  <a:pt x="15970" y="39528"/>
                </a:lnTo>
                <a:lnTo>
                  <a:pt x="16185" y="40058"/>
                </a:lnTo>
                <a:lnTo>
                  <a:pt x="16399" y="40589"/>
                </a:lnTo>
                <a:lnTo>
                  <a:pt x="16602" y="41119"/>
                </a:lnTo>
                <a:lnTo>
                  <a:pt x="16791" y="41650"/>
                </a:lnTo>
                <a:lnTo>
                  <a:pt x="16968" y="42193"/>
                </a:lnTo>
                <a:lnTo>
                  <a:pt x="17132" y="42736"/>
                </a:lnTo>
                <a:lnTo>
                  <a:pt x="17296" y="43279"/>
                </a:lnTo>
                <a:lnTo>
                  <a:pt x="17435" y="43835"/>
                </a:lnTo>
                <a:lnTo>
                  <a:pt x="17574" y="44391"/>
                </a:lnTo>
                <a:lnTo>
                  <a:pt x="17701" y="44947"/>
                </a:lnTo>
                <a:lnTo>
                  <a:pt x="17802" y="45515"/>
                </a:lnTo>
                <a:lnTo>
                  <a:pt x="17903" y="46084"/>
                </a:lnTo>
                <a:lnTo>
                  <a:pt x="17991" y="46652"/>
                </a:lnTo>
                <a:lnTo>
                  <a:pt x="18067" y="47233"/>
                </a:lnTo>
                <a:lnTo>
                  <a:pt x="18130" y="47815"/>
                </a:lnTo>
                <a:lnTo>
                  <a:pt x="18181" y="48408"/>
                </a:lnTo>
                <a:lnTo>
                  <a:pt x="18206" y="49002"/>
                </a:lnTo>
                <a:lnTo>
                  <a:pt x="18231" y="49596"/>
                </a:lnTo>
                <a:lnTo>
                  <a:pt x="18244" y="50190"/>
                </a:lnTo>
                <a:lnTo>
                  <a:pt x="18244" y="50594"/>
                </a:lnTo>
                <a:lnTo>
                  <a:pt x="18269" y="50973"/>
                </a:lnTo>
                <a:lnTo>
                  <a:pt x="18320" y="51364"/>
                </a:lnTo>
                <a:lnTo>
                  <a:pt x="18383" y="51756"/>
                </a:lnTo>
                <a:lnTo>
                  <a:pt x="18459" y="52135"/>
                </a:lnTo>
                <a:lnTo>
                  <a:pt x="18547" y="52514"/>
                </a:lnTo>
                <a:lnTo>
                  <a:pt x="18661" y="52880"/>
                </a:lnTo>
                <a:lnTo>
                  <a:pt x="18800" y="53247"/>
                </a:lnTo>
                <a:lnTo>
                  <a:pt x="18939" y="53613"/>
                </a:lnTo>
                <a:lnTo>
                  <a:pt x="19116" y="53967"/>
                </a:lnTo>
                <a:lnTo>
                  <a:pt x="19292" y="54308"/>
                </a:lnTo>
                <a:lnTo>
                  <a:pt x="19495" y="54649"/>
                </a:lnTo>
                <a:lnTo>
                  <a:pt x="19722" y="54990"/>
                </a:lnTo>
                <a:lnTo>
                  <a:pt x="19949" y="55306"/>
                </a:lnTo>
                <a:lnTo>
                  <a:pt x="20215" y="55622"/>
                </a:lnTo>
                <a:lnTo>
                  <a:pt x="20493" y="55925"/>
                </a:lnTo>
                <a:lnTo>
                  <a:pt x="20594" y="56026"/>
                </a:lnTo>
                <a:lnTo>
                  <a:pt x="20707" y="56102"/>
                </a:lnTo>
                <a:lnTo>
                  <a:pt x="20846" y="56165"/>
                </a:lnTo>
                <a:lnTo>
                  <a:pt x="20985" y="56228"/>
                </a:lnTo>
                <a:lnTo>
                  <a:pt x="21263" y="56342"/>
                </a:lnTo>
                <a:lnTo>
                  <a:pt x="21415" y="56392"/>
                </a:lnTo>
                <a:lnTo>
                  <a:pt x="21554" y="56455"/>
                </a:lnTo>
                <a:lnTo>
                  <a:pt x="21642" y="56228"/>
                </a:lnTo>
                <a:lnTo>
                  <a:pt x="21705" y="56038"/>
                </a:lnTo>
                <a:lnTo>
                  <a:pt x="21781" y="55811"/>
                </a:lnTo>
                <a:lnTo>
                  <a:pt x="21857" y="55520"/>
                </a:lnTo>
                <a:lnTo>
                  <a:pt x="21920" y="55179"/>
                </a:lnTo>
                <a:lnTo>
                  <a:pt x="21971" y="54788"/>
                </a:lnTo>
                <a:lnTo>
                  <a:pt x="21996" y="54333"/>
                </a:lnTo>
                <a:lnTo>
                  <a:pt x="22009" y="54080"/>
                </a:lnTo>
                <a:lnTo>
                  <a:pt x="22009" y="53828"/>
                </a:lnTo>
                <a:lnTo>
                  <a:pt x="21996" y="53550"/>
                </a:lnTo>
                <a:lnTo>
                  <a:pt x="21971" y="53259"/>
                </a:lnTo>
                <a:lnTo>
                  <a:pt x="21946" y="52943"/>
                </a:lnTo>
                <a:lnTo>
                  <a:pt x="21908" y="52628"/>
                </a:lnTo>
                <a:lnTo>
                  <a:pt x="21857" y="52287"/>
                </a:lnTo>
                <a:lnTo>
                  <a:pt x="21794" y="51933"/>
                </a:lnTo>
                <a:lnTo>
                  <a:pt x="21718" y="51554"/>
                </a:lnTo>
                <a:lnTo>
                  <a:pt x="21630" y="51175"/>
                </a:lnTo>
                <a:lnTo>
                  <a:pt x="21516" y="50771"/>
                </a:lnTo>
                <a:lnTo>
                  <a:pt x="21402" y="50341"/>
                </a:lnTo>
                <a:lnTo>
                  <a:pt x="21263" y="49912"/>
                </a:lnTo>
                <a:lnTo>
                  <a:pt x="21112" y="49457"/>
                </a:lnTo>
                <a:lnTo>
                  <a:pt x="20935" y="48977"/>
                </a:lnTo>
                <a:lnTo>
                  <a:pt x="20745" y="48497"/>
                </a:lnTo>
                <a:lnTo>
                  <a:pt x="20568" y="48093"/>
                </a:lnTo>
                <a:lnTo>
                  <a:pt x="20379" y="47688"/>
                </a:lnTo>
                <a:lnTo>
                  <a:pt x="20177" y="47297"/>
                </a:lnTo>
                <a:lnTo>
                  <a:pt x="19962" y="46918"/>
                </a:lnTo>
                <a:lnTo>
                  <a:pt x="19507" y="46160"/>
                </a:lnTo>
                <a:lnTo>
                  <a:pt x="19052" y="45402"/>
                </a:lnTo>
                <a:lnTo>
                  <a:pt x="18825" y="45023"/>
                </a:lnTo>
                <a:lnTo>
                  <a:pt x="18598" y="44631"/>
                </a:lnTo>
                <a:lnTo>
                  <a:pt x="18395" y="44240"/>
                </a:lnTo>
                <a:lnTo>
                  <a:pt x="18193" y="43848"/>
                </a:lnTo>
                <a:lnTo>
                  <a:pt x="18016" y="43444"/>
                </a:lnTo>
                <a:lnTo>
                  <a:pt x="17852" y="43027"/>
                </a:lnTo>
                <a:lnTo>
                  <a:pt x="17701" y="42597"/>
                </a:lnTo>
                <a:lnTo>
                  <a:pt x="17587" y="42155"/>
                </a:lnTo>
                <a:lnTo>
                  <a:pt x="17511" y="41852"/>
                </a:lnTo>
                <a:lnTo>
                  <a:pt x="17423" y="41549"/>
                </a:lnTo>
                <a:lnTo>
                  <a:pt x="17322" y="41258"/>
                </a:lnTo>
                <a:lnTo>
                  <a:pt x="17221" y="40955"/>
                </a:lnTo>
                <a:lnTo>
                  <a:pt x="16993" y="40374"/>
                </a:lnTo>
                <a:lnTo>
                  <a:pt x="16740" y="39793"/>
                </a:lnTo>
                <a:lnTo>
                  <a:pt x="16475" y="39212"/>
                </a:lnTo>
                <a:lnTo>
                  <a:pt x="16210" y="38643"/>
                </a:lnTo>
                <a:lnTo>
                  <a:pt x="15932" y="38062"/>
                </a:lnTo>
                <a:lnTo>
                  <a:pt x="15679" y="37481"/>
                </a:lnTo>
                <a:lnTo>
                  <a:pt x="15566" y="37228"/>
                </a:lnTo>
                <a:lnTo>
                  <a:pt x="15452" y="36963"/>
                </a:lnTo>
                <a:lnTo>
                  <a:pt x="15199" y="36458"/>
                </a:lnTo>
                <a:lnTo>
                  <a:pt x="15502" y="36597"/>
                </a:lnTo>
                <a:lnTo>
                  <a:pt x="15818" y="36761"/>
                </a:lnTo>
                <a:lnTo>
                  <a:pt x="16134" y="36938"/>
                </a:lnTo>
                <a:lnTo>
                  <a:pt x="16450" y="37153"/>
                </a:lnTo>
                <a:lnTo>
                  <a:pt x="16753" y="37367"/>
                </a:lnTo>
                <a:lnTo>
                  <a:pt x="17056" y="37607"/>
                </a:lnTo>
                <a:lnTo>
                  <a:pt x="17347" y="37847"/>
                </a:lnTo>
                <a:lnTo>
                  <a:pt x="17625" y="38075"/>
                </a:lnTo>
                <a:lnTo>
                  <a:pt x="17878" y="38315"/>
                </a:lnTo>
                <a:lnTo>
                  <a:pt x="18105" y="38542"/>
                </a:lnTo>
                <a:lnTo>
                  <a:pt x="18320" y="38744"/>
                </a:lnTo>
                <a:lnTo>
                  <a:pt x="18497" y="38946"/>
                </a:lnTo>
                <a:lnTo>
                  <a:pt x="18648" y="39111"/>
                </a:lnTo>
                <a:lnTo>
                  <a:pt x="18749" y="39250"/>
                </a:lnTo>
                <a:lnTo>
                  <a:pt x="18812" y="39363"/>
                </a:lnTo>
                <a:lnTo>
                  <a:pt x="18838" y="39401"/>
                </a:lnTo>
                <a:lnTo>
                  <a:pt x="18838" y="39427"/>
                </a:lnTo>
                <a:lnTo>
                  <a:pt x="18863" y="39907"/>
                </a:lnTo>
                <a:lnTo>
                  <a:pt x="18901" y="40374"/>
                </a:lnTo>
                <a:lnTo>
                  <a:pt x="18977" y="40829"/>
                </a:lnTo>
                <a:lnTo>
                  <a:pt x="19065" y="41284"/>
                </a:lnTo>
                <a:lnTo>
                  <a:pt x="19191" y="41713"/>
                </a:lnTo>
                <a:lnTo>
                  <a:pt x="19343" y="42130"/>
                </a:lnTo>
                <a:lnTo>
                  <a:pt x="19507" y="42547"/>
                </a:lnTo>
                <a:lnTo>
                  <a:pt x="19709" y="42938"/>
                </a:lnTo>
                <a:lnTo>
                  <a:pt x="19937" y="43330"/>
                </a:lnTo>
                <a:lnTo>
                  <a:pt x="20177" y="43709"/>
                </a:lnTo>
                <a:lnTo>
                  <a:pt x="20442" y="44063"/>
                </a:lnTo>
                <a:lnTo>
                  <a:pt x="20733" y="44416"/>
                </a:lnTo>
                <a:lnTo>
                  <a:pt x="21049" y="44745"/>
                </a:lnTo>
                <a:lnTo>
                  <a:pt x="21390" y="45073"/>
                </a:lnTo>
                <a:lnTo>
                  <a:pt x="21743" y="45376"/>
                </a:lnTo>
                <a:lnTo>
                  <a:pt x="22135" y="45667"/>
                </a:lnTo>
                <a:lnTo>
                  <a:pt x="22350" y="45819"/>
                </a:lnTo>
                <a:lnTo>
                  <a:pt x="22602" y="45958"/>
                </a:lnTo>
                <a:lnTo>
                  <a:pt x="22868" y="46097"/>
                </a:lnTo>
                <a:lnTo>
                  <a:pt x="23158" y="46223"/>
                </a:lnTo>
                <a:lnTo>
                  <a:pt x="23777" y="46501"/>
                </a:lnTo>
                <a:lnTo>
                  <a:pt x="24409" y="46779"/>
                </a:lnTo>
                <a:lnTo>
                  <a:pt x="24396" y="46223"/>
                </a:lnTo>
                <a:lnTo>
                  <a:pt x="24346" y="45680"/>
                </a:lnTo>
                <a:lnTo>
                  <a:pt x="24283" y="45149"/>
                </a:lnTo>
                <a:lnTo>
                  <a:pt x="24194" y="44644"/>
                </a:lnTo>
                <a:lnTo>
                  <a:pt x="24093" y="44164"/>
                </a:lnTo>
                <a:lnTo>
                  <a:pt x="23967" y="43684"/>
                </a:lnTo>
                <a:lnTo>
                  <a:pt x="23815" y="43229"/>
                </a:lnTo>
                <a:lnTo>
                  <a:pt x="23638" y="42787"/>
                </a:lnTo>
                <a:lnTo>
                  <a:pt x="23449" y="42370"/>
                </a:lnTo>
                <a:lnTo>
                  <a:pt x="23222" y="41966"/>
                </a:lnTo>
                <a:lnTo>
                  <a:pt x="23108" y="41776"/>
                </a:lnTo>
                <a:lnTo>
                  <a:pt x="22981" y="41574"/>
                </a:lnTo>
                <a:lnTo>
                  <a:pt x="22855" y="41397"/>
                </a:lnTo>
                <a:lnTo>
                  <a:pt x="22716" y="41208"/>
                </a:lnTo>
                <a:lnTo>
                  <a:pt x="22565" y="41031"/>
                </a:lnTo>
                <a:lnTo>
                  <a:pt x="22413" y="40867"/>
                </a:lnTo>
                <a:lnTo>
                  <a:pt x="22261" y="40690"/>
                </a:lnTo>
                <a:lnTo>
                  <a:pt x="22097" y="40538"/>
                </a:lnTo>
                <a:lnTo>
                  <a:pt x="21933" y="40374"/>
                </a:lnTo>
                <a:lnTo>
                  <a:pt x="21756" y="40222"/>
                </a:lnTo>
                <a:lnTo>
                  <a:pt x="21567" y="40071"/>
                </a:lnTo>
                <a:lnTo>
                  <a:pt x="21377" y="39932"/>
                </a:lnTo>
                <a:lnTo>
                  <a:pt x="20328" y="39149"/>
                </a:lnTo>
                <a:lnTo>
                  <a:pt x="19280" y="38378"/>
                </a:lnTo>
                <a:lnTo>
                  <a:pt x="18749" y="37999"/>
                </a:lnTo>
                <a:lnTo>
                  <a:pt x="18219" y="37633"/>
                </a:lnTo>
                <a:lnTo>
                  <a:pt x="17688" y="37266"/>
                </a:lnTo>
                <a:lnTo>
                  <a:pt x="17145" y="36913"/>
                </a:lnTo>
                <a:lnTo>
                  <a:pt x="16791" y="36685"/>
                </a:lnTo>
                <a:lnTo>
                  <a:pt x="16463" y="36458"/>
                </a:lnTo>
                <a:lnTo>
                  <a:pt x="16159" y="36218"/>
                </a:lnTo>
                <a:lnTo>
                  <a:pt x="15881" y="35990"/>
                </a:lnTo>
                <a:lnTo>
                  <a:pt x="15616" y="35763"/>
                </a:lnTo>
                <a:lnTo>
                  <a:pt x="15363" y="35523"/>
                </a:lnTo>
                <a:lnTo>
                  <a:pt x="15123" y="35283"/>
                </a:lnTo>
                <a:lnTo>
                  <a:pt x="14896" y="35030"/>
                </a:lnTo>
                <a:lnTo>
                  <a:pt x="14681" y="34778"/>
                </a:lnTo>
                <a:lnTo>
                  <a:pt x="14479" y="34512"/>
                </a:lnTo>
                <a:lnTo>
                  <a:pt x="14264" y="34235"/>
                </a:lnTo>
                <a:lnTo>
                  <a:pt x="14075" y="33931"/>
                </a:lnTo>
                <a:lnTo>
                  <a:pt x="13873" y="33628"/>
                </a:lnTo>
                <a:lnTo>
                  <a:pt x="13671" y="33312"/>
                </a:lnTo>
                <a:lnTo>
                  <a:pt x="13254" y="32605"/>
                </a:lnTo>
                <a:lnTo>
                  <a:pt x="13039" y="32302"/>
                </a:lnTo>
                <a:lnTo>
                  <a:pt x="12660" y="31796"/>
                </a:lnTo>
                <a:lnTo>
                  <a:pt x="12281" y="31304"/>
                </a:lnTo>
                <a:lnTo>
                  <a:pt x="12129" y="31127"/>
                </a:lnTo>
                <a:lnTo>
                  <a:pt x="12041" y="31026"/>
                </a:lnTo>
                <a:lnTo>
                  <a:pt x="11813" y="30824"/>
                </a:lnTo>
                <a:lnTo>
                  <a:pt x="11624" y="30622"/>
                </a:lnTo>
                <a:lnTo>
                  <a:pt x="11460" y="30432"/>
                </a:lnTo>
                <a:lnTo>
                  <a:pt x="11321" y="30243"/>
                </a:lnTo>
                <a:lnTo>
                  <a:pt x="11194" y="30066"/>
                </a:lnTo>
                <a:lnTo>
                  <a:pt x="11093" y="29876"/>
                </a:lnTo>
                <a:lnTo>
                  <a:pt x="11017" y="29687"/>
                </a:lnTo>
                <a:lnTo>
                  <a:pt x="10942" y="29497"/>
                </a:lnTo>
                <a:lnTo>
                  <a:pt x="10891" y="29308"/>
                </a:lnTo>
                <a:lnTo>
                  <a:pt x="10853" y="29106"/>
                </a:lnTo>
                <a:lnTo>
                  <a:pt x="10815" y="28891"/>
                </a:lnTo>
                <a:lnTo>
                  <a:pt x="10790" y="28676"/>
                </a:lnTo>
                <a:lnTo>
                  <a:pt x="10752" y="28196"/>
                </a:lnTo>
                <a:lnTo>
                  <a:pt x="10714" y="27678"/>
                </a:lnTo>
                <a:lnTo>
                  <a:pt x="10638" y="26592"/>
                </a:lnTo>
                <a:lnTo>
                  <a:pt x="10550" y="25505"/>
                </a:lnTo>
                <a:lnTo>
                  <a:pt x="10360" y="23345"/>
                </a:lnTo>
                <a:lnTo>
                  <a:pt x="10285" y="22259"/>
                </a:lnTo>
                <a:lnTo>
                  <a:pt x="10209" y="21172"/>
                </a:lnTo>
                <a:lnTo>
                  <a:pt x="10171" y="20099"/>
                </a:lnTo>
                <a:lnTo>
                  <a:pt x="10146" y="19555"/>
                </a:lnTo>
                <a:lnTo>
                  <a:pt x="10146" y="19012"/>
                </a:lnTo>
                <a:lnTo>
                  <a:pt x="10146" y="17105"/>
                </a:lnTo>
                <a:lnTo>
                  <a:pt x="10158" y="15197"/>
                </a:lnTo>
                <a:lnTo>
                  <a:pt x="10184" y="13277"/>
                </a:lnTo>
                <a:lnTo>
                  <a:pt x="10222" y="11369"/>
                </a:lnTo>
                <a:lnTo>
                  <a:pt x="10310" y="7554"/>
                </a:lnTo>
                <a:lnTo>
                  <a:pt x="10386" y="3739"/>
                </a:lnTo>
                <a:lnTo>
                  <a:pt x="10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341</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Times New Roman</vt:lpstr>
      <vt:lpstr>Oxygen</vt:lpstr>
      <vt:lpstr>Calibri</vt:lpstr>
      <vt:lpstr>Maven Pro</vt:lpstr>
      <vt:lpstr>Poiret One</vt:lpstr>
      <vt:lpstr>Perpetua Titling MT</vt:lpstr>
      <vt:lpstr>Oxygen Light</vt:lpstr>
      <vt:lpstr>Bebas Neue</vt:lpstr>
      <vt:lpstr>Wingdings</vt:lpstr>
      <vt:lpstr>Minimalist Aesthetic Slideshow by Slidesgo</vt:lpstr>
      <vt:lpstr>A presentation on the code of conduct of a company considering public safety; the impacts of engineering activity; economic, social, cultural, environmental and sustainability </vt:lpstr>
      <vt:lpstr>CONTENTS</vt:lpstr>
      <vt:lpstr>Company name: SAF software firm</vt:lpstr>
      <vt:lpstr>Issues in engineering practice </vt:lpstr>
      <vt:lpstr>Code of Conduct</vt:lpstr>
      <vt:lpstr>Code of Conduct</vt:lpstr>
      <vt:lpstr>Conclusion</vt:lpstr>
      <vt:lpstr>References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 Code of Ethics Section 2.5</dc:title>
  <dc:creator>HP</dc:creator>
  <cp:lastModifiedBy>user</cp:lastModifiedBy>
  <cp:revision>20</cp:revision>
  <dcterms:modified xsi:type="dcterms:W3CDTF">2022-08-06T16:20:29Z</dcterms:modified>
</cp:coreProperties>
</file>