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Attrition rate Employee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common attrition rate definition refers to employee or staff turnover ,but in broader </a:t>
            </a:r>
            <a:r>
              <a:rPr lang="en-US" dirty="0" err="1" smtClean="0"/>
              <a:t>sense,attrition</a:t>
            </a:r>
            <a:r>
              <a:rPr lang="en-US" dirty="0" smtClean="0"/>
              <a:t> rate is calculation of a number of individual or item that vacate or move out of a larger ,collective group that can be an </a:t>
            </a:r>
            <a:r>
              <a:rPr lang="en-US" dirty="0" err="1" smtClean="0"/>
              <a:t>organization,over</a:t>
            </a:r>
            <a:r>
              <a:rPr lang="en-US" dirty="0" smtClean="0"/>
              <a:t> specified time frame.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07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2060620"/>
            <a:ext cx="9601196" cy="22537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term often used by human resources professional to determine a company ability to retains employee.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26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is divided into three parts </a:t>
            </a:r>
          </a:p>
          <a:p>
            <a:r>
              <a:rPr lang="en-US" dirty="0" smtClean="0"/>
              <a:t>Building a machine learning model to predict attrition among employee.</a:t>
            </a:r>
          </a:p>
          <a:p>
            <a:r>
              <a:rPr lang="en-US" dirty="0" smtClean="0"/>
              <a:t>We build a web app on </a:t>
            </a:r>
            <a:r>
              <a:rPr lang="en-US" dirty="0" err="1" smtClean="0"/>
              <a:t>Django</a:t>
            </a:r>
            <a:r>
              <a:rPr lang="en-US" dirty="0" smtClean="0"/>
              <a:t> to mount the prediction  model.</a:t>
            </a:r>
          </a:p>
          <a:p>
            <a:r>
              <a:rPr lang="en-US" dirty="0" smtClean="0"/>
              <a:t>We deploy the </a:t>
            </a:r>
            <a:r>
              <a:rPr lang="en-US" dirty="0" err="1" smtClean="0"/>
              <a:t>Django</a:t>
            </a:r>
            <a:r>
              <a:rPr lang="en-US" dirty="0" smtClean="0"/>
              <a:t> project on </a:t>
            </a:r>
            <a:r>
              <a:rPr lang="en-US" dirty="0" err="1" smtClean="0"/>
              <a:t>heroku</a:t>
            </a:r>
            <a:r>
              <a:rPr lang="en-US" dirty="0" smtClean="0"/>
              <a:t> through </a:t>
            </a:r>
            <a:r>
              <a:rPr lang="en-US" dirty="0" err="1" smtClean="0"/>
              <a:t>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47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we start off with building machine model(we actually use 3 model is compare which is the best)and train the model using the attrition rate dataset having 900 </a:t>
            </a:r>
            <a:r>
              <a:rPr lang="en-US" dirty="0" err="1" smtClean="0"/>
              <a:t>datapoints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754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web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second part of the project where we built the web application using the framework </a:t>
            </a:r>
            <a:r>
              <a:rPr lang="en-US" dirty="0" err="1" smtClean="0"/>
              <a:t>django.We</a:t>
            </a:r>
            <a:r>
              <a:rPr lang="en-US" dirty="0" smtClean="0"/>
              <a:t> mount the model we built in the previous part on the </a:t>
            </a:r>
            <a:r>
              <a:rPr lang="en-US" dirty="0" err="1" smtClean="0"/>
              <a:t>django</a:t>
            </a:r>
            <a:r>
              <a:rPr lang="en-US" dirty="0" smtClean="0"/>
              <a:t>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30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on </a:t>
            </a:r>
            <a:r>
              <a:rPr lang="en-US" dirty="0" err="1" smtClean="0"/>
              <a:t>Heroku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last part of the project where we will deploy the </a:t>
            </a:r>
            <a:r>
              <a:rPr lang="en-US" dirty="0" err="1" smtClean="0"/>
              <a:t>django</a:t>
            </a:r>
            <a:r>
              <a:rPr lang="en-US" dirty="0" smtClean="0"/>
              <a:t> application on </a:t>
            </a:r>
            <a:r>
              <a:rPr lang="en-US" dirty="0" err="1" smtClean="0"/>
              <a:t>Heroku</a:t>
            </a:r>
            <a:r>
              <a:rPr lang="en-US" dirty="0" smtClean="0"/>
              <a:t> using the connection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240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201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Attrition rate Employee</vt:lpstr>
      <vt:lpstr>PowerPoint Presentation</vt:lpstr>
      <vt:lpstr>Details of the project</vt:lpstr>
      <vt:lpstr>Machine Learning Model</vt:lpstr>
      <vt:lpstr>Django web app</vt:lpstr>
      <vt:lpstr>Deploying on Heroku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Attrition rate Employee</dc:title>
  <dc:creator>Sumukh</dc:creator>
  <cp:lastModifiedBy>Sumukh</cp:lastModifiedBy>
  <cp:revision>3</cp:revision>
  <dcterms:created xsi:type="dcterms:W3CDTF">2021-11-02T04:18:15Z</dcterms:created>
  <dcterms:modified xsi:type="dcterms:W3CDTF">2021-11-02T04:36:59Z</dcterms:modified>
</cp:coreProperties>
</file>