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56" r:id="rId5"/>
    <p:sldId id="262" r:id="rId6"/>
    <p:sldId id="257" r:id="rId7"/>
    <p:sldId id="264"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Lst>
        </p14:section>
        <p14:section name="Learn More" id="{2CC34DB2-6590-42C0-AD4B-A04C6060184E}">
          <p14:sldIdLst>
            <p14:sldId id="263"/>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3/14/2022</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Petrol Price Forecasting</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Main ai</a:t>
            </a:r>
            <a:r>
              <a:rPr lang="en-US" dirty="0" smtClean="0"/>
              <a:t>m of this project is to predict/</a:t>
            </a:r>
            <a:r>
              <a:rPr lang="en-US" dirty="0" err="1" smtClean="0"/>
              <a:t>forecaste</a:t>
            </a:r>
            <a:r>
              <a:rPr lang="en-US" dirty="0" smtClean="0"/>
              <a:t> the correct Oil/Petrol price for the upcoming dates using machine learning technique and Auto ML</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434" y="1729203"/>
            <a:ext cx="4876800" cy="4447761"/>
          </a:xfrm>
        </p:spPr>
        <p:txBody>
          <a:bodyPr>
            <a:normAutofit/>
          </a:bodyPr>
          <a:lstStyle/>
          <a:p>
            <a:r>
              <a:rPr lang="en-US" dirty="0" smtClean="0"/>
              <a:t>In the long </a:t>
            </a:r>
            <a:r>
              <a:rPr lang="en-US" dirty="0" err="1" smtClean="0"/>
              <a:t>term,the</a:t>
            </a:r>
            <a:r>
              <a:rPr lang="en-US" dirty="0" smtClean="0"/>
              <a:t> </a:t>
            </a:r>
            <a:r>
              <a:rPr lang="en-US" dirty="0" err="1" smtClean="0"/>
              <a:t>indian</a:t>
            </a:r>
            <a:r>
              <a:rPr lang="en-US" dirty="0" smtClean="0"/>
              <a:t> Gasoline prices is projected to trend around 1.05 USD/liter in 2022 and 1.00 USD/Liter in 2023,according to econometric model.</a:t>
            </a:r>
          </a:p>
          <a:p>
            <a:r>
              <a:rPr lang="en-US" dirty="0" smtClean="0"/>
              <a:t>Petrol Price are going continuously these days and it has become very hard to predict what will be the price range next few months or even days</a:t>
            </a:r>
            <a:endParaRPr lang="en-US" dirty="0"/>
          </a:p>
        </p:txBody>
      </p:sp>
      <p:sp>
        <p:nvSpPr>
          <p:cNvPr id="7" name="Title 6"/>
          <p:cNvSpPr>
            <a:spLocks noGrp="1"/>
          </p:cNvSpPr>
          <p:nvPr>
            <p:ph type="title"/>
          </p:nvPr>
        </p:nvSpPr>
        <p:spPr/>
        <p:txBody>
          <a:bodyPr/>
          <a:lstStyle/>
          <a:p>
            <a:r>
              <a:rPr lang="en-US" dirty="0" smtClean="0"/>
              <a:t>Prediction</a:t>
            </a:r>
            <a:endParaRPr lang="en-IN" dirty="0"/>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do</a:t>
            </a:r>
            <a:endParaRPr lang="en-US" dirty="0"/>
          </a:p>
        </p:txBody>
      </p:sp>
      <p:sp>
        <p:nvSpPr>
          <p:cNvPr id="3" name="Content Placeholder 2"/>
          <p:cNvSpPr>
            <a:spLocks noGrp="1"/>
          </p:cNvSpPr>
          <p:nvPr>
            <p:ph idx="1"/>
          </p:nvPr>
        </p:nvSpPr>
        <p:spPr>
          <a:xfrm>
            <a:off x="838200" y="1825625"/>
            <a:ext cx="6093884" cy="4433752"/>
          </a:xfrm>
        </p:spPr>
        <p:txBody>
          <a:bodyPr>
            <a:normAutofit/>
          </a:bodyPr>
          <a:lstStyle/>
          <a:p>
            <a:r>
              <a:rPr lang="en-US" dirty="0" smtClean="0"/>
              <a:t>In this project we will try to </a:t>
            </a:r>
            <a:r>
              <a:rPr lang="en-US" dirty="0" err="1" smtClean="0"/>
              <a:t>forecaste</a:t>
            </a:r>
            <a:r>
              <a:rPr lang="en-US" dirty="0" smtClean="0"/>
              <a:t> the different petrol price for the upcoming dates given to us.</a:t>
            </a:r>
          </a:p>
          <a:p>
            <a:r>
              <a:rPr lang="en-US" dirty="0" smtClean="0"/>
              <a:t>We will use LSTM and ARIMA forecasting model to predict the price that we will see how we can implement the same using </a:t>
            </a:r>
            <a:r>
              <a:rPr lang="en-US" dirty="0" err="1" smtClean="0"/>
              <a:t>autokeras</a:t>
            </a:r>
            <a:r>
              <a:rPr lang="en-US" dirty="0" smtClean="0"/>
              <a:t> ,which is auto ml library.</a:t>
            </a:r>
            <a:endParaRPr lang="en-US" dirty="0" smtClean="0"/>
          </a:p>
        </p:txBody>
      </p:sp>
      <p:pic>
        <p:nvPicPr>
          <p:cNvPr id="11" name="Picture 10"/>
          <p:cNvPicPr>
            <a:picLocks noChangeAspect="1"/>
          </p:cNvPicPr>
          <p:nvPr/>
        </p:nvPicPr>
        <p:blipFill>
          <a:blip r:embed="rId2"/>
          <a:stretch>
            <a:fillRect/>
          </a:stretch>
        </p:blipFill>
        <p:spPr>
          <a:xfrm>
            <a:off x="7408335" y="4495751"/>
            <a:ext cx="4036895" cy="1682040"/>
          </a:xfrm>
          <a:prstGeom prst="rect">
            <a:avLst/>
          </a:prstGeom>
        </p:spPr>
      </p:pic>
      <p:pic>
        <p:nvPicPr>
          <p:cNvPr id="7" name="Picture 6"/>
          <p:cNvPicPr>
            <a:picLocks noChangeAspect="1"/>
          </p:cNvPicPr>
          <p:nvPr/>
        </p:nvPicPr>
        <p:blipFill>
          <a:blip r:embed="rId3"/>
          <a:stretch>
            <a:fillRect/>
          </a:stretch>
        </p:blipFill>
        <p:spPr>
          <a:xfrm>
            <a:off x="7406628" y="1840906"/>
            <a:ext cx="4038600" cy="2257425"/>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Together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LSTM:Long short term meomary is an artificial recurrent neural network used in the field of deep learning. Unlike standard feed forward neura</a:t>
            </a:r>
            <a:r>
              <a:rPr lang="en-US" dirty="0" smtClean="0"/>
              <a:t>l network,LSTM</a:t>
            </a:r>
            <a:r>
              <a:rPr lang="en-US" dirty="0"/>
              <a:t> </a:t>
            </a:r>
            <a:r>
              <a:rPr lang="en-US" dirty="0" smtClean="0"/>
              <a:t>has feedback connection. It can process not only single data point, but also entire sequences of data.</a:t>
            </a:r>
          </a:p>
          <a:p>
            <a:r>
              <a:rPr lang="en-US" dirty="0" smtClean="0"/>
              <a:t>ARIMA:An arima is a class of statically models for analyzing and forecasting time series data. Arima is an acronomy that stands for auto regressive integrated moving average.it is generalization of the simpler Auto Regressive moving average and adds the notion of integration.</a:t>
            </a:r>
            <a:endParaRPr lang="en-US" dirty="0"/>
          </a:p>
        </p:txBody>
      </p:sp>
      <p:pic>
        <p:nvPicPr>
          <p:cNvPr id="5" name="Picture 4"/>
          <p:cNvPicPr>
            <a:picLocks noChangeAspect="1"/>
          </p:cNvPicPr>
          <p:nvPr/>
        </p:nvPicPr>
        <p:blipFill>
          <a:blip r:embed="rId2"/>
          <a:stretch>
            <a:fillRect/>
          </a:stretch>
        </p:blipFill>
        <p:spPr>
          <a:xfrm>
            <a:off x="5464610" y="2029619"/>
            <a:ext cx="6010275" cy="3943350"/>
          </a:xfrm>
          <a:prstGeom prst="rect">
            <a:avLst/>
          </a:prstGeom>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a:t>
            </a:r>
            <a:r>
              <a:rPr lang="en-US" dirty="0" err="1" smtClean="0"/>
              <a:t>Kera</a:t>
            </a:r>
            <a:r>
              <a:rPr lang="en-US" dirty="0" err="1"/>
              <a:t>s</a:t>
            </a:r>
            <a:endParaRPr lang="en-US" dirty="0"/>
          </a:p>
        </p:txBody>
      </p:sp>
      <p:sp>
        <p:nvSpPr>
          <p:cNvPr id="3" name="Text Placeholder 2"/>
          <p:cNvSpPr>
            <a:spLocks noGrp="1"/>
          </p:cNvSpPr>
          <p:nvPr>
            <p:ph type="body" idx="1"/>
          </p:nvPr>
        </p:nvSpPr>
        <p:spPr>
          <a:xfrm>
            <a:off x="5920943" y="1784050"/>
            <a:ext cx="6271057" cy="2994011"/>
          </a:xfrm>
        </p:spPr>
        <p:txBody>
          <a:bodyPr>
            <a:noAutofit/>
          </a:bodyPr>
          <a:lstStyle/>
          <a:p>
            <a:r>
              <a:rPr lang="en-US" sz="2400" dirty="0" smtClean="0"/>
              <a:t>An auto ML system based on keras</a:t>
            </a:r>
            <a:r>
              <a:rPr lang="en-US" sz="2400" dirty="0" smtClean="0"/>
              <a:t>.it is developed by data lab at </a:t>
            </a:r>
            <a:r>
              <a:rPr lang="en-US" sz="2400" dirty="0" err="1" smtClean="0"/>
              <a:t>Texax</a:t>
            </a:r>
            <a:r>
              <a:rPr lang="en-US" sz="2400" dirty="0" smtClean="0"/>
              <a:t> A&amp;M </a:t>
            </a:r>
            <a:r>
              <a:rPr lang="en-US" sz="2400" dirty="0" err="1" smtClean="0"/>
              <a:t>university.The</a:t>
            </a:r>
            <a:r>
              <a:rPr lang="en-US" sz="2400" dirty="0" smtClean="0"/>
              <a:t> goal of </a:t>
            </a:r>
            <a:r>
              <a:rPr lang="en-US" sz="2400" dirty="0" err="1" smtClean="0"/>
              <a:t>Autokeras</a:t>
            </a:r>
            <a:r>
              <a:rPr lang="en-US" sz="2400" dirty="0" smtClean="0"/>
              <a:t> is to make machine learning accessible to everyone </a:t>
            </a:r>
          </a:p>
          <a:p>
            <a:r>
              <a:rPr lang="en-US" sz="2400" dirty="0" smtClean="0"/>
              <a:t>This are certain application:1]</a:t>
            </a:r>
            <a:r>
              <a:rPr lang="en-US" sz="2400" dirty="0" err="1" smtClean="0"/>
              <a:t>Regressor</a:t>
            </a:r>
            <a:endParaRPr lang="en-US" sz="2400" dirty="0" smtClean="0"/>
          </a:p>
          <a:p>
            <a:r>
              <a:rPr lang="en-US" sz="2400" dirty="0" smtClean="0"/>
              <a:t>2]Image classifier</a:t>
            </a:r>
          </a:p>
          <a:p>
            <a:r>
              <a:rPr lang="en-US" sz="2400" dirty="0" smtClean="0"/>
              <a:t>3]Object detection</a:t>
            </a:r>
          </a:p>
          <a:p>
            <a:endParaRPr lang="en-US" sz="2400"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2">
            <a:hlinkClick r:id="rId3" tooltip="Learn More"/>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rgbClr val="DD462F"/>
                </a:solidFill>
              </a:rPr>
              <a:t>Find out more at the PowerPoint Getting Started Center</a:t>
            </a: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6325"/>
          </a:xfrm>
          <a:prstGeom prst="rect">
            <a:avLst/>
          </a:prstGeom>
        </p:spPr>
      </p:pic>
    </p:spTree>
    <p:extLst>
      <p:ext uri="{BB962C8B-B14F-4D97-AF65-F5344CB8AC3E}">
        <p14:creationId xmlns:p14="http://schemas.microsoft.com/office/powerpoint/2010/main" val="269800758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documentManagement/types"/>
    <ds:schemaRef ds:uri="http://purl.org/dc/elements/1.1/"/>
    <ds:schemaRef ds:uri="4873beb7-5857-4685-be1f-d57550cc96cc"/>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43</TotalTime>
  <Words>298</Words>
  <Application>Microsoft Office PowerPoint</Application>
  <PresentationFormat>Widescreen</PresentationFormat>
  <Paragraphs>21</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WelcomeDoc</vt:lpstr>
      <vt:lpstr>Petrol Price Forecasting</vt:lpstr>
      <vt:lpstr>Prediction</vt:lpstr>
      <vt:lpstr>What we will do</vt:lpstr>
      <vt:lpstr>Work Together</vt:lpstr>
      <vt:lpstr>Auto Keras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Petrol Price Forecasting</dc:title>
  <dc:creator>Sumukh</dc:creator>
  <cp:keywords/>
  <cp:lastModifiedBy>Sumukh</cp:lastModifiedBy>
  <cp:revision>6</cp:revision>
  <dcterms:created xsi:type="dcterms:W3CDTF">2022-03-14T04:39:07Z</dcterms:created>
  <dcterms:modified xsi:type="dcterms:W3CDTF">2022-03-14T05:23:06Z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