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Plant Disease Prediction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Project-7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65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this </a:t>
            </a:r>
            <a:r>
              <a:rPr lang="en-US" sz="1800" dirty="0" err="1" smtClean="0"/>
              <a:t>project,I</a:t>
            </a:r>
            <a:r>
              <a:rPr lang="en-US" sz="1800" dirty="0" smtClean="0"/>
              <a:t> will create Convolutional Network which will be able to predict whether a plant is suffering from a </a:t>
            </a:r>
            <a:r>
              <a:rPr lang="en-US" sz="1800" dirty="0" err="1" smtClean="0"/>
              <a:t>disease.I</a:t>
            </a:r>
            <a:r>
              <a:rPr lang="en-US" sz="1800" dirty="0" smtClean="0"/>
              <a:t> will use different layer and other </a:t>
            </a:r>
            <a:r>
              <a:rPr lang="en-US" sz="1800" dirty="0" err="1" smtClean="0"/>
              <a:t>hyperparameter</a:t>
            </a:r>
            <a:r>
              <a:rPr lang="en-US" sz="1800" dirty="0" smtClean="0"/>
              <a:t> for </a:t>
            </a:r>
            <a:r>
              <a:rPr lang="en-US" sz="1800" dirty="0" err="1" smtClean="0"/>
              <a:t>building,training</a:t>
            </a:r>
            <a:r>
              <a:rPr lang="en-US" sz="1800" dirty="0" smtClean="0"/>
              <a:t> and testing. 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society need to </a:t>
            </a:r>
            <a:r>
              <a:rPr lang="en-US" dirty="0"/>
              <a:t>i</a:t>
            </a:r>
            <a:r>
              <a:rPr lang="en-US" dirty="0" smtClean="0"/>
              <a:t>ncrease food production by an estimated 70% by 2050 to feed an expected population size that is predicted to be over 9 billion people.</a:t>
            </a:r>
          </a:p>
          <a:p>
            <a:r>
              <a:rPr lang="en-US" dirty="0" smtClean="0"/>
              <a:t>Currently infection Disease reduce potential yield by an average of 40% with many farmers in the developing </a:t>
            </a:r>
            <a:r>
              <a:rPr lang="en-US" dirty="0" err="1" smtClean="0"/>
              <a:t>world.Experience</a:t>
            </a:r>
            <a:r>
              <a:rPr lang="en-US" dirty="0" smtClean="0"/>
              <a:t> yield loss as high as 100%.The widespread distribution of smartphones among crop grower around</a:t>
            </a:r>
          </a:p>
          <a:p>
            <a:r>
              <a:rPr lang="en-US" dirty="0" smtClean="0"/>
              <a:t>The world with an expected 5 billion smartphones by 2020 offers the </a:t>
            </a:r>
            <a:r>
              <a:rPr lang="en-US" dirty="0" err="1" smtClean="0"/>
              <a:t>pontiatial</a:t>
            </a:r>
            <a:r>
              <a:rPr lang="en-US" dirty="0" smtClean="0"/>
              <a:t> of turning the smartphone into a valuable tool for diverse community growing food.</a:t>
            </a:r>
          </a:p>
          <a:p>
            <a:r>
              <a:rPr lang="en-US" dirty="0" smtClean="0"/>
              <a:t>One Potential app is development of mobile disease diagnostics through machine learning and </a:t>
            </a:r>
            <a:r>
              <a:rPr lang="en-US" smtClean="0"/>
              <a:t>Big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162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Plant Disease Prediction app</vt:lpstr>
      <vt:lpstr>In this project,I will create Convolutional Network which will be able to predict whether a plant is suffering from a disease.I will use different layer and other hyperparameter for building,training and testing.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Prediction app</dc:title>
  <dc:creator>Sumukh</dc:creator>
  <cp:lastModifiedBy>Sumukh</cp:lastModifiedBy>
  <cp:revision>2</cp:revision>
  <dcterms:created xsi:type="dcterms:W3CDTF">2021-09-15T03:48:17Z</dcterms:created>
  <dcterms:modified xsi:type="dcterms:W3CDTF">2021-09-15T04:01:52Z</dcterms:modified>
</cp:coreProperties>
</file>