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11/5/2021</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11/5/2021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11/5/2021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11/5/2021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11/5/2021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11/5/2021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11/5/2021</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11/5/2021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11/5/2021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11/5/2021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11/5/2021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11/5/2021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11/5/2021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11/5/2021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11/5/2021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11/5/2021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11/5/2021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11/5/2021</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Customer Revenue –Deep Learning</a:t>
            </a:r>
            <a:endParaRPr lang="en-IN" dirty="0"/>
          </a:p>
        </p:txBody>
      </p:sp>
      <p:sp>
        <p:nvSpPr>
          <p:cNvPr id="3" name="Subtitle 2"/>
          <p:cNvSpPr>
            <a:spLocks noGrp="1"/>
          </p:cNvSpPr>
          <p:nvPr>
            <p:ph type="subTitle" idx="1"/>
          </p:nvPr>
        </p:nvSpPr>
        <p:spPr/>
        <p:txBody>
          <a:bodyPr>
            <a:normAutofit fontScale="70000" lnSpcReduction="20000"/>
          </a:bodyPr>
          <a:lstStyle/>
          <a:p>
            <a:r>
              <a:rPr lang="en-US" dirty="0" smtClean="0"/>
              <a:t>CUSTOMER ARE THE BACKBONE OF ANY MODERN BUSINESS. They can lead your business to the greater height if you know  how to leverage their participation. Customer invest in your service and products at various stages of their customer journey which then are called customer revenue. These revenue can be in the form one time sales or the recurring revenue.</a:t>
            </a:r>
            <a:endParaRPr lang="en-IN" dirty="0"/>
          </a:p>
        </p:txBody>
      </p:sp>
    </p:spTree>
    <p:extLst>
      <p:ext uri="{BB962C8B-B14F-4D97-AF65-F5344CB8AC3E}">
        <p14:creationId xmlns:p14="http://schemas.microsoft.com/office/powerpoint/2010/main" val="29852323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Details of the Project</a:t>
            </a:r>
            <a:endParaRPr lang="en-IN" dirty="0"/>
          </a:p>
        </p:txBody>
      </p:sp>
      <p:sp>
        <p:nvSpPr>
          <p:cNvPr id="3" name="Content Placeholder 2"/>
          <p:cNvSpPr>
            <a:spLocks noGrp="1"/>
          </p:cNvSpPr>
          <p:nvPr>
            <p:ph idx="1"/>
          </p:nvPr>
        </p:nvSpPr>
        <p:spPr/>
        <p:txBody>
          <a:bodyPr/>
          <a:lstStyle/>
          <a:p>
            <a:r>
              <a:rPr lang="en-US" dirty="0" smtClean="0"/>
              <a:t>The Project is </a:t>
            </a:r>
            <a:r>
              <a:rPr lang="en-US" dirty="0" err="1" smtClean="0"/>
              <a:t>devided</a:t>
            </a:r>
            <a:r>
              <a:rPr lang="en-US" dirty="0" smtClean="0"/>
              <a:t> into 3 parts</a:t>
            </a:r>
          </a:p>
          <a:p>
            <a:r>
              <a:rPr lang="en-US" dirty="0" smtClean="0"/>
              <a:t>Building a deep learning model to predict customer purchase</a:t>
            </a:r>
          </a:p>
          <a:p>
            <a:r>
              <a:rPr lang="en-US" dirty="0" smtClean="0"/>
              <a:t>We build a web app on </a:t>
            </a:r>
            <a:r>
              <a:rPr lang="en-US" dirty="0" err="1" smtClean="0"/>
              <a:t>django</a:t>
            </a:r>
            <a:r>
              <a:rPr lang="en-US" dirty="0" smtClean="0"/>
              <a:t> to mount the prediction model </a:t>
            </a:r>
          </a:p>
          <a:p>
            <a:r>
              <a:rPr lang="en-US" dirty="0" smtClean="0"/>
              <a:t>We deploy the </a:t>
            </a:r>
            <a:r>
              <a:rPr lang="en-US" dirty="0" err="1" smtClean="0"/>
              <a:t>django</a:t>
            </a:r>
            <a:r>
              <a:rPr lang="en-US" dirty="0" smtClean="0"/>
              <a:t> project on </a:t>
            </a:r>
            <a:r>
              <a:rPr lang="en-US" dirty="0" err="1" smtClean="0"/>
              <a:t>heroku</a:t>
            </a:r>
            <a:r>
              <a:rPr lang="en-US" dirty="0" smtClean="0"/>
              <a:t> through </a:t>
            </a:r>
            <a:r>
              <a:rPr lang="en-US" dirty="0" err="1" smtClean="0"/>
              <a:t>github</a:t>
            </a:r>
            <a:r>
              <a:rPr lang="en-US" dirty="0" smtClean="0"/>
              <a:t>.</a:t>
            </a:r>
          </a:p>
          <a:p>
            <a:endParaRPr lang="en-IN" dirty="0"/>
          </a:p>
        </p:txBody>
      </p:sp>
    </p:spTree>
    <p:extLst>
      <p:ext uri="{BB962C8B-B14F-4D97-AF65-F5344CB8AC3E}">
        <p14:creationId xmlns:p14="http://schemas.microsoft.com/office/powerpoint/2010/main" val="31462467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Deep Learning Model</a:t>
            </a:r>
            <a:br>
              <a:rPr lang="en-US" dirty="0" smtClean="0"/>
            </a:br>
            <a:endParaRPr lang="en-IN" dirty="0"/>
          </a:p>
        </p:txBody>
      </p:sp>
      <p:sp>
        <p:nvSpPr>
          <p:cNvPr id="3" name="Content Placeholder 2"/>
          <p:cNvSpPr>
            <a:spLocks noGrp="1"/>
          </p:cNvSpPr>
          <p:nvPr>
            <p:ph idx="1"/>
          </p:nvPr>
        </p:nvSpPr>
        <p:spPr/>
        <p:txBody>
          <a:bodyPr/>
          <a:lstStyle/>
          <a:p>
            <a:r>
              <a:rPr lang="en-US" dirty="0" smtClean="0"/>
              <a:t>So we start off with building a deep learning </a:t>
            </a:r>
            <a:r>
              <a:rPr lang="en-US" dirty="0" err="1" smtClean="0"/>
              <a:t>model,a</a:t>
            </a:r>
            <a:r>
              <a:rPr lang="en-US" dirty="0" smtClean="0"/>
              <a:t> sequential model with 3 hidden layers and train that model using the customer meta- data-</a:t>
            </a:r>
            <a:r>
              <a:rPr lang="en-US" dirty="0" err="1" smtClean="0"/>
              <a:t>datapoints</a:t>
            </a:r>
            <a:r>
              <a:rPr lang="en-US" smtClean="0"/>
              <a:t>.</a:t>
            </a:r>
            <a:endParaRPr lang="en-IN" dirty="0"/>
          </a:p>
        </p:txBody>
      </p:sp>
    </p:spTree>
    <p:extLst>
      <p:ext uri="{BB962C8B-B14F-4D97-AF65-F5344CB8AC3E}">
        <p14:creationId xmlns:p14="http://schemas.microsoft.com/office/powerpoint/2010/main" val="272802936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14</TotalTime>
  <Words>139</Words>
  <Application>Microsoft Office PowerPoint</Application>
  <PresentationFormat>Widescreen</PresentationFormat>
  <Paragraphs>9</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Century Gothic</vt:lpstr>
      <vt:lpstr>Wingdings 3</vt:lpstr>
      <vt:lpstr>Ion Boardroom</vt:lpstr>
      <vt:lpstr>Customer Revenue –Deep Learning</vt:lpstr>
      <vt:lpstr>Details of the Project</vt:lpstr>
      <vt:lpstr>Deep Learning Model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Revenue –Deep Learning</dc:title>
  <dc:creator>Sumukh</dc:creator>
  <cp:lastModifiedBy>Sumukh</cp:lastModifiedBy>
  <cp:revision>2</cp:revision>
  <dcterms:created xsi:type="dcterms:W3CDTF">2021-11-05T03:53:45Z</dcterms:created>
  <dcterms:modified xsi:type="dcterms:W3CDTF">2021-11-05T04:08:14Z</dcterms:modified>
</cp:coreProperties>
</file>