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Sentiment analysis</a:t>
            </a:r>
            <a:endParaRPr lang="en-IN" dirty="0"/>
          </a:p>
        </p:txBody>
      </p:sp>
      <p:sp>
        <p:nvSpPr>
          <p:cNvPr id="3" name="Subtitle 2"/>
          <p:cNvSpPr>
            <a:spLocks noGrp="1"/>
          </p:cNvSpPr>
          <p:nvPr>
            <p:ph type="subTitle" idx="1"/>
          </p:nvPr>
        </p:nvSpPr>
        <p:spPr/>
        <p:txBody>
          <a:bodyPr>
            <a:normAutofit fontScale="85000" lnSpcReduction="20000"/>
          </a:bodyPr>
          <a:lstStyle/>
          <a:p>
            <a:r>
              <a:rPr lang="en-US" dirty="0" smtClean="0"/>
              <a:t>SENTIMENT ANALYSIS IS A NATURAL LANGUAGE PROCESSING TECHNIQUE USED TO DETERMINE WHETHER DATA IS POSITIVE,NEGATIVE OR NEUTRAL.SENTIMENT ANALYSIS IS OFTEN PERFORM ON TEXTUAL DATA TO HELP BUSINESS MONITOR BRAND AND PRODUCT SENTIMENT IN CUSTOMER FEEDBACK AND UDERSTAND CUSTOMER NEED.</a:t>
            </a:r>
            <a:endParaRPr lang="en-IN" dirty="0"/>
          </a:p>
        </p:txBody>
      </p:sp>
    </p:spTree>
    <p:extLst>
      <p:ext uri="{BB962C8B-B14F-4D97-AF65-F5344CB8AC3E}">
        <p14:creationId xmlns:p14="http://schemas.microsoft.com/office/powerpoint/2010/main" val="246862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a:t>
            </a:r>
            <a:endParaRPr lang="en-IN" dirty="0"/>
          </a:p>
        </p:txBody>
      </p:sp>
      <p:sp>
        <p:nvSpPr>
          <p:cNvPr id="3" name="Content Placeholder 2"/>
          <p:cNvSpPr>
            <a:spLocks noGrp="1"/>
          </p:cNvSpPr>
          <p:nvPr>
            <p:ph idx="1"/>
          </p:nvPr>
        </p:nvSpPr>
        <p:spPr/>
        <p:txBody>
          <a:bodyPr/>
          <a:lstStyle/>
          <a:p>
            <a:r>
              <a:rPr lang="en-US" dirty="0" smtClean="0"/>
              <a:t>This project is divided into three part</a:t>
            </a:r>
          </a:p>
          <a:p>
            <a:r>
              <a:rPr lang="en-US" dirty="0" smtClean="0"/>
              <a:t>Building our sentiment analysis model</a:t>
            </a:r>
          </a:p>
          <a:p>
            <a:r>
              <a:rPr lang="en-US" dirty="0" smtClean="0"/>
              <a:t>Building our web application on which we can mount our model</a:t>
            </a:r>
          </a:p>
          <a:p>
            <a:r>
              <a:rPr lang="en-US" dirty="0" smtClean="0"/>
              <a:t>Lastly deploying the </a:t>
            </a:r>
            <a:r>
              <a:rPr lang="en-US" dirty="0" err="1" smtClean="0"/>
              <a:t>webapplication</a:t>
            </a:r>
            <a:r>
              <a:rPr lang="en-US" dirty="0" smtClean="0"/>
              <a:t> on </a:t>
            </a:r>
            <a:r>
              <a:rPr lang="en-US" dirty="0" err="1" smtClean="0"/>
              <a:t>heroku</a:t>
            </a:r>
            <a:r>
              <a:rPr lang="en-US" dirty="0" smtClean="0"/>
              <a:t>  </a:t>
            </a:r>
            <a:endParaRPr lang="en-IN" dirty="0"/>
          </a:p>
        </p:txBody>
      </p:sp>
    </p:spTree>
    <p:extLst>
      <p:ext uri="{BB962C8B-B14F-4D97-AF65-F5344CB8AC3E}">
        <p14:creationId xmlns:p14="http://schemas.microsoft.com/office/powerpoint/2010/main" val="419875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features and logistic</a:t>
            </a:r>
            <a:br>
              <a:rPr lang="en-US" dirty="0" smtClean="0"/>
            </a:br>
            <a:r>
              <a:rPr lang="en-US" dirty="0" smtClean="0"/>
              <a:t>Regression model</a:t>
            </a:r>
            <a:endParaRPr lang="en-IN" dirty="0"/>
          </a:p>
        </p:txBody>
      </p:sp>
      <p:sp>
        <p:nvSpPr>
          <p:cNvPr id="3" name="Content Placeholder 2"/>
          <p:cNvSpPr>
            <a:spLocks noGrp="1"/>
          </p:cNvSpPr>
          <p:nvPr>
            <p:ph idx="1"/>
          </p:nvPr>
        </p:nvSpPr>
        <p:spPr/>
        <p:txBody>
          <a:bodyPr/>
          <a:lstStyle/>
          <a:p>
            <a:r>
              <a:rPr lang="en-US" dirty="0" smtClean="0"/>
              <a:t>Firstly we will understand how to deal with text data and produce feature set from the </a:t>
            </a:r>
            <a:r>
              <a:rPr lang="en-US" dirty="0" err="1" smtClean="0"/>
              <a:t>data.i</a:t>
            </a:r>
            <a:r>
              <a:rPr lang="en-US" dirty="0" smtClean="0"/>
              <a:t> will build our own Logistic Regression model to predict sentiment the data.</a:t>
            </a:r>
            <a:endParaRPr lang="en-IN" dirty="0"/>
          </a:p>
        </p:txBody>
      </p:sp>
    </p:spTree>
    <p:extLst>
      <p:ext uri="{BB962C8B-B14F-4D97-AF65-F5344CB8AC3E}">
        <p14:creationId xmlns:p14="http://schemas.microsoft.com/office/powerpoint/2010/main" val="70218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on </a:t>
            </a:r>
            <a:r>
              <a:rPr lang="en-US" dirty="0" err="1" smtClean="0"/>
              <a:t>Heroku</a:t>
            </a:r>
            <a:endParaRPr lang="en-IN" dirty="0"/>
          </a:p>
        </p:txBody>
      </p:sp>
      <p:sp>
        <p:nvSpPr>
          <p:cNvPr id="3" name="Content Placeholder 2"/>
          <p:cNvSpPr>
            <a:spLocks noGrp="1"/>
          </p:cNvSpPr>
          <p:nvPr>
            <p:ph idx="1"/>
          </p:nvPr>
        </p:nvSpPr>
        <p:spPr/>
        <p:txBody>
          <a:bodyPr/>
          <a:lstStyle/>
          <a:p>
            <a:r>
              <a:rPr lang="en-US" dirty="0" smtClean="0"/>
              <a:t>This is the last part of the project I will deploy the </a:t>
            </a:r>
            <a:r>
              <a:rPr lang="en-US" dirty="0" err="1" smtClean="0"/>
              <a:t>django</a:t>
            </a:r>
            <a:r>
              <a:rPr lang="en-US" dirty="0" smtClean="0"/>
              <a:t> application on </a:t>
            </a:r>
            <a:r>
              <a:rPr lang="en-US" dirty="0" err="1" smtClean="0"/>
              <a:t>heroku</a:t>
            </a:r>
            <a:r>
              <a:rPr lang="en-US" dirty="0" smtClean="0"/>
              <a:t> using the connection </a:t>
            </a:r>
            <a:r>
              <a:rPr lang="en-US" dirty="0" err="1" smtClean="0"/>
              <a:t>github</a:t>
            </a:r>
            <a:r>
              <a:rPr lang="en-US" smtClean="0"/>
              <a:t>. </a:t>
            </a:r>
            <a:endParaRPr lang="en-IN" dirty="0"/>
          </a:p>
        </p:txBody>
      </p:sp>
    </p:spTree>
    <p:extLst>
      <p:ext uri="{BB962C8B-B14F-4D97-AF65-F5344CB8AC3E}">
        <p14:creationId xmlns:p14="http://schemas.microsoft.com/office/powerpoint/2010/main" val="3741645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TotalTime>
  <Words>131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Sentiment analysis</vt:lpstr>
      <vt:lpstr>Project Detail</vt:lpstr>
      <vt:lpstr>Building features and logistic Regression model</vt:lpstr>
      <vt:lpstr>Deploying on Heroku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Sumukh</dc:creator>
  <cp:lastModifiedBy>Sumukh</cp:lastModifiedBy>
  <cp:revision>2</cp:revision>
  <dcterms:created xsi:type="dcterms:W3CDTF">2021-10-21T04:50:20Z</dcterms:created>
  <dcterms:modified xsi:type="dcterms:W3CDTF">2021-10-21T05:03:05Z</dcterms:modified>
</cp:coreProperties>
</file>