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4" r:id="rId9"/>
    <p:sldId id="265" r:id="rId10"/>
    <p:sldId id="260" r:id="rId11"/>
    <p:sldId id="261" r:id="rId12"/>
    <p:sldId id="262" r:id="rId13"/>
    <p:sldId id="263" r:id="rId14"/>
    <p:sldId id="266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20" y="-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9/22/12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9/22/12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0">
              <a:schemeClr val="accent5">
                <a:lumMod val="40000"/>
                <a:lumOff val="6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9/22/12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/>
              <a:t>echo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by </a:t>
            </a:r>
            <a:r>
              <a:rPr lang="en-US" sz="1200" dirty="0" err="1" smtClean="0"/>
              <a:t>sumukh</a:t>
            </a:r>
            <a:r>
              <a:rPr lang="en-US" sz="1200" dirty="0" smtClean="0"/>
              <a:t> </a:t>
            </a:r>
            <a:r>
              <a:rPr lang="en-US" sz="1200" dirty="0" err="1" smtClean="0"/>
              <a:t>anand</a:t>
            </a:r>
            <a:r>
              <a:rPr lang="en-US" sz="1200" dirty="0" smtClean="0"/>
              <a:t> &amp; </a:t>
            </a:r>
            <a:r>
              <a:rPr lang="en-US" sz="1200" dirty="0" err="1" smtClean="0"/>
              <a:t>gagan</a:t>
            </a:r>
            <a:r>
              <a:rPr lang="en-US" sz="1200" dirty="0" smtClean="0"/>
              <a:t> </a:t>
            </a:r>
            <a:r>
              <a:rPr lang="en-US" sz="1200" dirty="0" err="1" smtClean="0"/>
              <a:t>basandra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674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ock-Place-Normal.pn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4340852"/>
            <a:ext cx="685943" cy="590673"/>
          </a:xfrm>
          <a:prstGeom prst="rect">
            <a:avLst/>
          </a:prstGeom>
        </p:spPr>
      </p:pic>
      <p:pic>
        <p:nvPicPr>
          <p:cNvPr id="5" name="Picture 4" descr="Block-Place-Normal.pn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263303"/>
            <a:ext cx="685943" cy="590673"/>
          </a:xfrm>
          <a:prstGeom prst="rect">
            <a:avLst/>
          </a:prstGeom>
        </p:spPr>
      </p:pic>
      <p:pic>
        <p:nvPicPr>
          <p:cNvPr id="6" name="Picture 5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3178560"/>
            <a:ext cx="676416" cy="581146"/>
          </a:xfrm>
          <a:prstGeom prst="rect">
            <a:avLst/>
          </a:prstGeom>
        </p:spPr>
      </p:pic>
      <p:pic>
        <p:nvPicPr>
          <p:cNvPr id="7" name="Picture 6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3759706"/>
            <a:ext cx="676416" cy="581146"/>
          </a:xfrm>
          <a:prstGeom prst="rect">
            <a:avLst/>
          </a:prstGeom>
        </p:spPr>
      </p:pic>
      <p:pic>
        <p:nvPicPr>
          <p:cNvPr id="8" name="Picture 7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72" y="3178560"/>
            <a:ext cx="676416" cy="581146"/>
          </a:xfrm>
          <a:prstGeom prst="rect">
            <a:avLst/>
          </a:prstGeom>
        </p:spPr>
      </p:pic>
      <p:pic>
        <p:nvPicPr>
          <p:cNvPr id="9" name="Picture 8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56" y="3178560"/>
            <a:ext cx="676416" cy="581146"/>
          </a:xfrm>
          <a:prstGeom prst="rect">
            <a:avLst/>
          </a:prstGeom>
        </p:spPr>
      </p:pic>
      <p:pic>
        <p:nvPicPr>
          <p:cNvPr id="10" name="Picture 9" descr="Block-Spr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40" y="3178560"/>
            <a:ext cx="676416" cy="581146"/>
          </a:xfrm>
          <a:prstGeom prst="rect">
            <a:avLst/>
          </a:prstGeom>
        </p:spPr>
      </p:pic>
      <p:pic>
        <p:nvPicPr>
          <p:cNvPr id="11" name="Picture 10" descr="Block-G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350" y="1759129"/>
            <a:ext cx="676416" cy="581146"/>
          </a:xfrm>
          <a:prstGeom prst="rect">
            <a:avLst/>
          </a:prstGeom>
        </p:spPr>
      </p:pic>
      <p:sp>
        <p:nvSpPr>
          <p:cNvPr id="12" name="Quad Arrow 11"/>
          <p:cNvSpPr/>
          <p:nvPr/>
        </p:nvSpPr>
        <p:spPr>
          <a:xfrm>
            <a:off x="8142350" y="2597414"/>
            <a:ext cx="676416" cy="662320"/>
          </a:xfrm>
          <a:prstGeom prst="quad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2597414"/>
            <a:ext cx="676416" cy="581146"/>
          </a:xfrm>
          <a:prstGeom prst="rect">
            <a:avLst/>
          </a:prstGeom>
        </p:spPr>
      </p:pic>
      <p:pic>
        <p:nvPicPr>
          <p:cNvPr id="14" name="Picture 13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2016268"/>
            <a:ext cx="676416" cy="581146"/>
          </a:xfrm>
          <a:prstGeom prst="rect">
            <a:avLst/>
          </a:prstGeom>
        </p:spPr>
      </p:pic>
      <p:pic>
        <p:nvPicPr>
          <p:cNvPr id="15" name="Picture 14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04" y="2016268"/>
            <a:ext cx="676416" cy="581146"/>
          </a:xfrm>
          <a:prstGeom prst="rect">
            <a:avLst/>
          </a:prstGeom>
        </p:spPr>
      </p:pic>
      <p:pic>
        <p:nvPicPr>
          <p:cNvPr id="16" name="Picture 15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220" y="2016268"/>
            <a:ext cx="676416" cy="581146"/>
          </a:xfrm>
          <a:prstGeom prst="rect">
            <a:avLst/>
          </a:prstGeom>
        </p:spPr>
      </p:pic>
      <p:pic>
        <p:nvPicPr>
          <p:cNvPr id="17" name="Picture 16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47" y="272830"/>
            <a:ext cx="676416" cy="581146"/>
          </a:xfrm>
          <a:prstGeom prst="rect">
            <a:avLst/>
          </a:prstGeom>
        </p:spPr>
      </p:pic>
      <p:pic>
        <p:nvPicPr>
          <p:cNvPr id="18" name="Picture 17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220" y="853976"/>
            <a:ext cx="676416" cy="581146"/>
          </a:xfrm>
          <a:prstGeom prst="rect">
            <a:avLst/>
          </a:prstGeom>
        </p:spPr>
      </p:pic>
      <p:pic>
        <p:nvPicPr>
          <p:cNvPr id="19" name="Picture 18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331" y="263303"/>
            <a:ext cx="676416" cy="581146"/>
          </a:xfrm>
          <a:prstGeom prst="rect">
            <a:avLst/>
          </a:prstGeom>
        </p:spPr>
      </p:pic>
      <p:pic>
        <p:nvPicPr>
          <p:cNvPr id="20" name="Picture 19" descr="Block-G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4" y="3178560"/>
            <a:ext cx="676416" cy="581146"/>
          </a:xfrm>
          <a:prstGeom prst="rect">
            <a:avLst/>
          </a:prstGeom>
        </p:spPr>
      </p:pic>
      <p:sp>
        <p:nvSpPr>
          <p:cNvPr id="2" name="Left Arrow 1"/>
          <p:cNvSpPr/>
          <p:nvPr/>
        </p:nvSpPr>
        <p:spPr>
          <a:xfrm>
            <a:off x="3838546" y="3259734"/>
            <a:ext cx="496529" cy="41744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Pea-Happ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34" y="377320"/>
            <a:ext cx="352498" cy="352498"/>
          </a:xfrm>
          <a:prstGeom prst="rect">
            <a:avLst/>
          </a:prstGeom>
        </p:spPr>
      </p:pic>
      <p:pic>
        <p:nvPicPr>
          <p:cNvPr id="23" name="Picture 22" descr="Pea-Happ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99" y="2907236"/>
            <a:ext cx="352498" cy="352498"/>
          </a:xfrm>
          <a:prstGeom prst="rect">
            <a:avLst/>
          </a:prstGeom>
        </p:spPr>
      </p:pic>
      <p:sp>
        <p:nvSpPr>
          <p:cNvPr id="24" name="Left Arrow 23"/>
          <p:cNvSpPr/>
          <p:nvPr/>
        </p:nvSpPr>
        <p:spPr>
          <a:xfrm rot="10800000">
            <a:off x="3838546" y="2131552"/>
            <a:ext cx="496529" cy="41744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5400000">
            <a:off x="5203621" y="2075229"/>
            <a:ext cx="496529" cy="41744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5203621" y="312372"/>
            <a:ext cx="496529" cy="41744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scoring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6707"/>
            <a:ext cx="8229600" cy="2617915"/>
          </a:xfrm>
        </p:spPr>
        <p:txBody>
          <a:bodyPr/>
          <a:lstStyle/>
          <a:p>
            <a:r>
              <a:rPr lang="en-US" dirty="0" smtClean="0"/>
              <a:t>Time</a:t>
            </a:r>
          </a:p>
          <a:p>
            <a:r>
              <a:rPr lang="en-US" dirty="0" smtClean="0"/>
              <a:t>Number of clones used</a:t>
            </a:r>
          </a:p>
          <a:p>
            <a:r>
              <a:rPr lang="en-US" dirty="0" smtClean="0"/>
              <a:t>Stars (Angry Birds style)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elevator pitch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9905"/>
            <a:ext cx="8229600" cy="263471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 casual puzzle </a:t>
            </a:r>
            <a:r>
              <a:rPr lang="en-US" dirty="0" err="1" smtClean="0"/>
              <a:t>platformer</a:t>
            </a:r>
            <a:r>
              <a:rPr lang="en-US" dirty="0"/>
              <a:t> </a:t>
            </a:r>
            <a:r>
              <a:rPr lang="en-US" dirty="0" smtClean="0"/>
              <a:t>in which the player uses a combination of strategically placed tiles, dynamic controls, and the ability of cloning to traverse the levels.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5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inspiration</a:t>
            </a:r>
            <a:endParaRPr lang="en-US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9914"/>
            <a:ext cx="3844285" cy="2823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26" y="1843763"/>
            <a:ext cx="4066674" cy="25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5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mechanics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4906"/>
            <a:ext cx="8229600" cy="2579717"/>
          </a:xfrm>
        </p:spPr>
        <p:txBody>
          <a:bodyPr/>
          <a:lstStyle/>
          <a:p>
            <a:r>
              <a:rPr lang="en-US" dirty="0" smtClean="0"/>
              <a:t>Directional tiles</a:t>
            </a:r>
          </a:p>
          <a:p>
            <a:r>
              <a:rPr lang="en-US" dirty="0" smtClean="0"/>
              <a:t>Dynamic jumping</a:t>
            </a:r>
          </a:p>
          <a:p>
            <a:r>
              <a:rPr lang="en-US" dirty="0" smtClean="0"/>
              <a:t>Cloning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888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static objects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946"/>
            <a:ext cx="8229600" cy="33231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Non-movable blocks</a:t>
            </a:r>
          </a:p>
          <a:p>
            <a:r>
              <a:rPr lang="en-US" dirty="0" err="1" smtClean="0"/>
              <a:t>Pushable</a:t>
            </a:r>
            <a:r>
              <a:rPr lang="en-US" dirty="0" smtClean="0"/>
              <a:t> crates</a:t>
            </a:r>
          </a:p>
          <a:p>
            <a:r>
              <a:rPr lang="en-US" dirty="0" smtClean="0"/>
              <a:t>Pressure switches</a:t>
            </a:r>
          </a:p>
          <a:p>
            <a:r>
              <a:rPr lang="en-US" dirty="0" err="1" smtClean="0"/>
              <a:t>Destructable</a:t>
            </a:r>
            <a:r>
              <a:rPr lang="en-US" dirty="0" smtClean="0"/>
              <a:t> barriers</a:t>
            </a:r>
          </a:p>
          <a:p>
            <a:r>
              <a:rPr lang="en-US" dirty="0" smtClean="0"/>
              <a:t>Directional air vents</a:t>
            </a:r>
          </a:p>
          <a:p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500" dirty="0" smtClean="0"/>
              <a:t>dynamic abilities</a:t>
            </a:r>
            <a:endParaRPr lang="en-US" sz="7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91"/>
            <a:ext cx="8229600" cy="3085831"/>
          </a:xfrm>
        </p:spPr>
        <p:txBody>
          <a:bodyPr/>
          <a:lstStyle/>
          <a:p>
            <a:r>
              <a:rPr lang="en-US" dirty="0" smtClean="0"/>
              <a:t>Jumping</a:t>
            </a:r>
          </a:p>
          <a:p>
            <a:r>
              <a:rPr lang="en-US" dirty="0" smtClean="0"/>
              <a:t>Cloning</a:t>
            </a:r>
          </a:p>
          <a:p>
            <a:r>
              <a:rPr lang="en-US" dirty="0" smtClean="0"/>
              <a:t>Sliding</a:t>
            </a:r>
          </a:p>
          <a:p>
            <a:r>
              <a:rPr lang="en-US" dirty="0" smtClean="0"/>
              <a:t>Self destruct</a:t>
            </a:r>
          </a:p>
          <a:p>
            <a:r>
              <a:rPr lang="en-US" dirty="0" smtClean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410902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ock-Place-Normal.pn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4340852"/>
            <a:ext cx="685943" cy="590673"/>
          </a:xfrm>
          <a:prstGeom prst="rect">
            <a:avLst/>
          </a:prstGeom>
        </p:spPr>
      </p:pic>
      <p:pic>
        <p:nvPicPr>
          <p:cNvPr id="5" name="Picture 4" descr="Block-Place-Normal.pn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263303"/>
            <a:ext cx="685943" cy="590673"/>
          </a:xfrm>
          <a:prstGeom prst="rect">
            <a:avLst/>
          </a:prstGeom>
        </p:spPr>
      </p:pic>
      <p:pic>
        <p:nvPicPr>
          <p:cNvPr id="6" name="Picture 5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3178560"/>
            <a:ext cx="676416" cy="581146"/>
          </a:xfrm>
          <a:prstGeom prst="rect">
            <a:avLst/>
          </a:prstGeom>
        </p:spPr>
      </p:pic>
      <p:pic>
        <p:nvPicPr>
          <p:cNvPr id="7" name="Picture 6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3759706"/>
            <a:ext cx="676416" cy="581146"/>
          </a:xfrm>
          <a:prstGeom prst="rect">
            <a:avLst/>
          </a:prstGeom>
        </p:spPr>
      </p:pic>
      <p:pic>
        <p:nvPicPr>
          <p:cNvPr id="8" name="Picture 7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72" y="3178560"/>
            <a:ext cx="676416" cy="581146"/>
          </a:xfrm>
          <a:prstGeom prst="rect">
            <a:avLst/>
          </a:prstGeom>
        </p:spPr>
      </p:pic>
      <p:pic>
        <p:nvPicPr>
          <p:cNvPr id="9" name="Picture 8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56" y="3178560"/>
            <a:ext cx="676416" cy="581146"/>
          </a:xfrm>
          <a:prstGeom prst="rect">
            <a:avLst/>
          </a:prstGeom>
        </p:spPr>
      </p:pic>
      <p:pic>
        <p:nvPicPr>
          <p:cNvPr id="10" name="Picture 9" descr="Block-Spr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40" y="3178560"/>
            <a:ext cx="676416" cy="581146"/>
          </a:xfrm>
          <a:prstGeom prst="rect">
            <a:avLst/>
          </a:prstGeom>
        </p:spPr>
      </p:pic>
      <p:pic>
        <p:nvPicPr>
          <p:cNvPr id="11" name="Picture 10" descr="Block-G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350" y="1759129"/>
            <a:ext cx="676416" cy="581146"/>
          </a:xfrm>
          <a:prstGeom prst="rect">
            <a:avLst/>
          </a:prstGeom>
        </p:spPr>
      </p:pic>
      <p:sp>
        <p:nvSpPr>
          <p:cNvPr id="12" name="Quad Arrow 11"/>
          <p:cNvSpPr/>
          <p:nvPr/>
        </p:nvSpPr>
        <p:spPr>
          <a:xfrm>
            <a:off x="8142350" y="2597414"/>
            <a:ext cx="676416" cy="662320"/>
          </a:xfrm>
          <a:prstGeom prst="quad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2597414"/>
            <a:ext cx="676416" cy="581146"/>
          </a:xfrm>
          <a:prstGeom prst="rect">
            <a:avLst/>
          </a:prstGeom>
        </p:spPr>
      </p:pic>
      <p:pic>
        <p:nvPicPr>
          <p:cNvPr id="14" name="Picture 13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2016268"/>
            <a:ext cx="676416" cy="581146"/>
          </a:xfrm>
          <a:prstGeom prst="rect">
            <a:avLst/>
          </a:prstGeom>
        </p:spPr>
      </p:pic>
      <p:pic>
        <p:nvPicPr>
          <p:cNvPr id="15" name="Picture 14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04" y="2016268"/>
            <a:ext cx="676416" cy="581146"/>
          </a:xfrm>
          <a:prstGeom prst="rect">
            <a:avLst/>
          </a:prstGeom>
        </p:spPr>
      </p:pic>
      <p:pic>
        <p:nvPicPr>
          <p:cNvPr id="16" name="Picture 15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220" y="2016268"/>
            <a:ext cx="676416" cy="581146"/>
          </a:xfrm>
          <a:prstGeom prst="rect">
            <a:avLst/>
          </a:prstGeom>
        </p:spPr>
      </p:pic>
      <p:pic>
        <p:nvPicPr>
          <p:cNvPr id="17" name="Picture 16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47" y="272830"/>
            <a:ext cx="676416" cy="581146"/>
          </a:xfrm>
          <a:prstGeom prst="rect">
            <a:avLst/>
          </a:prstGeom>
        </p:spPr>
      </p:pic>
      <p:pic>
        <p:nvPicPr>
          <p:cNvPr id="18" name="Picture 17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220" y="853976"/>
            <a:ext cx="676416" cy="581146"/>
          </a:xfrm>
          <a:prstGeom prst="rect">
            <a:avLst/>
          </a:prstGeom>
        </p:spPr>
      </p:pic>
      <p:pic>
        <p:nvPicPr>
          <p:cNvPr id="19" name="Picture 18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331" y="263303"/>
            <a:ext cx="676416" cy="58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1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ock-Place-Normal.pn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4340852"/>
            <a:ext cx="685943" cy="590673"/>
          </a:xfrm>
          <a:prstGeom prst="rect">
            <a:avLst/>
          </a:prstGeom>
        </p:spPr>
      </p:pic>
      <p:pic>
        <p:nvPicPr>
          <p:cNvPr id="5" name="Picture 4" descr="Block-Place-Normal.pn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263303"/>
            <a:ext cx="685943" cy="590673"/>
          </a:xfrm>
          <a:prstGeom prst="rect">
            <a:avLst/>
          </a:prstGeom>
        </p:spPr>
      </p:pic>
      <p:pic>
        <p:nvPicPr>
          <p:cNvPr id="6" name="Picture 5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3178560"/>
            <a:ext cx="676416" cy="581146"/>
          </a:xfrm>
          <a:prstGeom prst="rect">
            <a:avLst/>
          </a:prstGeom>
        </p:spPr>
      </p:pic>
      <p:pic>
        <p:nvPicPr>
          <p:cNvPr id="7" name="Picture 6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3759706"/>
            <a:ext cx="676416" cy="581146"/>
          </a:xfrm>
          <a:prstGeom prst="rect">
            <a:avLst/>
          </a:prstGeom>
        </p:spPr>
      </p:pic>
      <p:pic>
        <p:nvPicPr>
          <p:cNvPr id="8" name="Picture 7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72" y="3178560"/>
            <a:ext cx="676416" cy="581146"/>
          </a:xfrm>
          <a:prstGeom prst="rect">
            <a:avLst/>
          </a:prstGeom>
        </p:spPr>
      </p:pic>
      <p:pic>
        <p:nvPicPr>
          <p:cNvPr id="9" name="Picture 8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56" y="3178560"/>
            <a:ext cx="676416" cy="581146"/>
          </a:xfrm>
          <a:prstGeom prst="rect">
            <a:avLst/>
          </a:prstGeom>
        </p:spPr>
      </p:pic>
      <p:pic>
        <p:nvPicPr>
          <p:cNvPr id="10" name="Picture 9" descr="Block-Spr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40" y="3178560"/>
            <a:ext cx="676416" cy="581146"/>
          </a:xfrm>
          <a:prstGeom prst="rect">
            <a:avLst/>
          </a:prstGeom>
        </p:spPr>
      </p:pic>
      <p:pic>
        <p:nvPicPr>
          <p:cNvPr id="11" name="Picture 10" descr="Block-G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350" y="1759129"/>
            <a:ext cx="676416" cy="581146"/>
          </a:xfrm>
          <a:prstGeom prst="rect">
            <a:avLst/>
          </a:prstGeom>
        </p:spPr>
      </p:pic>
      <p:sp>
        <p:nvSpPr>
          <p:cNvPr id="12" name="Quad Arrow 11"/>
          <p:cNvSpPr/>
          <p:nvPr/>
        </p:nvSpPr>
        <p:spPr>
          <a:xfrm>
            <a:off x="8142350" y="2597414"/>
            <a:ext cx="676416" cy="662320"/>
          </a:xfrm>
          <a:prstGeom prst="quad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2597414"/>
            <a:ext cx="676416" cy="581146"/>
          </a:xfrm>
          <a:prstGeom prst="rect">
            <a:avLst/>
          </a:prstGeom>
        </p:spPr>
      </p:pic>
      <p:pic>
        <p:nvPicPr>
          <p:cNvPr id="14" name="Picture 13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2016268"/>
            <a:ext cx="676416" cy="581146"/>
          </a:xfrm>
          <a:prstGeom prst="rect">
            <a:avLst/>
          </a:prstGeom>
        </p:spPr>
      </p:pic>
      <p:pic>
        <p:nvPicPr>
          <p:cNvPr id="15" name="Picture 14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04" y="2016268"/>
            <a:ext cx="676416" cy="581146"/>
          </a:xfrm>
          <a:prstGeom prst="rect">
            <a:avLst/>
          </a:prstGeom>
        </p:spPr>
      </p:pic>
      <p:pic>
        <p:nvPicPr>
          <p:cNvPr id="16" name="Picture 15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220" y="2016268"/>
            <a:ext cx="676416" cy="581146"/>
          </a:xfrm>
          <a:prstGeom prst="rect">
            <a:avLst/>
          </a:prstGeom>
        </p:spPr>
      </p:pic>
      <p:pic>
        <p:nvPicPr>
          <p:cNvPr id="17" name="Picture 16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47" y="272830"/>
            <a:ext cx="676416" cy="581146"/>
          </a:xfrm>
          <a:prstGeom prst="rect">
            <a:avLst/>
          </a:prstGeom>
        </p:spPr>
      </p:pic>
      <p:pic>
        <p:nvPicPr>
          <p:cNvPr id="18" name="Picture 17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220" y="853976"/>
            <a:ext cx="676416" cy="581146"/>
          </a:xfrm>
          <a:prstGeom prst="rect">
            <a:avLst/>
          </a:prstGeom>
        </p:spPr>
      </p:pic>
      <p:pic>
        <p:nvPicPr>
          <p:cNvPr id="19" name="Picture 18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331" y="263303"/>
            <a:ext cx="676416" cy="581146"/>
          </a:xfrm>
          <a:prstGeom prst="rect">
            <a:avLst/>
          </a:prstGeom>
        </p:spPr>
      </p:pic>
      <p:pic>
        <p:nvPicPr>
          <p:cNvPr id="20" name="Picture 19" descr="Block-G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4" y="3178560"/>
            <a:ext cx="676416" cy="581146"/>
          </a:xfrm>
          <a:prstGeom prst="rect">
            <a:avLst/>
          </a:prstGeom>
        </p:spPr>
      </p:pic>
      <p:sp>
        <p:nvSpPr>
          <p:cNvPr id="2" name="Left Arrow 1"/>
          <p:cNvSpPr/>
          <p:nvPr/>
        </p:nvSpPr>
        <p:spPr>
          <a:xfrm>
            <a:off x="3838546" y="3259734"/>
            <a:ext cx="496529" cy="41744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&quot;No&quot; Symbol 20"/>
          <p:cNvSpPr/>
          <p:nvPr/>
        </p:nvSpPr>
        <p:spPr>
          <a:xfrm>
            <a:off x="3753388" y="272830"/>
            <a:ext cx="676416" cy="571619"/>
          </a:xfrm>
          <a:prstGeom prst="noSmoking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21" descr="Pea-Happ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34" y="4493367"/>
            <a:ext cx="352498" cy="3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3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ock-Place-Normal.pn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4340852"/>
            <a:ext cx="685943" cy="590673"/>
          </a:xfrm>
          <a:prstGeom prst="rect">
            <a:avLst/>
          </a:prstGeom>
        </p:spPr>
      </p:pic>
      <p:pic>
        <p:nvPicPr>
          <p:cNvPr id="5" name="Picture 4" descr="Block-Place-Normal.pn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263303"/>
            <a:ext cx="685943" cy="590673"/>
          </a:xfrm>
          <a:prstGeom prst="rect">
            <a:avLst/>
          </a:prstGeom>
        </p:spPr>
      </p:pic>
      <p:pic>
        <p:nvPicPr>
          <p:cNvPr id="6" name="Picture 5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3178560"/>
            <a:ext cx="676416" cy="581146"/>
          </a:xfrm>
          <a:prstGeom prst="rect">
            <a:avLst/>
          </a:prstGeom>
        </p:spPr>
      </p:pic>
      <p:pic>
        <p:nvPicPr>
          <p:cNvPr id="7" name="Picture 6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3759706"/>
            <a:ext cx="676416" cy="581146"/>
          </a:xfrm>
          <a:prstGeom prst="rect">
            <a:avLst/>
          </a:prstGeom>
        </p:spPr>
      </p:pic>
      <p:pic>
        <p:nvPicPr>
          <p:cNvPr id="8" name="Picture 7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72" y="3178560"/>
            <a:ext cx="676416" cy="581146"/>
          </a:xfrm>
          <a:prstGeom prst="rect">
            <a:avLst/>
          </a:prstGeom>
        </p:spPr>
      </p:pic>
      <p:pic>
        <p:nvPicPr>
          <p:cNvPr id="9" name="Picture 8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56" y="3178560"/>
            <a:ext cx="676416" cy="581146"/>
          </a:xfrm>
          <a:prstGeom prst="rect">
            <a:avLst/>
          </a:prstGeom>
        </p:spPr>
      </p:pic>
      <p:pic>
        <p:nvPicPr>
          <p:cNvPr id="10" name="Picture 9" descr="Block-Spr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40" y="3178560"/>
            <a:ext cx="676416" cy="581146"/>
          </a:xfrm>
          <a:prstGeom prst="rect">
            <a:avLst/>
          </a:prstGeom>
        </p:spPr>
      </p:pic>
      <p:pic>
        <p:nvPicPr>
          <p:cNvPr id="11" name="Picture 10" descr="Block-G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350" y="1759129"/>
            <a:ext cx="676416" cy="581146"/>
          </a:xfrm>
          <a:prstGeom prst="rect">
            <a:avLst/>
          </a:prstGeom>
        </p:spPr>
      </p:pic>
      <p:sp>
        <p:nvSpPr>
          <p:cNvPr id="12" name="Quad Arrow 11"/>
          <p:cNvSpPr/>
          <p:nvPr/>
        </p:nvSpPr>
        <p:spPr>
          <a:xfrm>
            <a:off x="8142350" y="2597414"/>
            <a:ext cx="676416" cy="662320"/>
          </a:xfrm>
          <a:prstGeom prst="quad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2597414"/>
            <a:ext cx="676416" cy="581146"/>
          </a:xfrm>
          <a:prstGeom prst="rect">
            <a:avLst/>
          </a:prstGeom>
        </p:spPr>
      </p:pic>
      <p:pic>
        <p:nvPicPr>
          <p:cNvPr id="14" name="Picture 13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388" y="2016268"/>
            <a:ext cx="676416" cy="581146"/>
          </a:xfrm>
          <a:prstGeom prst="rect">
            <a:avLst/>
          </a:prstGeom>
        </p:spPr>
      </p:pic>
      <p:pic>
        <p:nvPicPr>
          <p:cNvPr id="15" name="Picture 14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04" y="2016268"/>
            <a:ext cx="676416" cy="581146"/>
          </a:xfrm>
          <a:prstGeom prst="rect">
            <a:avLst/>
          </a:prstGeom>
        </p:spPr>
      </p:pic>
      <p:pic>
        <p:nvPicPr>
          <p:cNvPr id="16" name="Picture 15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220" y="2016268"/>
            <a:ext cx="676416" cy="581146"/>
          </a:xfrm>
          <a:prstGeom prst="rect">
            <a:avLst/>
          </a:prstGeom>
        </p:spPr>
      </p:pic>
      <p:pic>
        <p:nvPicPr>
          <p:cNvPr id="17" name="Picture 16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47" y="272830"/>
            <a:ext cx="676416" cy="581146"/>
          </a:xfrm>
          <a:prstGeom prst="rect">
            <a:avLst/>
          </a:prstGeom>
        </p:spPr>
      </p:pic>
      <p:pic>
        <p:nvPicPr>
          <p:cNvPr id="18" name="Picture 17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220" y="853976"/>
            <a:ext cx="676416" cy="581146"/>
          </a:xfrm>
          <a:prstGeom prst="rect">
            <a:avLst/>
          </a:prstGeom>
        </p:spPr>
      </p:pic>
      <p:pic>
        <p:nvPicPr>
          <p:cNvPr id="19" name="Picture 18" descr="Block-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331" y="263303"/>
            <a:ext cx="676416" cy="581146"/>
          </a:xfrm>
          <a:prstGeom prst="rect">
            <a:avLst/>
          </a:prstGeom>
        </p:spPr>
      </p:pic>
      <p:pic>
        <p:nvPicPr>
          <p:cNvPr id="20" name="Picture 19" descr="Block-G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4" y="3178560"/>
            <a:ext cx="676416" cy="581146"/>
          </a:xfrm>
          <a:prstGeom prst="rect">
            <a:avLst/>
          </a:prstGeom>
        </p:spPr>
      </p:pic>
      <p:sp>
        <p:nvSpPr>
          <p:cNvPr id="2" name="Left Arrow 1"/>
          <p:cNvSpPr/>
          <p:nvPr/>
        </p:nvSpPr>
        <p:spPr>
          <a:xfrm>
            <a:off x="3838546" y="3259734"/>
            <a:ext cx="496529" cy="41744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Pea-Happ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34" y="4493367"/>
            <a:ext cx="352498" cy="352498"/>
          </a:xfrm>
          <a:prstGeom prst="rect">
            <a:avLst/>
          </a:prstGeom>
        </p:spPr>
      </p:pic>
      <p:pic>
        <p:nvPicPr>
          <p:cNvPr id="23" name="Picture 22" descr="Pea-Happ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99" y="2907236"/>
            <a:ext cx="352498" cy="352498"/>
          </a:xfrm>
          <a:prstGeom prst="rect">
            <a:avLst/>
          </a:prstGeom>
        </p:spPr>
      </p:pic>
      <p:sp>
        <p:nvSpPr>
          <p:cNvPr id="24" name="Left Arrow 23"/>
          <p:cNvSpPr/>
          <p:nvPr/>
        </p:nvSpPr>
        <p:spPr>
          <a:xfrm rot="10800000">
            <a:off x="3838546" y="2131552"/>
            <a:ext cx="496529" cy="41744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5400000">
            <a:off x="5203621" y="2075229"/>
            <a:ext cx="496529" cy="41744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5203621" y="312372"/>
            <a:ext cx="496529" cy="41744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4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206</TotalTime>
  <Words>83</Words>
  <Application>Microsoft Macintosh PowerPoint</Application>
  <PresentationFormat>On-screen Show (16:9)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echo</vt:lpstr>
      <vt:lpstr>elevator pitch</vt:lpstr>
      <vt:lpstr>inspiration</vt:lpstr>
      <vt:lpstr>mechanics</vt:lpstr>
      <vt:lpstr>static objects</vt:lpstr>
      <vt:lpstr>dynamic abilities</vt:lpstr>
      <vt:lpstr>PowerPoint Presentation</vt:lpstr>
      <vt:lpstr>PowerPoint Presentation</vt:lpstr>
      <vt:lpstr>PowerPoint Presentation</vt:lpstr>
      <vt:lpstr>PowerPoint Presentation</vt:lpstr>
      <vt:lpstr>scoring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Sumukh Anand</cp:lastModifiedBy>
  <cp:revision>44</cp:revision>
  <dcterms:created xsi:type="dcterms:W3CDTF">2010-04-12T23:12:02Z</dcterms:created>
  <dcterms:modified xsi:type="dcterms:W3CDTF">2012-09-22T23:07:57Z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