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8D5D9-60F6-4685-8A8E-1710793F58D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0E2C3-EA57-49BF-908B-64B28856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0E2C3-EA57-49BF-908B-64B2885657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5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0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2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94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29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09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0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4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6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2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9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1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7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4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C8BB-FD90-414F-A5D7-92EF40E578A4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5CABB33-EE11-47F6-B548-B0271821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FC95-AB96-4DC9-819B-7CCD5122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86" y="365125"/>
            <a:ext cx="860981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</a:t>
            </a:r>
            <a:r>
              <a:rPr lang="en-US" sz="2700" dirty="0"/>
              <a:t>Problem Solving with C laboratory</a:t>
            </a:r>
            <a:br>
              <a:rPr lang="en-US" sz="2700" dirty="0"/>
            </a:br>
            <a:r>
              <a:rPr lang="en-US" sz="2700" dirty="0"/>
              <a:t>                                     UE19CS152</a:t>
            </a:r>
            <a:br>
              <a:rPr lang="en-US" sz="2700" dirty="0"/>
            </a:br>
            <a:r>
              <a:rPr lang="en-US" sz="2700" dirty="0"/>
              <a:t>                          Lab miniproject:2019-2020</a:t>
            </a:r>
            <a:endParaRPr lang="en-IN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E452B-E4D6-4E92-BE67-5FACF3A27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37" y="110601"/>
            <a:ext cx="2671714" cy="26717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A0184-EB60-473A-A3DB-0648ACB33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0" y="2909900"/>
            <a:ext cx="5059253" cy="25953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B4118-2A93-4B4E-A90A-841295FC0637}"/>
              </a:ext>
            </a:extLst>
          </p:cNvPr>
          <p:cNvSpPr/>
          <p:nvPr/>
        </p:nvSpPr>
        <p:spPr>
          <a:xfrm>
            <a:off x="4770217" y="2325115"/>
            <a:ext cx="6617617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“Hospital Management System”</a:t>
            </a:r>
            <a:endParaRPr lang="en-IN" sz="2400" b="1" u="sng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F99FF-01B7-4F0C-8764-51415DB7DE71}"/>
              </a:ext>
            </a:extLst>
          </p:cNvPr>
          <p:cNvSpPr txBox="1"/>
          <p:nvPr/>
        </p:nvSpPr>
        <p:spPr>
          <a:xfrm>
            <a:off x="6894139" y="3550873"/>
            <a:ext cx="41949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*</a:t>
            </a:r>
            <a:r>
              <a:rPr lang="en-US" sz="22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Team members:</a:t>
            </a:r>
          </a:p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1) Sumukh Raju Bhat</a:t>
            </a:r>
          </a:p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2) </a:t>
            </a:r>
            <a:r>
              <a:rPr lang="en-U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Anush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D</a:t>
            </a:r>
          </a:p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3) G Vamsi Krishna</a:t>
            </a:r>
          </a:p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4) Prem Kumar L</a:t>
            </a:r>
          </a:p>
          <a:p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*</a:t>
            </a:r>
            <a:r>
              <a:rPr lang="en-US" sz="22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Guide Name:</a:t>
            </a:r>
          </a:p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Prof.Supreetha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endParaRPr lang="en-US" u="sng" dirty="0"/>
          </a:p>
          <a:p>
            <a:endParaRPr lang="en-US" u="sng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4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4A50-B49D-4A0C-9B02-F8EF6EA3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829"/>
            <a:ext cx="8596668" cy="923827"/>
          </a:xfrm>
        </p:spPr>
        <p:txBody>
          <a:bodyPr/>
          <a:lstStyle/>
          <a:p>
            <a:r>
              <a:rPr lang="en-US" dirty="0"/>
              <a:t>OUTPUT SCREENSHOTS: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1EFE-EBDA-4AFA-99CC-DC328B3D4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0" y="3658907"/>
            <a:ext cx="4877223" cy="3048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38717-2F35-4DC3-9121-97BA1A45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94" y="3530993"/>
            <a:ext cx="4877223" cy="304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63676-93EC-4434-8FD8-D219A71AF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95" y="301783"/>
            <a:ext cx="4877223" cy="304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0FAEC-0CE4-4980-AEF8-78FD73EAF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0" y="962188"/>
            <a:ext cx="4877223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60AC-671A-41F6-B5E8-CE58D3EC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73518"/>
            <a:ext cx="8596668" cy="2856320"/>
          </a:xfrm>
        </p:spPr>
        <p:txBody>
          <a:bodyPr>
            <a:noAutofit/>
          </a:bodyPr>
          <a:lstStyle/>
          <a:p>
            <a:r>
              <a:rPr lang="en-US" sz="6000" dirty="0"/>
              <a:t>       THANK YOU……….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7EAE-C3E1-467D-B56A-6A93B771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2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FE7F-F7B4-4E16-BC41-B0446475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EC15-5909-44FF-9C2D-0D689052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A digitalized effort to reduce a hospital’s front desk burden. </a:t>
            </a:r>
          </a:p>
          <a:p>
            <a:endParaRPr lang="en-US" sz="28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A step towards reducing paperwork and maintaining efficient order in data access and financial management.</a:t>
            </a:r>
          </a:p>
          <a:p>
            <a:endParaRPr lang="en-US" sz="28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Bahnschrift Condensed" panose="020B0502040204020203" pitchFamily="34" charset="0"/>
              </a:rPr>
              <a:t>A decent user-interface for the same.</a:t>
            </a:r>
            <a:endParaRPr lang="en-IN" sz="28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5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19F8-B951-4AEC-8E3C-60912B4E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involved: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AB3A-10F9-41C0-9384-C28F82A1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154"/>
            <a:ext cx="8596668" cy="4958499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mainscreen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()=&gt;clear the screen and border the screen with *’s.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newrecord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()=&gt;scan </a:t>
            </a:r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name,age,address,gender,specialist,room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etc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  </a:t>
            </a:r>
          </a:p>
          <a:p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newrecord1()=&gt;scan the tests and their fees. 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editrecord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()=&gt;access to edit record via switch1() when pressed ‘1’. </a:t>
            </a:r>
          </a:p>
          <a:p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switch1()=&gt;when pressed ‘1’ to edit test/doctor/</a:t>
            </a:r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catogory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 or deposit</a:t>
            </a:r>
          </a:p>
          <a:p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print()=&gt;display all the scanned and maintained data.</a:t>
            </a:r>
          </a:p>
          <a:p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bill()=&gt;Financial </a:t>
            </a:r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care:total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fee,balance,to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 be paid/</a:t>
            </a:r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returned,test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 fee 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displaydepartment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()=&gt;display all the specialists and their room no 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Bahnschrift SemiBold Condensed" panose="020B0502040204020203" pitchFamily="34" charset="0"/>
              </a:rPr>
              <a:t>displaytest</a:t>
            </a:r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()=&gt;display all the tests and their fees. </a:t>
            </a:r>
          </a:p>
          <a:p>
            <a:r>
              <a:rPr lang="en-US" sz="24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’delete’ records in main(). </a:t>
            </a:r>
            <a:endParaRPr lang="en-IN" sz="2400" dirty="0">
              <a:solidFill>
                <a:srgbClr val="0070C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3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6175-FD20-424D-A295-36B84DC2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2780907"/>
            <a:ext cx="9047759" cy="2554663"/>
          </a:xfrm>
        </p:spPr>
        <p:txBody>
          <a:bodyPr/>
          <a:lstStyle/>
          <a:p>
            <a:r>
              <a:rPr lang="en-US" dirty="0"/>
              <a:t>LETS TAKE A LOOK AT CODE EXECUTION….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CB30-0010-4EB3-B795-C5764E99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69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0957-73CF-4A07-A597-8A36C9F7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19D8-8557-431B-AAA4-8365D24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Integrate all the concepts of record management into a simple program. </a:t>
            </a:r>
          </a:p>
          <a:p>
            <a:r>
              <a:rPr lang="en-US" dirty="0">
                <a:solidFill>
                  <a:srgbClr val="0070C0"/>
                </a:solidFill>
              </a:rPr>
              <a:t>Decent user-interface in c-programming language. </a:t>
            </a:r>
          </a:p>
          <a:p>
            <a:r>
              <a:rPr lang="en-US" dirty="0">
                <a:solidFill>
                  <a:srgbClr val="0070C0"/>
                </a:solidFill>
              </a:rPr>
              <a:t>String sorting in a particular order from a file. </a:t>
            </a:r>
          </a:p>
          <a:p>
            <a:r>
              <a:rPr lang="en-US" dirty="0">
                <a:solidFill>
                  <a:srgbClr val="0070C0"/>
                </a:solidFill>
              </a:rPr>
              <a:t>Using file as a database of a large variety of data. </a:t>
            </a:r>
          </a:p>
          <a:p>
            <a:r>
              <a:rPr lang="en-US" dirty="0" err="1">
                <a:solidFill>
                  <a:srgbClr val="0070C0"/>
                </a:solidFill>
              </a:rPr>
              <a:t>Michellaneous</a:t>
            </a:r>
            <a:r>
              <a:rPr lang="en-US" dirty="0">
                <a:solidFill>
                  <a:srgbClr val="0070C0"/>
                </a:solidFill>
              </a:rPr>
              <a:t> file operations and file pointer manipulations. </a:t>
            </a:r>
          </a:p>
          <a:p>
            <a:r>
              <a:rPr lang="en-US" dirty="0">
                <a:solidFill>
                  <a:srgbClr val="0070C0"/>
                </a:solidFill>
              </a:rPr>
              <a:t>Overview of database management with known information in C-programming language. </a:t>
            </a:r>
          </a:p>
          <a:p>
            <a:r>
              <a:rPr lang="en-US">
                <a:solidFill>
                  <a:srgbClr val="0070C0"/>
                </a:solidFill>
              </a:rPr>
              <a:t>Financial </a:t>
            </a:r>
            <a:r>
              <a:rPr lang="en-US" dirty="0">
                <a:solidFill>
                  <a:srgbClr val="0070C0"/>
                </a:solidFill>
              </a:rPr>
              <a:t>management of data.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54B9-A227-4FD2-9C4D-7D93A1C7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7830"/>
            <a:ext cx="8596668" cy="1732570"/>
          </a:xfrm>
        </p:spPr>
        <p:txBody>
          <a:bodyPr/>
          <a:lstStyle/>
          <a:p>
            <a:r>
              <a:rPr lang="en-US" dirty="0"/>
              <a:t>OUTPUT SCREENSHOTS: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06ED5-D578-4124-ACB6-64F186AED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11906"/>
            <a:ext cx="4877223" cy="3048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03DFB-83B8-484E-BE70-4D6636C44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83843"/>
            <a:ext cx="4877223" cy="277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DFB90-BC5C-4D12-B515-41EB30F8A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736"/>
            <a:ext cx="4877223" cy="304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4258E4-732E-40AD-926C-B69C22919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38986"/>
            <a:ext cx="4877223" cy="28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8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8C13-AA80-4CAA-91E0-7CD1F603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688156"/>
          </a:xfrm>
        </p:spPr>
        <p:txBody>
          <a:bodyPr/>
          <a:lstStyle/>
          <a:p>
            <a:r>
              <a:rPr lang="en-US" dirty="0"/>
              <a:t>OUTPUT SCREENSHOTS: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86DF7-A8C5-45C5-88D3-A6CE7DAB8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6" y="4119514"/>
            <a:ext cx="4877223" cy="26637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F6C8F-D160-47FA-9FED-7B206BC99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629974"/>
            <a:ext cx="4877223" cy="304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2ACDC-B581-4834-9C7A-C5684FD3A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524"/>
            <a:ext cx="4877223" cy="304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DB3CB-787C-4BF7-9F60-59CB5E4B4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6" y="942680"/>
            <a:ext cx="4877223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2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9743-D55D-4473-AF48-D9F6722D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3377"/>
            <a:ext cx="8596668" cy="707011"/>
          </a:xfrm>
        </p:spPr>
        <p:txBody>
          <a:bodyPr/>
          <a:lstStyle/>
          <a:p>
            <a:r>
              <a:rPr lang="en-US" dirty="0"/>
              <a:t>OUTPUT SCREENSHOTS: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963B9-044F-49F1-8915-C6DB0C7FE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6" y="3681426"/>
            <a:ext cx="4877223" cy="3048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8C4BE-A6FB-4654-A10C-3660969BF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36360"/>
            <a:ext cx="4877223" cy="304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3B677-8D90-4EEA-BBD2-A2A6E33AF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3377"/>
            <a:ext cx="4877223" cy="304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25E8E-2090-4CDA-B515-8E9871D8A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6" y="886773"/>
            <a:ext cx="4877223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EB62-72CA-4E8B-93CE-4FCE4EE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243"/>
            <a:ext cx="8596668" cy="688157"/>
          </a:xfrm>
        </p:spPr>
        <p:txBody>
          <a:bodyPr/>
          <a:lstStyle/>
          <a:p>
            <a:r>
              <a:rPr lang="en-US" dirty="0"/>
              <a:t>OUTPUT SCREENSHOTS: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7D69D-D2F1-4496-BCCA-0A96646A3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23" y="3583493"/>
            <a:ext cx="4877223" cy="3048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2C663-6444-43F9-B3C6-0BD8FC9A8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99" y="142056"/>
            <a:ext cx="4877223" cy="304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3E6C24-DEC5-4496-8B6E-3156B85EC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6" y="914400"/>
            <a:ext cx="4877223" cy="3048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A45448-C1CE-4CE8-947E-66BDAA619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5" y="3705387"/>
            <a:ext cx="4877223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65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310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Bahnschrift Condensed</vt:lpstr>
      <vt:lpstr>Bahnschrift SemiBold Condensed</vt:lpstr>
      <vt:lpstr>Calibri</vt:lpstr>
      <vt:lpstr>Trebuchet MS</vt:lpstr>
      <vt:lpstr>Wingdings 3</vt:lpstr>
      <vt:lpstr>Facet</vt:lpstr>
      <vt:lpstr>                 Problem Solving with C laboratory                                      UE19CS152                           Lab miniproject:2019-2020</vt:lpstr>
      <vt:lpstr>INTRODUCTION:</vt:lpstr>
      <vt:lpstr>Operations involved:</vt:lpstr>
      <vt:lpstr>LETS TAKE A LOOK AT CODE EXECUTION….</vt:lpstr>
      <vt:lpstr>LEARNING OUTCOMES:</vt:lpstr>
      <vt:lpstr>OUTPUT SCREENSHOTS:</vt:lpstr>
      <vt:lpstr>OUTPUT SCREENSHOTS:</vt:lpstr>
      <vt:lpstr>OUTPUT SCREENSHOTS:</vt:lpstr>
      <vt:lpstr>OUTPUT SCREENSHOTS:</vt:lpstr>
      <vt:lpstr>OUTPUT SCREENSHOTS:</vt:lpstr>
      <vt:lpstr>       THANK YOU……….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Sumukh Bhat</dc:creator>
  <cp:lastModifiedBy>Sumukh Bhat</cp:lastModifiedBy>
  <cp:revision>12</cp:revision>
  <dcterms:created xsi:type="dcterms:W3CDTF">2020-04-14T06:49:42Z</dcterms:created>
  <dcterms:modified xsi:type="dcterms:W3CDTF">2020-04-14T14:29:52Z</dcterms:modified>
</cp:coreProperties>
</file>