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59" r:id="rId7"/>
    <p:sldId id="262" r:id="rId8"/>
    <p:sldId id="264" r:id="rId9"/>
    <p:sldId id="265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ukh Bhat" initials="SB" lastIdx="1" clrIdx="0">
    <p:extLst>
      <p:ext uri="{19B8F6BF-5375-455C-9EA6-DF929625EA0E}">
        <p15:presenceInfo xmlns:p15="http://schemas.microsoft.com/office/powerpoint/2012/main" userId="276387e477f1fb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3896" autoAdjust="0"/>
  </p:normalViewPr>
  <p:slideViewPr>
    <p:cSldViewPr>
      <p:cViewPr varScale="1">
        <p:scale>
          <a:sx n="86" d="100"/>
          <a:sy n="86" d="100"/>
        </p:scale>
        <p:origin x="422" y="53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3T21:49:20.88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10/3/2019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10/3/2019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00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0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345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19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0" y="0"/>
            <a:ext cx="12227975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fld id="{DFCEBB00-A421-4AD1-9FF5-B1370EA32B4B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7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83B3-11D0-47F6-BA09-04EB21CF66DA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62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83B3-11D0-47F6-BA09-04EB21CF66DA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8130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83B3-11D0-47F6-BA09-04EB21CF66DA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060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83B3-11D0-47F6-BA09-04EB21CF66DA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780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83B3-11D0-47F6-BA09-04EB21CF66DA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813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83B3-11D0-47F6-BA09-04EB21CF66DA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3827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961F-086A-4928-A397-B0A8B87C2A51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8AC1-195F-46CC-9DA5-CE7FA7D066B5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5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EAC9-DBE7-4CE8-B19E-4EBE67957784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8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9500-A915-4BE7-84D0-FB0FD8BC49E7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1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623E-ACF2-4FCB-AD40-9BD9DEC0CA9C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0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1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1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70E-F0E6-48D5-9025-EBFCF41A52BB}" type="datetime1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433-97C9-4614-86AB-4C4DBAEB51CA}" type="datetime1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58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AB1-23CB-47AE-BACB-40E91B1CA72A}" type="datetime1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5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67A9-9571-48EC-951E-1CA265735FE9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55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2" y="0"/>
            <a:ext cx="12226777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7783B3-11D0-47F6-BA09-04EB21CF66DA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2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sndAc>
          <p:endSnd/>
        </p:sndAc>
      </p:transition>
    </mc:Choice>
    <mc:Fallback xmlns="">
      <p:transition spd="med">
        <p:sndAc>
          <p:endSnd/>
        </p:sndAc>
      </p:transition>
    </mc:Fallback>
  </mc:AlternateContent>
  <p:hf sldNum="0" hdr="0" ftr="0" dt="0"/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owershow.com/relay.php?pid=8800284&amp;url=https%3A%2F%2Fwww.dezyre.com%2Farticle%2Ftop-10-machine-learning-algorithms%2F20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2"/>
            <a:ext cx="12188826" cy="6863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828" y="-5382"/>
            <a:ext cx="9937104" cy="6863381"/>
          </a:xfrm>
        </p:spPr>
        <p:txBody>
          <a:bodyPr/>
          <a:lstStyle/>
          <a:p>
            <a:br>
              <a:rPr lang="en-IN" sz="6000" b="1" i="1" dirty="0">
                <a:solidFill>
                  <a:srgbClr val="C00000"/>
                </a:solidFill>
              </a:rPr>
            </a:br>
            <a:br>
              <a:rPr lang="en-IN" sz="6000" b="1" i="1" dirty="0">
                <a:solidFill>
                  <a:srgbClr val="C00000"/>
                </a:solidFill>
              </a:rPr>
            </a:br>
            <a:r>
              <a:rPr lang="en-IN" sz="6000" b="1" i="1" dirty="0">
                <a:solidFill>
                  <a:srgbClr val="C00000"/>
                </a:solidFill>
              </a:rPr>
              <a:t>LAPTOP RECOMMENDATION</a:t>
            </a:r>
            <a:br>
              <a:rPr lang="en-IN" sz="6000" b="1" i="1" dirty="0">
                <a:solidFill>
                  <a:srgbClr val="C00000"/>
                </a:solidFill>
              </a:rPr>
            </a:br>
            <a:r>
              <a:rPr lang="en-IN" sz="6000" b="1" i="1" dirty="0">
                <a:solidFill>
                  <a:srgbClr val="C00000"/>
                </a:solidFill>
              </a:rPr>
              <a:t>ENGINE</a:t>
            </a:r>
            <a:br>
              <a:rPr lang="en-IN" sz="6000" b="1" i="1" dirty="0">
                <a:solidFill>
                  <a:srgbClr val="C00000"/>
                </a:solidFill>
              </a:rPr>
            </a:br>
            <a:br>
              <a:rPr lang="en-IN" sz="6000" b="1" i="1" dirty="0">
                <a:solidFill>
                  <a:srgbClr val="C00000"/>
                </a:solidFill>
              </a:rPr>
            </a:br>
            <a:r>
              <a:rPr lang="en-IN" sz="6000" b="1" i="1" dirty="0">
                <a:solidFill>
                  <a:srgbClr val="C00000"/>
                </a:solidFill>
              </a:rPr>
              <a:t>-</a:t>
            </a:r>
            <a:r>
              <a:rPr lang="en-IN" sz="3600" b="1" i="1" dirty="0">
                <a:solidFill>
                  <a:schemeClr val="accent6">
                    <a:lumMod val="50000"/>
                  </a:schemeClr>
                </a:solidFill>
              </a:rPr>
              <a:t>TEAM SS</a:t>
            </a:r>
            <a:br>
              <a:rPr lang="en-IN" sz="3600" b="1" i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sz="3600" b="1" i="1" dirty="0">
                <a:solidFill>
                  <a:schemeClr val="accent6">
                    <a:lumMod val="50000"/>
                  </a:schemeClr>
                </a:solidFill>
              </a:rPr>
              <a:t>Sumukh Raju Bhat</a:t>
            </a:r>
            <a:br>
              <a:rPr lang="en-IN" sz="3600" b="1" i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IN" sz="3600" b="1" i="1" dirty="0">
                <a:solidFill>
                  <a:schemeClr val="accent6">
                    <a:lumMod val="50000"/>
                  </a:schemeClr>
                </a:solidFill>
              </a:rPr>
              <a:t>Shreyas VBKS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>
            <a:hlinkClick r:id="rId4"/>
          </p:cNvPr>
          <p:cNvSpPr txBox="1"/>
          <p:nvPr/>
        </p:nvSpPr>
        <p:spPr>
          <a:xfrm>
            <a:off x="2592309" y="1196752"/>
            <a:ext cx="6382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  </a:t>
            </a:r>
          </a:p>
        </p:txBody>
      </p:sp>
      <p:sp>
        <p:nvSpPr>
          <p:cNvPr id="17" name="TextBox 16">
            <a:hlinkClick r:id="rId4"/>
          </p:cNvPr>
          <p:cNvSpPr txBox="1"/>
          <p:nvPr/>
        </p:nvSpPr>
        <p:spPr>
          <a:xfrm>
            <a:off x="2903200" y="611976"/>
            <a:ext cx="6382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haroni" panose="02010803020104030203" pitchFamily="2" charset="-79"/>
                <a:cs typeface="Aharoni" panose="02010803020104030203" pitchFamily="2" charset="-79"/>
              </a:rPr>
              <a:t>A Glimpse of Machine Learning:</a:t>
            </a:r>
          </a:p>
        </p:txBody>
      </p:sp>
      <p:sp>
        <p:nvSpPr>
          <p:cNvPr id="18" name="TextBox 17">
            <a:hlinkClick r:id="rId4"/>
          </p:cNvPr>
          <p:cNvSpPr txBox="1"/>
          <p:nvPr/>
        </p:nvSpPr>
        <p:spPr>
          <a:xfrm>
            <a:off x="2543160" y="343003"/>
            <a:ext cx="6480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What Have We Learnt!!!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>
              <a:lnSpc>
                <a:spcPct val="100000"/>
              </a:lnSpc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Coding a recommendation engine from the scratch, we can imagine the wonders that could be done by this  technology in larger scales.</a:t>
            </a:r>
          </a:p>
          <a:p>
            <a:pPr lvl="0" algn="just">
              <a:lnSpc>
                <a:spcPct val="100000"/>
              </a:lnSpc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Introduction to modules such as pandas, numpy , scikitlearn has boosted our programming knowledge with accurate notions of  optimization.</a:t>
            </a:r>
          </a:p>
          <a:p>
            <a:pPr lvl="0" algn="just">
              <a:lnSpc>
                <a:spcPct val="100000"/>
              </a:lnSpc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The usage of scintillating concepts such as cosine similarity, matrices, and vectors in implementation of the code briefs out the logic of the program.</a:t>
            </a:r>
          </a:p>
          <a:p>
            <a:pPr lvl="0" algn="just">
              <a:lnSpc>
                <a:spcPct val="100000"/>
              </a:lnSpc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As a whole it was an amazing learning experience, planned out in an orderly manner stuffed with exciting information which might turn out into stepping stones in our technical travel.    </a:t>
            </a:r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Theme of Our Project!!! </a:t>
            </a:r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 rot="21600000">
            <a:off x="1295064" y="2556932"/>
            <a:ext cx="95986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Algerian" panose="04020705040A02060702" pitchFamily="82" charset="0"/>
                <a:ea typeface="Microsoft Yi Baiti" panose="03000500000000000000" pitchFamily="66" charset="0"/>
              </a:rPr>
              <a:t>     #</a:t>
            </a:r>
            <a:r>
              <a:rPr lang="en-IN" b="1" u="sng" dirty="0">
                <a:solidFill>
                  <a:srgbClr val="002060"/>
                </a:solidFill>
                <a:latin typeface="Algerian" panose="04020705040A02060702" pitchFamily="82" charset="0"/>
                <a:ea typeface="Microsoft Yi Baiti" panose="03000500000000000000" pitchFamily="66" charset="0"/>
              </a:rPr>
              <a:t>Why this idea!!: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What we generally noticed was people do get confused over choosing an appropriate laptop with great configuration and at an economical price.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In pursuit of designing a solution we came up with a recommendation engine using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08825023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Theme of Our Project!!! </a:t>
            </a:r>
            <a:endParaRPr lang="en-US" dirty="0"/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1295065" y="2708920"/>
            <a:ext cx="9481119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	</a:t>
            </a:r>
            <a:r>
              <a:rPr lang="en-IN" sz="2400" b="1" u="sng" dirty="0">
                <a:solidFill>
                  <a:srgbClr val="0070C0"/>
                </a:solidFill>
                <a:latin typeface="Algerian" panose="04020705040A02060702" pitchFamily="82" charset="0"/>
                <a:ea typeface="Microsoft Yi Baiti" panose="03000500000000000000" pitchFamily="66" charset="0"/>
              </a:rPr>
              <a:t> #What is our theme</a:t>
            </a:r>
            <a:r>
              <a:rPr lang="en-IN" b="1" u="sng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:</a:t>
            </a:r>
          </a:p>
          <a:p>
            <a:r>
              <a:rPr lang="en-IN" dirty="0"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We have designed a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laptop</a:t>
            </a:r>
            <a:r>
              <a:rPr lang="en-IN" dirty="0"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 recommendation engine.</a:t>
            </a:r>
          </a:p>
          <a:p>
            <a:r>
              <a:rPr lang="en-IN" dirty="0"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User is allowed to enter his/her desired features and our engine lists out the laptops with exact specifications and further prints the laptops that are most appropriate relative to the features. </a:t>
            </a:r>
          </a:p>
          <a:p>
            <a:pPr marL="0" indent="0">
              <a:buNone/>
            </a:pPr>
            <a:r>
              <a:rPr lang="en-IN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3876706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90E0-7C82-4196-9681-ABC30026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7030A0"/>
                </a:solidFill>
                <a:latin typeface="Algerian" panose="04020705040A02060702" pitchFamily="82" charset="0"/>
              </a:rPr>
              <a:t>Future Implementations!!!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32F9-6AD7-4B96-93AE-6C7A2FB15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product can readily be implemented in various online marketing platforms in the world wide web.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would like to see our project in a larger scale with an enormous dataset with a lot more attributes and features.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 , this recommendation engine can be useful in reducing the burden of a end-user , save time and provide efficient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47620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9DFC-693F-4D0F-98B0-71146BDBF7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90800" y="1125538"/>
            <a:ext cx="9598025" cy="4391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dirty="0">
                <a:latin typeface="Berlin Sans FB Demi" panose="020E0802020502020306" pitchFamily="34" charset="0"/>
              </a:rPr>
              <a:t>Thank you!!!!!</a:t>
            </a:r>
          </a:p>
          <a:p>
            <a:pPr marL="0" indent="0">
              <a:buNone/>
            </a:pPr>
            <a:endParaRPr lang="en-IN" sz="2400" dirty="0">
              <a:solidFill>
                <a:schemeClr val="accent3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accent3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Berlin Sans FB Demi" panose="020E0802020502020306" pitchFamily="34" charset="0"/>
              </a:rPr>
              <a:t>Its time to look into the recommendation engine</a:t>
            </a:r>
            <a:r>
              <a:rPr lang="en-IN" sz="2400" dirty="0">
                <a:latin typeface="Berlin Sans FB Demi" panose="020E0802020502020306" pitchFamily="34" charset="0"/>
              </a:rPr>
              <a:t>!!!</a:t>
            </a:r>
          </a:p>
          <a:p>
            <a:pPr marL="0" indent="0">
              <a:buNone/>
            </a:pPr>
            <a:endParaRPr lang="en-IN" sz="80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42382"/>
      </p:ext>
    </p:extLst>
  </p:cSld>
  <p:clrMapOvr>
    <a:masterClrMapping/>
  </p:clrMapOvr>
  <p:transition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0DA2527-6279-4CBE-9299-1E3E718B4B42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+6Zk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+6ZkZ7BdOSwAEAANoDAAAPAAAAAAAAAAEAAAAAAAAAAABub25lL3BsYXllci54bWxQSwUGAAAAAAEAAQA9AAAA7QEAAAAA"/>
  <p:tag name="ISPRING_PRESENTATION_TITLE" val="8800284"/>
  <p:tag name="ISPRING_RESOURCE_PATHS_HASH_PRESENTER" val="77c754bc1d8b0e715d23fae04b83f2c2526df3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427FAC-CD3A-494C-985C-09E26C5EA507}">
  <ds:schemaRefs>
    <ds:schemaRef ds:uri="a4f35948-e619-41b3-aa29-22878b09cfd2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896</TotalTime>
  <Words>252</Words>
  <Application>Microsoft Office PowerPoint</Application>
  <PresentationFormat>Custom</PresentationFormat>
  <Paragraphs>26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Aharoni</vt:lpstr>
      <vt:lpstr>Algerian</vt:lpstr>
      <vt:lpstr>Arial</vt:lpstr>
      <vt:lpstr>Berlin Sans FB Demi</vt:lpstr>
      <vt:lpstr>Garamond</vt:lpstr>
      <vt:lpstr>Microsoft Yi Baiti</vt:lpstr>
      <vt:lpstr>Palatino Linotype</vt:lpstr>
      <vt:lpstr>Organic</vt:lpstr>
      <vt:lpstr>  LAPTOP RECOMMENDATION ENGINE  -TEAM SS Sumukh Raju Bhat Shreyas VBKS</vt:lpstr>
      <vt:lpstr>What Have We Learnt!!!</vt:lpstr>
      <vt:lpstr>Theme of Our Project!!! </vt:lpstr>
      <vt:lpstr>Theme of Our Project!!! </vt:lpstr>
      <vt:lpstr>Future Implementations!!!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8800284</dc:title>
  <dc:creator>dezyre</dc:creator>
  <cp:lastModifiedBy>Sumukh Bhat</cp:lastModifiedBy>
  <cp:revision>49</cp:revision>
  <dcterms:created xsi:type="dcterms:W3CDTF">2017-03-08T17:58:00Z</dcterms:created>
  <dcterms:modified xsi:type="dcterms:W3CDTF">2019-10-03T16:23:58Z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