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57" r:id="rId2"/>
    <p:sldId id="358" r:id="rId3"/>
    <p:sldId id="403" r:id="rId4"/>
    <p:sldId id="422" r:id="rId5"/>
    <p:sldId id="430" r:id="rId6"/>
    <p:sldId id="431" r:id="rId7"/>
    <p:sldId id="434" r:id="rId8"/>
    <p:sldId id="435" r:id="rId9"/>
    <p:sldId id="437" r:id="rId10"/>
    <p:sldId id="436" r:id="rId11"/>
    <p:sldId id="439" r:id="rId12"/>
    <p:sldId id="438" r:id="rId13"/>
    <p:sldId id="440" r:id="rId14"/>
    <p:sldId id="442" r:id="rId15"/>
    <p:sldId id="458" r:id="rId16"/>
    <p:sldId id="459" r:id="rId17"/>
    <p:sldId id="461" r:id="rId18"/>
    <p:sldId id="464" r:id="rId19"/>
    <p:sldId id="462" r:id="rId20"/>
    <p:sldId id="465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41" r:id="rId31"/>
    <p:sldId id="452" r:id="rId32"/>
    <p:sldId id="453" r:id="rId33"/>
    <p:sldId id="454" r:id="rId34"/>
    <p:sldId id="455" r:id="rId35"/>
    <p:sldId id="456" r:id="rId36"/>
    <p:sldId id="457" r:id="rId37"/>
    <p:sldId id="429" r:id="rId38"/>
    <p:sldId id="34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9937C-ED0F-4300-86C8-393F47D585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9909D8AA-BB8F-4F0A-9A99-F6925E7918E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ARM instruction set</a:t>
          </a:r>
        </a:p>
      </dgm:t>
    </dgm:pt>
    <dgm:pt modelId="{F3FEE7E5-4A12-40DF-B65A-1ADDED30956C}" type="parTrans" cxnId="{01C6E5E8-8932-490B-9DA9-A5F5445A5225}">
      <dgm:prSet/>
      <dgm:spPr/>
      <dgm:t>
        <a:bodyPr/>
        <a:lstStyle/>
        <a:p>
          <a:endParaRPr lang="en-US"/>
        </a:p>
      </dgm:t>
    </dgm:pt>
    <dgm:pt modelId="{D9CA3735-9B03-4DAE-9800-278E4C6F9EA3}" type="sibTrans" cxnId="{01C6E5E8-8932-490B-9DA9-A5F5445A5225}">
      <dgm:prSet/>
      <dgm:spPr/>
      <dgm:t>
        <a:bodyPr/>
        <a:lstStyle/>
        <a:p>
          <a:endParaRPr lang="en-US"/>
        </a:p>
      </dgm:t>
    </dgm:pt>
    <dgm:pt modelId="{B15072F9-D379-4861-A619-638519E00333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Data processing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instructions</a:t>
          </a:r>
        </a:p>
      </dgm:t>
    </dgm:pt>
    <dgm:pt modelId="{CDE7B8E4-F3C3-4B08-ACEB-A1BA3897F59A}" type="parTrans" cxnId="{4F567CA3-4932-4DF5-B780-10B377E38C9B}">
      <dgm:prSet/>
      <dgm:spPr/>
      <dgm:t>
        <a:bodyPr/>
        <a:lstStyle/>
        <a:p>
          <a:endParaRPr lang="en-US"/>
        </a:p>
      </dgm:t>
    </dgm:pt>
    <dgm:pt modelId="{381EE6B4-8FDB-4D67-893F-1039574037A3}" type="sibTrans" cxnId="{4F567CA3-4932-4DF5-B780-10B377E38C9B}">
      <dgm:prSet/>
      <dgm:spPr/>
      <dgm:t>
        <a:bodyPr/>
        <a:lstStyle/>
        <a:p>
          <a:endParaRPr lang="en-US"/>
        </a:p>
      </dgm:t>
    </dgm:pt>
    <dgm:pt modelId="{D9D4D6F0-F959-4AFE-8948-5170FBF74EF8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Data transfer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instructions</a:t>
          </a:r>
        </a:p>
      </dgm:t>
    </dgm:pt>
    <dgm:pt modelId="{C50FEF3F-D687-4A4D-AD74-B10E748E882D}" type="parTrans" cxnId="{851F6293-5A77-4AB2-B6EC-0DBD9724395A}">
      <dgm:prSet/>
      <dgm:spPr/>
      <dgm:t>
        <a:bodyPr/>
        <a:lstStyle/>
        <a:p>
          <a:endParaRPr lang="en-US"/>
        </a:p>
      </dgm:t>
    </dgm:pt>
    <dgm:pt modelId="{DB558402-89AA-4A32-91FE-477801EADB00}" type="sibTrans" cxnId="{851F6293-5A77-4AB2-B6EC-0DBD9724395A}">
      <dgm:prSet/>
      <dgm:spPr/>
      <dgm:t>
        <a:bodyPr/>
        <a:lstStyle/>
        <a:p>
          <a:endParaRPr lang="en-US"/>
        </a:p>
      </dgm:t>
    </dgm:pt>
    <dgm:pt modelId="{7CE10E96-CAFF-4C9C-B050-D40FE80B84AE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Block transfer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instructions</a:t>
          </a:r>
        </a:p>
      </dgm:t>
    </dgm:pt>
    <dgm:pt modelId="{2A21989F-FC55-416A-98F6-C0CE87E2777F}" type="parTrans" cxnId="{1A33012E-EE19-4A42-9AB4-66F0B910BCFD}">
      <dgm:prSet/>
      <dgm:spPr/>
      <dgm:t>
        <a:bodyPr/>
        <a:lstStyle/>
        <a:p>
          <a:endParaRPr lang="en-US"/>
        </a:p>
      </dgm:t>
    </dgm:pt>
    <dgm:pt modelId="{7F25E2EF-A57F-4283-BCF7-81F35FA2E2EA}" type="sibTrans" cxnId="{1A33012E-EE19-4A42-9AB4-66F0B910BCFD}">
      <dgm:prSet/>
      <dgm:spPr/>
      <dgm:t>
        <a:bodyPr/>
        <a:lstStyle/>
        <a:p>
          <a:endParaRPr lang="en-US"/>
        </a:p>
      </dgm:t>
    </dgm:pt>
    <dgm:pt modelId="{0C0DF4AC-22A3-4BAA-BC38-AEB35CC4C2F3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Branching / Flow Control instructions</a:t>
          </a:r>
        </a:p>
      </dgm:t>
    </dgm:pt>
    <dgm:pt modelId="{E2C1FD21-4B29-42B0-9929-1E7A32EA3B4C}" type="parTrans" cxnId="{B2A3CC45-A7AB-44E1-B2A3-B648A648A026}">
      <dgm:prSet/>
      <dgm:spPr/>
      <dgm:t>
        <a:bodyPr/>
        <a:lstStyle/>
        <a:p>
          <a:endParaRPr lang="en-US"/>
        </a:p>
      </dgm:t>
    </dgm:pt>
    <dgm:pt modelId="{10F0AD76-D90E-4131-AD8F-28665CB37A7F}" type="sibTrans" cxnId="{B2A3CC45-A7AB-44E1-B2A3-B648A648A026}">
      <dgm:prSet/>
      <dgm:spPr/>
      <dgm:t>
        <a:bodyPr/>
        <a:lstStyle/>
        <a:p>
          <a:endParaRPr lang="en-US"/>
        </a:p>
      </dgm:t>
    </dgm:pt>
    <dgm:pt modelId="{D860629F-B961-4B11-B004-7BDC170E0816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Multiply, PSR, SWAP instructions</a:t>
          </a:r>
        </a:p>
      </dgm:t>
    </dgm:pt>
    <dgm:pt modelId="{77B14753-DB59-41CC-983C-5F27EAD371C7}" type="parTrans" cxnId="{A061C3C7-EAA4-4BE4-9ED1-B7E3263BA9D1}">
      <dgm:prSet/>
      <dgm:spPr/>
      <dgm:t>
        <a:bodyPr/>
        <a:lstStyle/>
        <a:p>
          <a:endParaRPr lang="en-US"/>
        </a:p>
      </dgm:t>
    </dgm:pt>
    <dgm:pt modelId="{E4DF2D62-3BA6-49CA-BEDE-B6E5509C7E83}" type="sibTrans" cxnId="{A061C3C7-EAA4-4BE4-9ED1-B7E3263BA9D1}">
      <dgm:prSet/>
      <dgm:spPr/>
      <dgm:t>
        <a:bodyPr/>
        <a:lstStyle/>
        <a:p>
          <a:endParaRPr lang="en-US"/>
        </a:p>
      </dgm:t>
    </dgm:pt>
    <dgm:pt modelId="{40F9862C-041C-4B00-98D0-EAE3E4A4E5E9}">
      <dgm:prSet/>
      <dgm:spPr>
        <a:solidFill>
          <a:srgbClr val="00B050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Software interrupt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instructions</a:t>
          </a:r>
        </a:p>
      </dgm:t>
    </dgm:pt>
    <dgm:pt modelId="{71501B38-DCB8-451C-B178-028F2B43BED9}" type="parTrans" cxnId="{2475333C-55BD-49BF-BF76-E2759B595E78}">
      <dgm:prSet/>
      <dgm:spPr/>
      <dgm:t>
        <a:bodyPr/>
        <a:lstStyle/>
        <a:p>
          <a:endParaRPr lang="en-US"/>
        </a:p>
      </dgm:t>
    </dgm:pt>
    <dgm:pt modelId="{12B6CCB2-7222-4B58-8456-05B814D3D344}" type="sibTrans" cxnId="{2475333C-55BD-49BF-BF76-E2759B595E78}">
      <dgm:prSet/>
      <dgm:spPr/>
      <dgm:t>
        <a:bodyPr/>
        <a:lstStyle/>
        <a:p>
          <a:endParaRPr lang="en-US"/>
        </a:p>
      </dgm:t>
    </dgm:pt>
    <dgm:pt modelId="{B2C8DC19-AF47-40B1-AFED-A4417AEED416}" type="pres">
      <dgm:prSet presAssocID="{6489937C-ED0F-4300-86C8-393F47D585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247652-216B-4514-B9C8-B5CD6D620A43}" type="pres">
      <dgm:prSet presAssocID="{9909D8AA-BB8F-4F0A-9A99-F6925E7918ED}" presName="hierRoot1" presStyleCnt="0">
        <dgm:presLayoutVars>
          <dgm:hierBranch val="hang"/>
        </dgm:presLayoutVars>
      </dgm:prSet>
      <dgm:spPr/>
    </dgm:pt>
    <dgm:pt modelId="{88947108-6A01-4CEA-94FB-630E34510868}" type="pres">
      <dgm:prSet presAssocID="{9909D8AA-BB8F-4F0A-9A99-F6925E7918ED}" presName="rootComposite1" presStyleCnt="0"/>
      <dgm:spPr/>
    </dgm:pt>
    <dgm:pt modelId="{685CCC63-4A68-4990-8404-DA315FAB7105}" type="pres">
      <dgm:prSet presAssocID="{9909D8AA-BB8F-4F0A-9A99-F6925E7918ED}" presName="rootText1" presStyleLbl="node0" presStyleIdx="0" presStyleCnt="1">
        <dgm:presLayoutVars>
          <dgm:chPref val="3"/>
        </dgm:presLayoutVars>
      </dgm:prSet>
      <dgm:spPr/>
    </dgm:pt>
    <dgm:pt modelId="{90BF5118-1AE5-4C77-847C-6A2C07358941}" type="pres">
      <dgm:prSet presAssocID="{9909D8AA-BB8F-4F0A-9A99-F6925E7918ED}" presName="rootConnector1" presStyleLbl="node1" presStyleIdx="0" presStyleCnt="0"/>
      <dgm:spPr/>
    </dgm:pt>
    <dgm:pt modelId="{5A8C170E-3BF3-4CBC-9F9D-E0BACA7DA062}" type="pres">
      <dgm:prSet presAssocID="{9909D8AA-BB8F-4F0A-9A99-F6925E7918ED}" presName="hierChild2" presStyleCnt="0"/>
      <dgm:spPr/>
    </dgm:pt>
    <dgm:pt modelId="{D9EBC7DC-EC4F-4BC9-812A-6DB5EFBC0228}" type="pres">
      <dgm:prSet presAssocID="{CDE7B8E4-F3C3-4B08-ACEB-A1BA3897F59A}" presName="Name48" presStyleLbl="parChTrans1D2" presStyleIdx="0" presStyleCnt="6"/>
      <dgm:spPr/>
    </dgm:pt>
    <dgm:pt modelId="{665A8015-6C5C-415D-B604-FB757FF2EEDA}" type="pres">
      <dgm:prSet presAssocID="{B15072F9-D379-4861-A619-638519E00333}" presName="hierRoot2" presStyleCnt="0">
        <dgm:presLayoutVars>
          <dgm:hierBranch/>
        </dgm:presLayoutVars>
      </dgm:prSet>
      <dgm:spPr/>
    </dgm:pt>
    <dgm:pt modelId="{CF7CE177-4DFD-46DD-81FB-A9EDF904E097}" type="pres">
      <dgm:prSet presAssocID="{B15072F9-D379-4861-A619-638519E00333}" presName="rootComposite" presStyleCnt="0"/>
      <dgm:spPr/>
    </dgm:pt>
    <dgm:pt modelId="{9D61A659-2D75-45CD-8126-5BDF785325F7}" type="pres">
      <dgm:prSet presAssocID="{B15072F9-D379-4861-A619-638519E00333}" presName="rootText" presStyleLbl="node2" presStyleIdx="0" presStyleCnt="6">
        <dgm:presLayoutVars>
          <dgm:chPref val="3"/>
        </dgm:presLayoutVars>
      </dgm:prSet>
      <dgm:spPr/>
    </dgm:pt>
    <dgm:pt modelId="{BDB1C61B-6D4A-4B4D-8E4A-163ACFB7DBEF}" type="pres">
      <dgm:prSet presAssocID="{B15072F9-D379-4861-A619-638519E00333}" presName="rootConnector" presStyleLbl="node2" presStyleIdx="0" presStyleCnt="6"/>
      <dgm:spPr/>
    </dgm:pt>
    <dgm:pt modelId="{A1BA198D-6E26-4FD3-AE84-DBA4D822E595}" type="pres">
      <dgm:prSet presAssocID="{B15072F9-D379-4861-A619-638519E00333}" presName="hierChild4" presStyleCnt="0"/>
      <dgm:spPr/>
    </dgm:pt>
    <dgm:pt modelId="{1B6EBEEF-15B6-4533-8E5B-75F33622D512}" type="pres">
      <dgm:prSet presAssocID="{B15072F9-D379-4861-A619-638519E00333}" presName="hierChild5" presStyleCnt="0"/>
      <dgm:spPr/>
    </dgm:pt>
    <dgm:pt modelId="{EE91B6E1-CC73-4E29-90FA-B85189D76459}" type="pres">
      <dgm:prSet presAssocID="{C50FEF3F-D687-4A4D-AD74-B10E748E882D}" presName="Name48" presStyleLbl="parChTrans1D2" presStyleIdx="1" presStyleCnt="6"/>
      <dgm:spPr/>
    </dgm:pt>
    <dgm:pt modelId="{E31A2DDD-E02B-4EFA-8E97-1B1C29030175}" type="pres">
      <dgm:prSet presAssocID="{D9D4D6F0-F959-4AFE-8948-5170FBF74EF8}" presName="hierRoot2" presStyleCnt="0">
        <dgm:presLayoutVars>
          <dgm:hierBranch/>
        </dgm:presLayoutVars>
      </dgm:prSet>
      <dgm:spPr/>
    </dgm:pt>
    <dgm:pt modelId="{E0F96C35-6E59-4282-82F1-DA08EF458E14}" type="pres">
      <dgm:prSet presAssocID="{D9D4D6F0-F959-4AFE-8948-5170FBF74EF8}" presName="rootComposite" presStyleCnt="0"/>
      <dgm:spPr/>
    </dgm:pt>
    <dgm:pt modelId="{CFCE0072-4FCF-406C-BF2E-3992A8202713}" type="pres">
      <dgm:prSet presAssocID="{D9D4D6F0-F959-4AFE-8948-5170FBF74EF8}" presName="rootText" presStyleLbl="node2" presStyleIdx="1" presStyleCnt="6">
        <dgm:presLayoutVars>
          <dgm:chPref val="3"/>
        </dgm:presLayoutVars>
      </dgm:prSet>
      <dgm:spPr/>
    </dgm:pt>
    <dgm:pt modelId="{B157986C-65FA-4AE0-A570-C5416A49E7CB}" type="pres">
      <dgm:prSet presAssocID="{D9D4D6F0-F959-4AFE-8948-5170FBF74EF8}" presName="rootConnector" presStyleLbl="node2" presStyleIdx="1" presStyleCnt="6"/>
      <dgm:spPr/>
    </dgm:pt>
    <dgm:pt modelId="{6B46F95A-73EF-4A02-B165-846E37D5CCC6}" type="pres">
      <dgm:prSet presAssocID="{D9D4D6F0-F959-4AFE-8948-5170FBF74EF8}" presName="hierChild4" presStyleCnt="0"/>
      <dgm:spPr/>
    </dgm:pt>
    <dgm:pt modelId="{FF1B6B39-3385-476C-BF05-2053D1ABE3B8}" type="pres">
      <dgm:prSet presAssocID="{D9D4D6F0-F959-4AFE-8948-5170FBF74EF8}" presName="hierChild5" presStyleCnt="0"/>
      <dgm:spPr/>
    </dgm:pt>
    <dgm:pt modelId="{451FEEE3-CEF7-4198-85A7-3DA679107FD8}" type="pres">
      <dgm:prSet presAssocID="{2A21989F-FC55-416A-98F6-C0CE87E2777F}" presName="Name48" presStyleLbl="parChTrans1D2" presStyleIdx="2" presStyleCnt="6"/>
      <dgm:spPr/>
    </dgm:pt>
    <dgm:pt modelId="{24CBBCBF-9B86-470A-811D-C8DDB1F46298}" type="pres">
      <dgm:prSet presAssocID="{7CE10E96-CAFF-4C9C-B050-D40FE80B84AE}" presName="hierRoot2" presStyleCnt="0">
        <dgm:presLayoutVars>
          <dgm:hierBranch/>
        </dgm:presLayoutVars>
      </dgm:prSet>
      <dgm:spPr/>
    </dgm:pt>
    <dgm:pt modelId="{07FC9BBC-5929-4069-8CFE-6809C2743085}" type="pres">
      <dgm:prSet presAssocID="{7CE10E96-CAFF-4C9C-B050-D40FE80B84AE}" presName="rootComposite" presStyleCnt="0"/>
      <dgm:spPr/>
    </dgm:pt>
    <dgm:pt modelId="{65D74AE7-6527-494F-B284-4B920A7B28CE}" type="pres">
      <dgm:prSet presAssocID="{7CE10E96-CAFF-4C9C-B050-D40FE80B84AE}" presName="rootText" presStyleLbl="node2" presStyleIdx="2" presStyleCnt="6">
        <dgm:presLayoutVars>
          <dgm:chPref val="3"/>
        </dgm:presLayoutVars>
      </dgm:prSet>
      <dgm:spPr/>
    </dgm:pt>
    <dgm:pt modelId="{7BD92357-736C-4A93-9A75-E9E785762F6C}" type="pres">
      <dgm:prSet presAssocID="{7CE10E96-CAFF-4C9C-B050-D40FE80B84AE}" presName="rootConnector" presStyleLbl="node2" presStyleIdx="2" presStyleCnt="6"/>
      <dgm:spPr/>
    </dgm:pt>
    <dgm:pt modelId="{10D8825E-35AC-4F50-BDAE-6224832A23E5}" type="pres">
      <dgm:prSet presAssocID="{7CE10E96-CAFF-4C9C-B050-D40FE80B84AE}" presName="hierChild4" presStyleCnt="0"/>
      <dgm:spPr/>
    </dgm:pt>
    <dgm:pt modelId="{CDF4710F-02FF-490A-9319-218A0B4C4994}" type="pres">
      <dgm:prSet presAssocID="{7CE10E96-CAFF-4C9C-B050-D40FE80B84AE}" presName="hierChild5" presStyleCnt="0"/>
      <dgm:spPr/>
    </dgm:pt>
    <dgm:pt modelId="{970DAF4C-9F85-4388-95E1-A43912A3B974}" type="pres">
      <dgm:prSet presAssocID="{E2C1FD21-4B29-42B0-9929-1E7A32EA3B4C}" presName="Name48" presStyleLbl="parChTrans1D2" presStyleIdx="3" presStyleCnt="6"/>
      <dgm:spPr/>
    </dgm:pt>
    <dgm:pt modelId="{42A388B8-AFD3-49C8-A1AF-03718713A10C}" type="pres">
      <dgm:prSet presAssocID="{0C0DF4AC-22A3-4BAA-BC38-AEB35CC4C2F3}" presName="hierRoot2" presStyleCnt="0">
        <dgm:presLayoutVars>
          <dgm:hierBranch/>
        </dgm:presLayoutVars>
      </dgm:prSet>
      <dgm:spPr/>
    </dgm:pt>
    <dgm:pt modelId="{F64361F7-2AF6-4B3A-823C-139EEFCEB447}" type="pres">
      <dgm:prSet presAssocID="{0C0DF4AC-22A3-4BAA-BC38-AEB35CC4C2F3}" presName="rootComposite" presStyleCnt="0"/>
      <dgm:spPr/>
    </dgm:pt>
    <dgm:pt modelId="{1B5679DC-1BCB-4E2C-8BBC-1858329E9D34}" type="pres">
      <dgm:prSet presAssocID="{0C0DF4AC-22A3-4BAA-BC38-AEB35CC4C2F3}" presName="rootText" presStyleLbl="node2" presStyleIdx="3" presStyleCnt="6">
        <dgm:presLayoutVars>
          <dgm:chPref val="3"/>
        </dgm:presLayoutVars>
      </dgm:prSet>
      <dgm:spPr/>
    </dgm:pt>
    <dgm:pt modelId="{51525CE2-455F-4AA6-9817-C15017162482}" type="pres">
      <dgm:prSet presAssocID="{0C0DF4AC-22A3-4BAA-BC38-AEB35CC4C2F3}" presName="rootConnector" presStyleLbl="node2" presStyleIdx="3" presStyleCnt="6"/>
      <dgm:spPr/>
    </dgm:pt>
    <dgm:pt modelId="{49740DD7-2EE0-4B21-8ED9-361CD87CFA4F}" type="pres">
      <dgm:prSet presAssocID="{0C0DF4AC-22A3-4BAA-BC38-AEB35CC4C2F3}" presName="hierChild4" presStyleCnt="0"/>
      <dgm:spPr/>
    </dgm:pt>
    <dgm:pt modelId="{9E0FE4C9-7432-453A-ABFD-C0C957AEF431}" type="pres">
      <dgm:prSet presAssocID="{0C0DF4AC-22A3-4BAA-BC38-AEB35CC4C2F3}" presName="hierChild5" presStyleCnt="0"/>
      <dgm:spPr/>
    </dgm:pt>
    <dgm:pt modelId="{21CB8269-64C0-434C-BBD9-662C303C0039}" type="pres">
      <dgm:prSet presAssocID="{77B14753-DB59-41CC-983C-5F27EAD371C7}" presName="Name48" presStyleLbl="parChTrans1D2" presStyleIdx="4" presStyleCnt="6"/>
      <dgm:spPr/>
    </dgm:pt>
    <dgm:pt modelId="{E881AB18-6C1F-480A-A0B9-5E39A4CBEFE4}" type="pres">
      <dgm:prSet presAssocID="{D860629F-B961-4B11-B004-7BDC170E0816}" presName="hierRoot2" presStyleCnt="0">
        <dgm:presLayoutVars>
          <dgm:hierBranch/>
        </dgm:presLayoutVars>
      </dgm:prSet>
      <dgm:spPr/>
    </dgm:pt>
    <dgm:pt modelId="{12B8D822-E95D-4107-87EA-9C9AF6B98C1D}" type="pres">
      <dgm:prSet presAssocID="{D860629F-B961-4B11-B004-7BDC170E0816}" presName="rootComposite" presStyleCnt="0"/>
      <dgm:spPr/>
    </dgm:pt>
    <dgm:pt modelId="{BF7A00E3-704D-4087-99F1-5AC7D6C42774}" type="pres">
      <dgm:prSet presAssocID="{D860629F-B961-4B11-B004-7BDC170E0816}" presName="rootText" presStyleLbl="node2" presStyleIdx="4" presStyleCnt="6">
        <dgm:presLayoutVars>
          <dgm:chPref val="3"/>
        </dgm:presLayoutVars>
      </dgm:prSet>
      <dgm:spPr/>
    </dgm:pt>
    <dgm:pt modelId="{CB13CA41-0518-4CD0-BE49-C91BBBEC0B34}" type="pres">
      <dgm:prSet presAssocID="{D860629F-B961-4B11-B004-7BDC170E0816}" presName="rootConnector" presStyleLbl="node2" presStyleIdx="4" presStyleCnt="6"/>
      <dgm:spPr/>
    </dgm:pt>
    <dgm:pt modelId="{B0A2C1AC-BC48-4F0E-8318-8D1DA12CD49A}" type="pres">
      <dgm:prSet presAssocID="{D860629F-B961-4B11-B004-7BDC170E0816}" presName="hierChild4" presStyleCnt="0"/>
      <dgm:spPr/>
    </dgm:pt>
    <dgm:pt modelId="{A1B5F23C-0654-4B02-838F-3231E40D366F}" type="pres">
      <dgm:prSet presAssocID="{D860629F-B961-4B11-B004-7BDC170E0816}" presName="hierChild5" presStyleCnt="0"/>
      <dgm:spPr/>
    </dgm:pt>
    <dgm:pt modelId="{248230CE-1D0E-4669-90F8-A37E3FB3F7F8}" type="pres">
      <dgm:prSet presAssocID="{71501B38-DCB8-451C-B178-028F2B43BED9}" presName="Name48" presStyleLbl="parChTrans1D2" presStyleIdx="5" presStyleCnt="6"/>
      <dgm:spPr/>
    </dgm:pt>
    <dgm:pt modelId="{A5457F27-CDEE-4F6B-8D70-8FECDF9574E3}" type="pres">
      <dgm:prSet presAssocID="{40F9862C-041C-4B00-98D0-EAE3E4A4E5E9}" presName="hierRoot2" presStyleCnt="0">
        <dgm:presLayoutVars>
          <dgm:hierBranch/>
        </dgm:presLayoutVars>
      </dgm:prSet>
      <dgm:spPr/>
    </dgm:pt>
    <dgm:pt modelId="{BB062594-E25C-4B06-89C1-3DA7A42271FA}" type="pres">
      <dgm:prSet presAssocID="{40F9862C-041C-4B00-98D0-EAE3E4A4E5E9}" presName="rootComposite" presStyleCnt="0"/>
      <dgm:spPr/>
    </dgm:pt>
    <dgm:pt modelId="{60C06499-7CC2-41FF-A40C-D1F88B96625A}" type="pres">
      <dgm:prSet presAssocID="{40F9862C-041C-4B00-98D0-EAE3E4A4E5E9}" presName="rootText" presStyleLbl="node2" presStyleIdx="5" presStyleCnt="6">
        <dgm:presLayoutVars>
          <dgm:chPref val="3"/>
        </dgm:presLayoutVars>
      </dgm:prSet>
      <dgm:spPr/>
    </dgm:pt>
    <dgm:pt modelId="{5C22A31F-5CA3-44B3-89B6-8DAC4643316A}" type="pres">
      <dgm:prSet presAssocID="{40F9862C-041C-4B00-98D0-EAE3E4A4E5E9}" presName="rootConnector" presStyleLbl="node2" presStyleIdx="5" presStyleCnt="6"/>
      <dgm:spPr/>
    </dgm:pt>
    <dgm:pt modelId="{23471A83-63D6-4AC8-B45D-878A982DD9B7}" type="pres">
      <dgm:prSet presAssocID="{40F9862C-041C-4B00-98D0-EAE3E4A4E5E9}" presName="hierChild4" presStyleCnt="0"/>
      <dgm:spPr/>
    </dgm:pt>
    <dgm:pt modelId="{70744A18-2039-4ACC-B7B1-3C60928506E3}" type="pres">
      <dgm:prSet presAssocID="{40F9862C-041C-4B00-98D0-EAE3E4A4E5E9}" presName="hierChild5" presStyleCnt="0"/>
      <dgm:spPr/>
    </dgm:pt>
    <dgm:pt modelId="{A8838D07-09F0-475A-86AB-7CB2CBCC3E90}" type="pres">
      <dgm:prSet presAssocID="{9909D8AA-BB8F-4F0A-9A99-F6925E7918ED}" presName="hierChild3" presStyleCnt="0"/>
      <dgm:spPr/>
    </dgm:pt>
  </dgm:ptLst>
  <dgm:cxnLst>
    <dgm:cxn modelId="{570A7100-1221-4C78-8B73-9C13378C6C5C}" type="presOf" srcId="{2A21989F-FC55-416A-98F6-C0CE87E2777F}" destId="{451FEEE3-CEF7-4198-85A7-3DA679107FD8}" srcOrd="0" destOrd="0" presId="urn:microsoft.com/office/officeart/2005/8/layout/orgChart1"/>
    <dgm:cxn modelId="{B6C7C71B-231B-47FE-81A8-0BA7D6C3F7C4}" type="presOf" srcId="{B15072F9-D379-4861-A619-638519E00333}" destId="{9D61A659-2D75-45CD-8126-5BDF785325F7}" srcOrd="0" destOrd="0" presId="urn:microsoft.com/office/officeart/2005/8/layout/orgChart1"/>
    <dgm:cxn modelId="{DE4B9B20-ADFE-43FD-86BE-82BA4824F046}" type="presOf" srcId="{D860629F-B961-4B11-B004-7BDC170E0816}" destId="{CB13CA41-0518-4CD0-BE49-C91BBBEC0B34}" srcOrd="1" destOrd="0" presId="urn:microsoft.com/office/officeart/2005/8/layout/orgChart1"/>
    <dgm:cxn modelId="{1A33012E-EE19-4A42-9AB4-66F0B910BCFD}" srcId="{9909D8AA-BB8F-4F0A-9A99-F6925E7918ED}" destId="{7CE10E96-CAFF-4C9C-B050-D40FE80B84AE}" srcOrd="2" destOrd="0" parTransId="{2A21989F-FC55-416A-98F6-C0CE87E2777F}" sibTransId="{7F25E2EF-A57F-4283-BCF7-81F35FA2E2EA}"/>
    <dgm:cxn modelId="{EBEAD035-6919-4B99-8FF6-782870ADA34D}" type="presOf" srcId="{7CE10E96-CAFF-4C9C-B050-D40FE80B84AE}" destId="{7BD92357-736C-4A93-9A75-E9E785762F6C}" srcOrd="1" destOrd="0" presId="urn:microsoft.com/office/officeart/2005/8/layout/orgChart1"/>
    <dgm:cxn modelId="{7E0F093A-1083-44CD-B164-E526E9AEE33B}" type="presOf" srcId="{9909D8AA-BB8F-4F0A-9A99-F6925E7918ED}" destId="{685CCC63-4A68-4990-8404-DA315FAB7105}" srcOrd="0" destOrd="0" presId="urn:microsoft.com/office/officeart/2005/8/layout/orgChart1"/>
    <dgm:cxn modelId="{2475333C-55BD-49BF-BF76-E2759B595E78}" srcId="{9909D8AA-BB8F-4F0A-9A99-F6925E7918ED}" destId="{40F9862C-041C-4B00-98D0-EAE3E4A4E5E9}" srcOrd="5" destOrd="0" parTransId="{71501B38-DCB8-451C-B178-028F2B43BED9}" sibTransId="{12B6CCB2-7222-4B58-8456-05B814D3D344}"/>
    <dgm:cxn modelId="{0783EA5F-50E6-4033-8482-41B50C85E0C3}" type="presOf" srcId="{9909D8AA-BB8F-4F0A-9A99-F6925E7918ED}" destId="{90BF5118-1AE5-4C77-847C-6A2C07358941}" srcOrd="1" destOrd="0" presId="urn:microsoft.com/office/officeart/2005/8/layout/orgChart1"/>
    <dgm:cxn modelId="{DC480E41-9C30-4887-9D92-C08222517D66}" type="presOf" srcId="{C50FEF3F-D687-4A4D-AD74-B10E748E882D}" destId="{EE91B6E1-CC73-4E29-90FA-B85189D76459}" srcOrd="0" destOrd="0" presId="urn:microsoft.com/office/officeart/2005/8/layout/orgChart1"/>
    <dgm:cxn modelId="{B2A3CC45-A7AB-44E1-B2A3-B648A648A026}" srcId="{9909D8AA-BB8F-4F0A-9A99-F6925E7918ED}" destId="{0C0DF4AC-22A3-4BAA-BC38-AEB35CC4C2F3}" srcOrd="3" destOrd="0" parTransId="{E2C1FD21-4B29-42B0-9929-1E7A32EA3B4C}" sibTransId="{10F0AD76-D90E-4131-AD8F-28665CB37A7F}"/>
    <dgm:cxn modelId="{657DA270-D3F8-48EC-86D2-E569F0BF107F}" type="presOf" srcId="{40F9862C-041C-4B00-98D0-EAE3E4A4E5E9}" destId="{60C06499-7CC2-41FF-A40C-D1F88B96625A}" srcOrd="0" destOrd="0" presId="urn:microsoft.com/office/officeart/2005/8/layout/orgChart1"/>
    <dgm:cxn modelId="{CFCC9591-D1CE-4AAD-B241-5B08F2847DD6}" type="presOf" srcId="{D9D4D6F0-F959-4AFE-8948-5170FBF74EF8}" destId="{B157986C-65FA-4AE0-A570-C5416A49E7CB}" srcOrd="1" destOrd="0" presId="urn:microsoft.com/office/officeart/2005/8/layout/orgChart1"/>
    <dgm:cxn modelId="{F8F71692-B226-4C02-AD81-6D928FB94476}" type="presOf" srcId="{7CE10E96-CAFF-4C9C-B050-D40FE80B84AE}" destId="{65D74AE7-6527-494F-B284-4B920A7B28CE}" srcOrd="0" destOrd="0" presId="urn:microsoft.com/office/officeart/2005/8/layout/orgChart1"/>
    <dgm:cxn modelId="{851F6293-5A77-4AB2-B6EC-0DBD9724395A}" srcId="{9909D8AA-BB8F-4F0A-9A99-F6925E7918ED}" destId="{D9D4D6F0-F959-4AFE-8948-5170FBF74EF8}" srcOrd="1" destOrd="0" parTransId="{C50FEF3F-D687-4A4D-AD74-B10E748E882D}" sibTransId="{DB558402-89AA-4A32-91FE-477801EADB00}"/>
    <dgm:cxn modelId="{37A0609B-3F17-4A17-A79F-08E62484AB85}" type="presOf" srcId="{0C0DF4AC-22A3-4BAA-BC38-AEB35CC4C2F3}" destId="{1B5679DC-1BCB-4E2C-8BBC-1858329E9D34}" srcOrd="0" destOrd="0" presId="urn:microsoft.com/office/officeart/2005/8/layout/orgChart1"/>
    <dgm:cxn modelId="{A9482AA0-97F1-4E24-BD8C-59768F08639E}" type="presOf" srcId="{77B14753-DB59-41CC-983C-5F27EAD371C7}" destId="{21CB8269-64C0-434C-BBD9-662C303C0039}" srcOrd="0" destOrd="0" presId="urn:microsoft.com/office/officeart/2005/8/layout/orgChart1"/>
    <dgm:cxn modelId="{4F567CA3-4932-4DF5-B780-10B377E38C9B}" srcId="{9909D8AA-BB8F-4F0A-9A99-F6925E7918ED}" destId="{B15072F9-D379-4861-A619-638519E00333}" srcOrd="0" destOrd="0" parTransId="{CDE7B8E4-F3C3-4B08-ACEB-A1BA3897F59A}" sibTransId="{381EE6B4-8FDB-4D67-893F-1039574037A3}"/>
    <dgm:cxn modelId="{4BBD5CAB-55A4-42C7-8EF0-82A08CABEDE5}" type="presOf" srcId="{B15072F9-D379-4861-A619-638519E00333}" destId="{BDB1C61B-6D4A-4B4D-8E4A-163ACFB7DBEF}" srcOrd="1" destOrd="0" presId="urn:microsoft.com/office/officeart/2005/8/layout/orgChart1"/>
    <dgm:cxn modelId="{B04FB7AF-743E-4765-B0AD-13F12911ADAC}" type="presOf" srcId="{71501B38-DCB8-451C-B178-028F2B43BED9}" destId="{248230CE-1D0E-4669-90F8-A37E3FB3F7F8}" srcOrd="0" destOrd="0" presId="urn:microsoft.com/office/officeart/2005/8/layout/orgChart1"/>
    <dgm:cxn modelId="{552B69B1-8A15-4291-9585-BCFFCA9DCF2E}" type="presOf" srcId="{0C0DF4AC-22A3-4BAA-BC38-AEB35CC4C2F3}" destId="{51525CE2-455F-4AA6-9817-C15017162482}" srcOrd="1" destOrd="0" presId="urn:microsoft.com/office/officeart/2005/8/layout/orgChart1"/>
    <dgm:cxn modelId="{818415B2-1369-4A41-9164-BAD03A2B41E9}" type="presOf" srcId="{D9D4D6F0-F959-4AFE-8948-5170FBF74EF8}" destId="{CFCE0072-4FCF-406C-BF2E-3992A8202713}" srcOrd="0" destOrd="0" presId="urn:microsoft.com/office/officeart/2005/8/layout/orgChart1"/>
    <dgm:cxn modelId="{86B88ABE-D7D5-45EC-AC97-99C8E3A7F6C3}" type="presOf" srcId="{E2C1FD21-4B29-42B0-9929-1E7A32EA3B4C}" destId="{970DAF4C-9F85-4388-95E1-A43912A3B974}" srcOrd="0" destOrd="0" presId="urn:microsoft.com/office/officeart/2005/8/layout/orgChart1"/>
    <dgm:cxn modelId="{A061C3C7-EAA4-4BE4-9ED1-B7E3263BA9D1}" srcId="{9909D8AA-BB8F-4F0A-9A99-F6925E7918ED}" destId="{D860629F-B961-4B11-B004-7BDC170E0816}" srcOrd="4" destOrd="0" parTransId="{77B14753-DB59-41CC-983C-5F27EAD371C7}" sibTransId="{E4DF2D62-3BA6-49CA-BEDE-B6E5509C7E83}"/>
    <dgm:cxn modelId="{2432CFD8-8F18-4BB6-AA7D-3E8DFC6383A1}" type="presOf" srcId="{40F9862C-041C-4B00-98D0-EAE3E4A4E5E9}" destId="{5C22A31F-5CA3-44B3-89B6-8DAC4643316A}" srcOrd="1" destOrd="0" presId="urn:microsoft.com/office/officeart/2005/8/layout/orgChart1"/>
    <dgm:cxn modelId="{EBB4AFE0-1039-4218-A9D4-75314307FA5B}" type="presOf" srcId="{D860629F-B961-4B11-B004-7BDC170E0816}" destId="{BF7A00E3-704D-4087-99F1-5AC7D6C42774}" srcOrd="0" destOrd="0" presId="urn:microsoft.com/office/officeart/2005/8/layout/orgChart1"/>
    <dgm:cxn modelId="{01C6E5E8-8932-490B-9DA9-A5F5445A5225}" srcId="{6489937C-ED0F-4300-86C8-393F47D58563}" destId="{9909D8AA-BB8F-4F0A-9A99-F6925E7918ED}" srcOrd="0" destOrd="0" parTransId="{F3FEE7E5-4A12-40DF-B65A-1ADDED30956C}" sibTransId="{D9CA3735-9B03-4DAE-9800-278E4C6F9EA3}"/>
    <dgm:cxn modelId="{0DF057EB-037F-40C6-8951-2C07FADB329F}" type="presOf" srcId="{CDE7B8E4-F3C3-4B08-ACEB-A1BA3897F59A}" destId="{D9EBC7DC-EC4F-4BC9-812A-6DB5EFBC0228}" srcOrd="0" destOrd="0" presId="urn:microsoft.com/office/officeart/2005/8/layout/orgChart1"/>
    <dgm:cxn modelId="{183E77F0-2FC2-4673-B243-B572EC5518C5}" type="presOf" srcId="{6489937C-ED0F-4300-86C8-393F47D58563}" destId="{B2C8DC19-AF47-40B1-AFED-A4417AEED416}" srcOrd="0" destOrd="0" presId="urn:microsoft.com/office/officeart/2005/8/layout/orgChart1"/>
    <dgm:cxn modelId="{00D8DC72-640F-410A-A731-C9E6521CBFFB}" type="presParOf" srcId="{B2C8DC19-AF47-40B1-AFED-A4417AEED416}" destId="{6B247652-216B-4514-B9C8-B5CD6D620A43}" srcOrd="0" destOrd="0" presId="urn:microsoft.com/office/officeart/2005/8/layout/orgChart1"/>
    <dgm:cxn modelId="{F97D695E-0E1C-448E-B7D8-F44E87DCE1D6}" type="presParOf" srcId="{6B247652-216B-4514-B9C8-B5CD6D620A43}" destId="{88947108-6A01-4CEA-94FB-630E34510868}" srcOrd="0" destOrd="0" presId="urn:microsoft.com/office/officeart/2005/8/layout/orgChart1"/>
    <dgm:cxn modelId="{22B8376D-F8D3-43AA-A7B8-0CA2C509ADE3}" type="presParOf" srcId="{88947108-6A01-4CEA-94FB-630E34510868}" destId="{685CCC63-4A68-4990-8404-DA315FAB7105}" srcOrd="0" destOrd="0" presId="urn:microsoft.com/office/officeart/2005/8/layout/orgChart1"/>
    <dgm:cxn modelId="{A4384136-55E8-4D55-8012-97F51E643CBC}" type="presParOf" srcId="{88947108-6A01-4CEA-94FB-630E34510868}" destId="{90BF5118-1AE5-4C77-847C-6A2C07358941}" srcOrd="1" destOrd="0" presId="urn:microsoft.com/office/officeart/2005/8/layout/orgChart1"/>
    <dgm:cxn modelId="{928815C0-944B-4A58-B890-38948E75E033}" type="presParOf" srcId="{6B247652-216B-4514-B9C8-B5CD6D620A43}" destId="{5A8C170E-3BF3-4CBC-9F9D-E0BACA7DA062}" srcOrd="1" destOrd="0" presId="urn:microsoft.com/office/officeart/2005/8/layout/orgChart1"/>
    <dgm:cxn modelId="{ACEB4F78-5E74-4B10-AC14-31BAFBD50EB0}" type="presParOf" srcId="{5A8C170E-3BF3-4CBC-9F9D-E0BACA7DA062}" destId="{D9EBC7DC-EC4F-4BC9-812A-6DB5EFBC0228}" srcOrd="0" destOrd="0" presId="urn:microsoft.com/office/officeart/2005/8/layout/orgChart1"/>
    <dgm:cxn modelId="{BA43D354-52E2-4952-9BF5-AD00B517A06B}" type="presParOf" srcId="{5A8C170E-3BF3-4CBC-9F9D-E0BACA7DA062}" destId="{665A8015-6C5C-415D-B604-FB757FF2EEDA}" srcOrd="1" destOrd="0" presId="urn:microsoft.com/office/officeart/2005/8/layout/orgChart1"/>
    <dgm:cxn modelId="{542F3ECE-9C06-4569-A9A3-1954CA1CECF2}" type="presParOf" srcId="{665A8015-6C5C-415D-B604-FB757FF2EEDA}" destId="{CF7CE177-4DFD-46DD-81FB-A9EDF904E097}" srcOrd="0" destOrd="0" presId="urn:microsoft.com/office/officeart/2005/8/layout/orgChart1"/>
    <dgm:cxn modelId="{41884B69-2559-4B2D-B229-828436DACD83}" type="presParOf" srcId="{CF7CE177-4DFD-46DD-81FB-A9EDF904E097}" destId="{9D61A659-2D75-45CD-8126-5BDF785325F7}" srcOrd="0" destOrd="0" presId="urn:microsoft.com/office/officeart/2005/8/layout/orgChart1"/>
    <dgm:cxn modelId="{C86E7E4C-214F-4A42-8D6C-B5CF7F4164E8}" type="presParOf" srcId="{CF7CE177-4DFD-46DD-81FB-A9EDF904E097}" destId="{BDB1C61B-6D4A-4B4D-8E4A-163ACFB7DBEF}" srcOrd="1" destOrd="0" presId="urn:microsoft.com/office/officeart/2005/8/layout/orgChart1"/>
    <dgm:cxn modelId="{437ACCC0-D73D-4BD3-9CFD-AF81A311179A}" type="presParOf" srcId="{665A8015-6C5C-415D-B604-FB757FF2EEDA}" destId="{A1BA198D-6E26-4FD3-AE84-DBA4D822E595}" srcOrd="1" destOrd="0" presId="urn:microsoft.com/office/officeart/2005/8/layout/orgChart1"/>
    <dgm:cxn modelId="{30CCAFC0-401F-4A93-A502-B1CED2B95607}" type="presParOf" srcId="{665A8015-6C5C-415D-B604-FB757FF2EEDA}" destId="{1B6EBEEF-15B6-4533-8E5B-75F33622D512}" srcOrd="2" destOrd="0" presId="urn:microsoft.com/office/officeart/2005/8/layout/orgChart1"/>
    <dgm:cxn modelId="{2A96AD2C-FAFB-4146-BFBD-19FEAE1BE399}" type="presParOf" srcId="{5A8C170E-3BF3-4CBC-9F9D-E0BACA7DA062}" destId="{EE91B6E1-CC73-4E29-90FA-B85189D76459}" srcOrd="2" destOrd="0" presId="urn:microsoft.com/office/officeart/2005/8/layout/orgChart1"/>
    <dgm:cxn modelId="{B5FD6E6D-BC0B-45FA-8C14-A86FF6D91CB1}" type="presParOf" srcId="{5A8C170E-3BF3-4CBC-9F9D-E0BACA7DA062}" destId="{E31A2DDD-E02B-4EFA-8E97-1B1C29030175}" srcOrd="3" destOrd="0" presId="urn:microsoft.com/office/officeart/2005/8/layout/orgChart1"/>
    <dgm:cxn modelId="{684D6800-067D-498D-9717-413C74110FB1}" type="presParOf" srcId="{E31A2DDD-E02B-4EFA-8E97-1B1C29030175}" destId="{E0F96C35-6E59-4282-82F1-DA08EF458E14}" srcOrd="0" destOrd="0" presId="urn:microsoft.com/office/officeart/2005/8/layout/orgChart1"/>
    <dgm:cxn modelId="{3048A9F9-3DF9-47CD-9891-7A251138441C}" type="presParOf" srcId="{E0F96C35-6E59-4282-82F1-DA08EF458E14}" destId="{CFCE0072-4FCF-406C-BF2E-3992A8202713}" srcOrd="0" destOrd="0" presId="urn:microsoft.com/office/officeart/2005/8/layout/orgChart1"/>
    <dgm:cxn modelId="{6D95368A-EC84-4D9E-89D1-C53C3BD5AAFB}" type="presParOf" srcId="{E0F96C35-6E59-4282-82F1-DA08EF458E14}" destId="{B157986C-65FA-4AE0-A570-C5416A49E7CB}" srcOrd="1" destOrd="0" presId="urn:microsoft.com/office/officeart/2005/8/layout/orgChart1"/>
    <dgm:cxn modelId="{C8B915DE-C27A-42B6-95F5-B5F4B8C2B19C}" type="presParOf" srcId="{E31A2DDD-E02B-4EFA-8E97-1B1C29030175}" destId="{6B46F95A-73EF-4A02-B165-846E37D5CCC6}" srcOrd="1" destOrd="0" presId="urn:microsoft.com/office/officeart/2005/8/layout/orgChart1"/>
    <dgm:cxn modelId="{7B4BD740-B21C-4E26-9558-8E923A861015}" type="presParOf" srcId="{E31A2DDD-E02B-4EFA-8E97-1B1C29030175}" destId="{FF1B6B39-3385-476C-BF05-2053D1ABE3B8}" srcOrd="2" destOrd="0" presId="urn:microsoft.com/office/officeart/2005/8/layout/orgChart1"/>
    <dgm:cxn modelId="{7DBB775F-525C-431B-BC2F-C6127AF62575}" type="presParOf" srcId="{5A8C170E-3BF3-4CBC-9F9D-E0BACA7DA062}" destId="{451FEEE3-CEF7-4198-85A7-3DA679107FD8}" srcOrd="4" destOrd="0" presId="urn:microsoft.com/office/officeart/2005/8/layout/orgChart1"/>
    <dgm:cxn modelId="{ADAB8316-D91C-43CB-948E-018A9B039EE0}" type="presParOf" srcId="{5A8C170E-3BF3-4CBC-9F9D-E0BACA7DA062}" destId="{24CBBCBF-9B86-470A-811D-C8DDB1F46298}" srcOrd="5" destOrd="0" presId="urn:microsoft.com/office/officeart/2005/8/layout/orgChart1"/>
    <dgm:cxn modelId="{0E89B427-44B6-4DC0-BDC1-AAC948A240CC}" type="presParOf" srcId="{24CBBCBF-9B86-470A-811D-C8DDB1F46298}" destId="{07FC9BBC-5929-4069-8CFE-6809C2743085}" srcOrd="0" destOrd="0" presId="urn:microsoft.com/office/officeart/2005/8/layout/orgChart1"/>
    <dgm:cxn modelId="{B24C3760-AED4-42A2-97A9-953723C5A8DB}" type="presParOf" srcId="{07FC9BBC-5929-4069-8CFE-6809C2743085}" destId="{65D74AE7-6527-494F-B284-4B920A7B28CE}" srcOrd="0" destOrd="0" presId="urn:microsoft.com/office/officeart/2005/8/layout/orgChart1"/>
    <dgm:cxn modelId="{9CBEDE4A-B92E-4407-94D4-81A9F2C9D87A}" type="presParOf" srcId="{07FC9BBC-5929-4069-8CFE-6809C2743085}" destId="{7BD92357-736C-4A93-9A75-E9E785762F6C}" srcOrd="1" destOrd="0" presId="urn:microsoft.com/office/officeart/2005/8/layout/orgChart1"/>
    <dgm:cxn modelId="{B1AD1F2C-59BB-4473-854D-7A2E5748B0B1}" type="presParOf" srcId="{24CBBCBF-9B86-470A-811D-C8DDB1F46298}" destId="{10D8825E-35AC-4F50-BDAE-6224832A23E5}" srcOrd="1" destOrd="0" presId="urn:microsoft.com/office/officeart/2005/8/layout/orgChart1"/>
    <dgm:cxn modelId="{F9A78FF7-54AE-4646-93BE-CA4F74539FCD}" type="presParOf" srcId="{24CBBCBF-9B86-470A-811D-C8DDB1F46298}" destId="{CDF4710F-02FF-490A-9319-218A0B4C4994}" srcOrd="2" destOrd="0" presId="urn:microsoft.com/office/officeart/2005/8/layout/orgChart1"/>
    <dgm:cxn modelId="{0B49F501-EFE6-4CF1-BB02-074A040E34A7}" type="presParOf" srcId="{5A8C170E-3BF3-4CBC-9F9D-E0BACA7DA062}" destId="{970DAF4C-9F85-4388-95E1-A43912A3B974}" srcOrd="6" destOrd="0" presId="urn:microsoft.com/office/officeart/2005/8/layout/orgChart1"/>
    <dgm:cxn modelId="{A2F99CBC-FC89-4F9D-9441-1238906F2A04}" type="presParOf" srcId="{5A8C170E-3BF3-4CBC-9F9D-E0BACA7DA062}" destId="{42A388B8-AFD3-49C8-A1AF-03718713A10C}" srcOrd="7" destOrd="0" presId="urn:microsoft.com/office/officeart/2005/8/layout/orgChart1"/>
    <dgm:cxn modelId="{DC2DE099-6746-47E0-9C3E-34F3A2F7E312}" type="presParOf" srcId="{42A388B8-AFD3-49C8-A1AF-03718713A10C}" destId="{F64361F7-2AF6-4B3A-823C-139EEFCEB447}" srcOrd="0" destOrd="0" presId="urn:microsoft.com/office/officeart/2005/8/layout/orgChart1"/>
    <dgm:cxn modelId="{D2AD1726-511A-47D7-9441-8EE0BDAE2F46}" type="presParOf" srcId="{F64361F7-2AF6-4B3A-823C-139EEFCEB447}" destId="{1B5679DC-1BCB-4E2C-8BBC-1858329E9D34}" srcOrd="0" destOrd="0" presId="urn:microsoft.com/office/officeart/2005/8/layout/orgChart1"/>
    <dgm:cxn modelId="{D5DFED1E-B886-451F-8D7B-EA6621BEDE48}" type="presParOf" srcId="{F64361F7-2AF6-4B3A-823C-139EEFCEB447}" destId="{51525CE2-455F-4AA6-9817-C15017162482}" srcOrd="1" destOrd="0" presId="urn:microsoft.com/office/officeart/2005/8/layout/orgChart1"/>
    <dgm:cxn modelId="{83EF82EA-E6B4-4F1A-AE95-BD9A043CF0F3}" type="presParOf" srcId="{42A388B8-AFD3-49C8-A1AF-03718713A10C}" destId="{49740DD7-2EE0-4B21-8ED9-361CD87CFA4F}" srcOrd="1" destOrd="0" presId="urn:microsoft.com/office/officeart/2005/8/layout/orgChart1"/>
    <dgm:cxn modelId="{BD05A828-F86B-43D4-923B-AC02062D99BD}" type="presParOf" srcId="{42A388B8-AFD3-49C8-A1AF-03718713A10C}" destId="{9E0FE4C9-7432-453A-ABFD-C0C957AEF431}" srcOrd="2" destOrd="0" presId="urn:microsoft.com/office/officeart/2005/8/layout/orgChart1"/>
    <dgm:cxn modelId="{ED2CC85D-A552-4608-A0C5-583890659276}" type="presParOf" srcId="{5A8C170E-3BF3-4CBC-9F9D-E0BACA7DA062}" destId="{21CB8269-64C0-434C-BBD9-662C303C0039}" srcOrd="8" destOrd="0" presId="urn:microsoft.com/office/officeart/2005/8/layout/orgChart1"/>
    <dgm:cxn modelId="{FF5F0A6E-1B72-4B16-80B8-A8E7709A6BD8}" type="presParOf" srcId="{5A8C170E-3BF3-4CBC-9F9D-E0BACA7DA062}" destId="{E881AB18-6C1F-480A-A0B9-5E39A4CBEFE4}" srcOrd="9" destOrd="0" presId="urn:microsoft.com/office/officeart/2005/8/layout/orgChart1"/>
    <dgm:cxn modelId="{1A31FA67-7257-4B8E-AE0F-2E9F77BC00E1}" type="presParOf" srcId="{E881AB18-6C1F-480A-A0B9-5E39A4CBEFE4}" destId="{12B8D822-E95D-4107-87EA-9C9AF6B98C1D}" srcOrd="0" destOrd="0" presId="urn:microsoft.com/office/officeart/2005/8/layout/orgChart1"/>
    <dgm:cxn modelId="{00C6D537-6024-47CC-A74A-798F8F59078D}" type="presParOf" srcId="{12B8D822-E95D-4107-87EA-9C9AF6B98C1D}" destId="{BF7A00E3-704D-4087-99F1-5AC7D6C42774}" srcOrd="0" destOrd="0" presId="urn:microsoft.com/office/officeart/2005/8/layout/orgChart1"/>
    <dgm:cxn modelId="{33F2C50A-AC27-443A-B970-576D7A2A2BFB}" type="presParOf" srcId="{12B8D822-E95D-4107-87EA-9C9AF6B98C1D}" destId="{CB13CA41-0518-4CD0-BE49-C91BBBEC0B34}" srcOrd="1" destOrd="0" presId="urn:microsoft.com/office/officeart/2005/8/layout/orgChart1"/>
    <dgm:cxn modelId="{C3E9FEDD-B9EE-422B-8BAF-67CC118EDD53}" type="presParOf" srcId="{E881AB18-6C1F-480A-A0B9-5E39A4CBEFE4}" destId="{B0A2C1AC-BC48-4F0E-8318-8D1DA12CD49A}" srcOrd="1" destOrd="0" presId="urn:microsoft.com/office/officeart/2005/8/layout/orgChart1"/>
    <dgm:cxn modelId="{40C2BFCB-3E0B-48D8-A772-E55317828DD9}" type="presParOf" srcId="{E881AB18-6C1F-480A-A0B9-5E39A4CBEFE4}" destId="{A1B5F23C-0654-4B02-838F-3231E40D366F}" srcOrd="2" destOrd="0" presId="urn:microsoft.com/office/officeart/2005/8/layout/orgChart1"/>
    <dgm:cxn modelId="{B3DFC0D7-C1C2-436D-A296-D95E5E12D7E9}" type="presParOf" srcId="{5A8C170E-3BF3-4CBC-9F9D-E0BACA7DA062}" destId="{248230CE-1D0E-4669-90F8-A37E3FB3F7F8}" srcOrd="10" destOrd="0" presId="urn:microsoft.com/office/officeart/2005/8/layout/orgChart1"/>
    <dgm:cxn modelId="{CB457761-446B-4DED-A925-7B0DBDC7EFB3}" type="presParOf" srcId="{5A8C170E-3BF3-4CBC-9F9D-E0BACA7DA062}" destId="{A5457F27-CDEE-4F6B-8D70-8FECDF9574E3}" srcOrd="11" destOrd="0" presId="urn:microsoft.com/office/officeart/2005/8/layout/orgChart1"/>
    <dgm:cxn modelId="{975D3E90-B943-4177-9F68-58160131EF13}" type="presParOf" srcId="{A5457F27-CDEE-4F6B-8D70-8FECDF9574E3}" destId="{BB062594-E25C-4B06-89C1-3DA7A42271FA}" srcOrd="0" destOrd="0" presId="urn:microsoft.com/office/officeart/2005/8/layout/orgChart1"/>
    <dgm:cxn modelId="{2A4F1B82-3645-4044-8647-E46B98D8C0DC}" type="presParOf" srcId="{BB062594-E25C-4B06-89C1-3DA7A42271FA}" destId="{60C06499-7CC2-41FF-A40C-D1F88B96625A}" srcOrd="0" destOrd="0" presId="urn:microsoft.com/office/officeart/2005/8/layout/orgChart1"/>
    <dgm:cxn modelId="{7C73803F-774D-4846-8860-68BD571F9F92}" type="presParOf" srcId="{BB062594-E25C-4B06-89C1-3DA7A42271FA}" destId="{5C22A31F-5CA3-44B3-89B6-8DAC4643316A}" srcOrd="1" destOrd="0" presId="urn:microsoft.com/office/officeart/2005/8/layout/orgChart1"/>
    <dgm:cxn modelId="{9241F9CE-128E-4B88-A1B1-1E17FC37E75B}" type="presParOf" srcId="{A5457F27-CDEE-4F6B-8D70-8FECDF9574E3}" destId="{23471A83-63D6-4AC8-B45D-878A982DD9B7}" srcOrd="1" destOrd="0" presId="urn:microsoft.com/office/officeart/2005/8/layout/orgChart1"/>
    <dgm:cxn modelId="{E1186E03-362E-4B6C-93AE-A24E7E7C1002}" type="presParOf" srcId="{A5457F27-CDEE-4F6B-8D70-8FECDF9574E3}" destId="{70744A18-2039-4ACC-B7B1-3C60928506E3}" srcOrd="2" destOrd="0" presId="urn:microsoft.com/office/officeart/2005/8/layout/orgChart1"/>
    <dgm:cxn modelId="{BF468778-159D-4D0C-8744-A6C1859DDA8F}" type="presParOf" srcId="{6B247652-216B-4514-B9C8-B5CD6D620A43}" destId="{A8838D07-09F0-475A-86AB-7CB2CBCC3E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B09BB9-8494-49D3-8528-81C10504AE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4A278C09-3733-4694-B8FB-5CCFF43F4273}">
      <dgm:prSet/>
      <dgm:spPr>
        <a:solidFill>
          <a:schemeClr val="bg2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Interrupts</a:t>
          </a:r>
        </a:p>
      </dgm:t>
    </dgm:pt>
    <dgm:pt modelId="{E0DF5616-81C2-40B7-886D-55F25CC12B59}" type="parTrans" cxnId="{F2014959-7676-4593-9B5E-B0D56B7C5DB8}">
      <dgm:prSet/>
      <dgm:spPr/>
      <dgm:t>
        <a:bodyPr/>
        <a:lstStyle/>
        <a:p>
          <a:endParaRPr lang="en-US"/>
        </a:p>
      </dgm:t>
    </dgm:pt>
    <dgm:pt modelId="{15D10062-2052-48B6-87FB-741C97FC2FDC}" type="sibTrans" cxnId="{F2014959-7676-4593-9B5E-B0D56B7C5DB8}">
      <dgm:prSet/>
      <dgm:spPr/>
      <dgm:t>
        <a:bodyPr/>
        <a:lstStyle/>
        <a:p>
          <a:endParaRPr lang="en-US"/>
        </a:p>
      </dgm:t>
    </dgm:pt>
    <dgm:pt modelId="{3395E904-AA7C-41B7-8795-0920F72961B0}">
      <dgm:prSet/>
      <dgm:spPr>
        <a:solidFill>
          <a:schemeClr val="bg2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Reset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(or power up)</a:t>
          </a:r>
        </a:p>
      </dgm:t>
    </dgm:pt>
    <dgm:pt modelId="{900DA5E6-093B-4F51-9B0E-6349453453F8}" type="parTrans" cxnId="{7AD11B3D-9DB4-4782-B9FB-D9E1961082CE}">
      <dgm:prSet/>
      <dgm:spPr/>
      <dgm:t>
        <a:bodyPr/>
        <a:lstStyle/>
        <a:p>
          <a:endParaRPr lang="en-US"/>
        </a:p>
      </dgm:t>
    </dgm:pt>
    <dgm:pt modelId="{757D67C1-3961-4EA8-90DF-9110E600B0E8}" type="sibTrans" cxnId="{7AD11B3D-9DB4-4782-B9FB-D9E1961082CE}">
      <dgm:prSet/>
      <dgm:spPr/>
      <dgm:t>
        <a:bodyPr/>
        <a:lstStyle/>
        <a:p>
          <a:endParaRPr lang="en-US"/>
        </a:p>
      </dgm:t>
    </dgm:pt>
    <dgm:pt modelId="{E50CFB27-CD8D-44A4-B3D6-D31D841BB714}">
      <dgm:prSet/>
      <dgm:spPr>
        <a:solidFill>
          <a:schemeClr val="bg2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Software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Interrupt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SWI-XX</a:t>
          </a:r>
        </a:p>
      </dgm:t>
    </dgm:pt>
    <dgm:pt modelId="{36DD936D-CDE6-4BFD-9C8E-11FF905B129F}" type="parTrans" cxnId="{F0AEB967-4DC9-40A4-A771-F57F131206C8}">
      <dgm:prSet/>
      <dgm:spPr/>
      <dgm:t>
        <a:bodyPr/>
        <a:lstStyle/>
        <a:p>
          <a:endParaRPr lang="en-US"/>
        </a:p>
      </dgm:t>
    </dgm:pt>
    <dgm:pt modelId="{415E6F49-EC88-4BBA-8850-01BB4BD2D862}" type="sibTrans" cxnId="{F0AEB967-4DC9-40A4-A771-F57F131206C8}">
      <dgm:prSet/>
      <dgm:spPr/>
      <dgm:t>
        <a:bodyPr/>
        <a:lstStyle/>
        <a:p>
          <a:endParaRPr lang="en-US"/>
        </a:p>
      </dgm:t>
    </dgm:pt>
    <dgm:pt modelId="{CD7EE2EA-FDD0-4A86-979E-C12B2D522985}">
      <dgm:prSet/>
      <dgm:spPr>
        <a:solidFill>
          <a:schemeClr val="bg2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Hardware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Interrupt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FIQ,IRQ</a:t>
          </a:r>
        </a:p>
      </dgm:t>
    </dgm:pt>
    <dgm:pt modelId="{BE0E20D7-5D45-4DBF-B8CC-589AB00083E1}" type="parTrans" cxnId="{11ECB2E5-8B49-4793-923D-5F88D088A47D}">
      <dgm:prSet/>
      <dgm:spPr/>
      <dgm:t>
        <a:bodyPr/>
        <a:lstStyle/>
        <a:p>
          <a:endParaRPr lang="en-US"/>
        </a:p>
      </dgm:t>
    </dgm:pt>
    <dgm:pt modelId="{8EF3C643-6781-472E-80A7-10377D4B6A1A}" type="sibTrans" cxnId="{11ECB2E5-8B49-4793-923D-5F88D088A47D}">
      <dgm:prSet/>
      <dgm:spPr/>
      <dgm:t>
        <a:bodyPr/>
        <a:lstStyle/>
        <a:p>
          <a:endParaRPr lang="en-US"/>
        </a:p>
      </dgm:t>
    </dgm:pt>
    <dgm:pt modelId="{6BD2C25B-1197-4633-A8FC-B197ED4C88BE}">
      <dgm:prSet/>
      <dgm:spPr>
        <a:solidFill>
          <a:schemeClr val="bg2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Timer</a:t>
          </a:r>
        </a:p>
      </dgm:t>
    </dgm:pt>
    <dgm:pt modelId="{8F09D998-135D-4DD1-A322-24C62FC9E662}" type="parTrans" cxnId="{D8C33CDE-075B-4BA4-BFD8-32F9D6C50C12}">
      <dgm:prSet/>
      <dgm:spPr/>
      <dgm:t>
        <a:bodyPr/>
        <a:lstStyle/>
        <a:p>
          <a:endParaRPr lang="en-US"/>
        </a:p>
      </dgm:t>
    </dgm:pt>
    <dgm:pt modelId="{20BB1B50-1B31-408F-88C8-1525F623DB49}" type="sibTrans" cxnId="{D8C33CDE-075B-4BA4-BFD8-32F9D6C50C12}">
      <dgm:prSet/>
      <dgm:spPr/>
      <dgm:t>
        <a:bodyPr/>
        <a:lstStyle/>
        <a:p>
          <a:endParaRPr lang="en-US"/>
        </a:p>
      </dgm:t>
    </dgm:pt>
    <dgm:pt modelId="{0FB96EB8-9870-4CB4-A443-FB57A540CBA0}">
      <dgm:prSet/>
      <dgm:spPr>
        <a:solidFill>
          <a:schemeClr val="bg2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ADC</a:t>
          </a:r>
        </a:p>
      </dgm:t>
    </dgm:pt>
    <dgm:pt modelId="{7B12D19F-26B1-4CBA-909B-CAD809A1FA4B}" type="parTrans" cxnId="{345D1EEC-5F7C-4A9A-A826-63D9316AEEED}">
      <dgm:prSet/>
      <dgm:spPr/>
      <dgm:t>
        <a:bodyPr/>
        <a:lstStyle/>
        <a:p>
          <a:endParaRPr lang="en-US"/>
        </a:p>
      </dgm:t>
    </dgm:pt>
    <dgm:pt modelId="{1A129CC8-DC81-4154-B815-87A272F979CA}" type="sibTrans" cxnId="{345D1EEC-5F7C-4A9A-A826-63D9316AEEED}">
      <dgm:prSet/>
      <dgm:spPr/>
      <dgm:t>
        <a:bodyPr/>
        <a:lstStyle/>
        <a:p>
          <a:endParaRPr lang="en-US"/>
        </a:p>
      </dgm:t>
    </dgm:pt>
    <dgm:pt modelId="{A6A63B57-0803-4484-8A94-55CE69A1D6BD}">
      <dgm:prSet/>
      <dgm:spPr>
        <a:solidFill>
          <a:schemeClr val="bg2"/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External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Interrupt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EINT</a:t>
          </a:r>
        </a:p>
      </dgm:t>
    </dgm:pt>
    <dgm:pt modelId="{933EC354-5A0B-4AE4-B3B8-F6943247E90B}" type="parTrans" cxnId="{6E453933-9E22-424C-9E62-42C2433E5D1F}">
      <dgm:prSet/>
      <dgm:spPr/>
      <dgm:t>
        <a:bodyPr/>
        <a:lstStyle/>
        <a:p>
          <a:endParaRPr lang="en-US"/>
        </a:p>
      </dgm:t>
    </dgm:pt>
    <dgm:pt modelId="{1EC5C5D6-A041-404C-952E-A2FB280B4F5F}" type="sibTrans" cxnId="{6E453933-9E22-424C-9E62-42C2433E5D1F}">
      <dgm:prSet/>
      <dgm:spPr/>
      <dgm:t>
        <a:bodyPr/>
        <a:lstStyle/>
        <a:p>
          <a:endParaRPr lang="en-US"/>
        </a:p>
      </dgm:t>
    </dgm:pt>
    <dgm:pt modelId="{DB5B62F1-4B90-4844-8F2E-A2D2DB6638AF}" type="pres">
      <dgm:prSet presAssocID="{6DB09BB9-8494-49D3-8528-81C10504AE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DE17E3-4918-4734-8130-C947642C674A}" type="pres">
      <dgm:prSet presAssocID="{4A278C09-3733-4694-B8FB-5CCFF43F4273}" presName="hierRoot1" presStyleCnt="0">
        <dgm:presLayoutVars>
          <dgm:hierBranch/>
        </dgm:presLayoutVars>
      </dgm:prSet>
      <dgm:spPr/>
    </dgm:pt>
    <dgm:pt modelId="{60F93CEE-B869-4338-B178-8F73758C4609}" type="pres">
      <dgm:prSet presAssocID="{4A278C09-3733-4694-B8FB-5CCFF43F4273}" presName="rootComposite1" presStyleCnt="0"/>
      <dgm:spPr/>
    </dgm:pt>
    <dgm:pt modelId="{923D9D8B-E3B9-41EB-9825-9151D4ECE20B}" type="pres">
      <dgm:prSet presAssocID="{4A278C09-3733-4694-B8FB-5CCFF43F4273}" presName="rootText1" presStyleLbl="node0" presStyleIdx="0" presStyleCnt="1">
        <dgm:presLayoutVars>
          <dgm:chPref val="3"/>
        </dgm:presLayoutVars>
      </dgm:prSet>
      <dgm:spPr/>
    </dgm:pt>
    <dgm:pt modelId="{BAE300A3-8332-4030-ADCB-3DEDA92CEDAE}" type="pres">
      <dgm:prSet presAssocID="{4A278C09-3733-4694-B8FB-5CCFF43F4273}" presName="rootConnector1" presStyleLbl="node1" presStyleIdx="0" presStyleCnt="0"/>
      <dgm:spPr/>
    </dgm:pt>
    <dgm:pt modelId="{61DF98F9-0C79-42BF-80E8-36763268ACA8}" type="pres">
      <dgm:prSet presAssocID="{4A278C09-3733-4694-B8FB-5CCFF43F4273}" presName="hierChild2" presStyleCnt="0"/>
      <dgm:spPr/>
    </dgm:pt>
    <dgm:pt modelId="{3E4B727B-46CB-4035-AFF4-9F481F982142}" type="pres">
      <dgm:prSet presAssocID="{900DA5E6-093B-4F51-9B0E-6349453453F8}" presName="Name35" presStyleLbl="parChTrans1D2" presStyleIdx="0" presStyleCnt="3"/>
      <dgm:spPr/>
    </dgm:pt>
    <dgm:pt modelId="{70A6448D-AC14-48CD-A8BE-278FD5FC1F61}" type="pres">
      <dgm:prSet presAssocID="{3395E904-AA7C-41B7-8795-0920F72961B0}" presName="hierRoot2" presStyleCnt="0">
        <dgm:presLayoutVars>
          <dgm:hierBranch/>
        </dgm:presLayoutVars>
      </dgm:prSet>
      <dgm:spPr/>
    </dgm:pt>
    <dgm:pt modelId="{45063DA0-5996-49B0-9B31-E7EFCA6CCC1E}" type="pres">
      <dgm:prSet presAssocID="{3395E904-AA7C-41B7-8795-0920F72961B0}" presName="rootComposite" presStyleCnt="0"/>
      <dgm:spPr/>
    </dgm:pt>
    <dgm:pt modelId="{28FDB3A9-224B-4816-9C75-B4E09BC4A5A6}" type="pres">
      <dgm:prSet presAssocID="{3395E904-AA7C-41B7-8795-0920F72961B0}" presName="rootText" presStyleLbl="node2" presStyleIdx="0" presStyleCnt="3">
        <dgm:presLayoutVars>
          <dgm:chPref val="3"/>
        </dgm:presLayoutVars>
      </dgm:prSet>
      <dgm:spPr/>
    </dgm:pt>
    <dgm:pt modelId="{37FA484C-CB0B-4A98-A537-1FCC99D855B2}" type="pres">
      <dgm:prSet presAssocID="{3395E904-AA7C-41B7-8795-0920F72961B0}" presName="rootConnector" presStyleLbl="node2" presStyleIdx="0" presStyleCnt="3"/>
      <dgm:spPr/>
    </dgm:pt>
    <dgm:pt modelId="{3F22FBFE-DED3-4693-A79F-5C264F505316}" type="pres">
      <dgm:prSet presAssocID="{3395E904-AA7C-41B7-8795-0920F72961B0}" presName="hierChild4" presStyleCnt="0"/>
      <dgm:spPr/>
    </dgm:pt>
    <dgm:pt modelId="{62C28F75-7F22-4720-BF35-696F14EA3B3B}" type="pres">
      <dgm:prSet presAssocID="{3395E904-AA7C-41B7-8795-0920F72961B0}" presName="hierChild5" presStyleCnt="0"/>
      <dgm:spPr/>
    </dgm:pt>
    <dgm:pt modelId="{EBFE56DA-6258-41C0-99C7-A9E78455EB14}" type="pres">
      <dgm:prSet presAssocID="{36DD936D-CDE6-4BFD-9C8E-11FF905B129F}" presName="Name35" presStyleLbl="parChTrans1D2" presStyleIdx="1" presStyleCnt="3"/>
      <dgm:spPr/>
    </dgm:pt>
    <dgm:pt modelId="{CF861646-702E-4F2B-9584-244A3EA69F95}" type="pres">
      <dgm:prSet presAssocID="{E50CFB27-CD8D-44A4-B3D6-D31D841BB714}" presName="hierRoot2" presStyleCnt="0">
        <dgm:presLayoutVars>
          <dgm:hierBranch/>
        </dgm:presLayoutVars>
      </dgm:prSet>
      <dgm:spPr/>
    </dgm:pt>
    <dgm:pt modelId="{727D179E-7C10-4227-A0DB-0503DB06EAE7}" type="pres">
      <dgm:prSet presAssocID="{E50CFB27-CD8D-44A4-B3D6-D31D841BB714}" presName="rootComposite" presStyleCnt="0"/>
      <dgm:spPr/>
    </dgm:pt>
    <dgm:pt modelId="{AA0781C4-E4EE-45E8-90D5-4CDDC2E1FE29}" type="pres">
      <dgm:prSet presAssocID="{E50CFB27-CD8D-44A4-B3D6-D31D841BB714}" presName="rootText" presStyleLbl="node2" presStyleIdx="1" presStyleCnt="3">
        <dgm:presLayoutVars>
          <dgm:chPref val="3"/>
        </dgm:presLayoutVars>
      </dgm:prSet>
      <dgm:spPr/>
    </dgm:pt>
    <dgm:pt modelId="{3318827E-2053-480B-A753-3E157CCE62ED}" type="pres">
      <dgm:prSet presAssocID="{E50CFB27-CD8D-44A4-B3D6-D31D841BB714}" presName="rootConnector" presStyleLbl="node2" presStyleIdx="1" presStyleCnt="3"/>
      <dgm:spPr/>
    </dgm:pt>
    <dgm:pt modelId="{331CAF12-D136-4291-BD0A-E53FC7B5625D}" type="pres">
      <dgm:prSet presAssocID="{E50CFB27-CD8D-44A4-B3D6-D31D841BB714}" presName="hierChild4" presStyleCnt="0"/>
      <dgm:spPr/>
    </dgm:pt>
    <dgm:pt modelId="{0B58C181-840A-4AB4-B169-CA1C15CC4F07}" type="pres">
      <dgm:prSet presAssocID="{E50CFB27-CD8D-44A4-B3D6-D31D841BB714}" presName="hierChild5" presStyleCnt="0"/>
      <dgm:spPr/>
    </dgm:pt>
    <dgm:pt modelId="{929A9D4C-9DEE-42D1-BBEE-FC527C1DEC5C}" type="pres">
      <dgm:prSet presAssocID="{BE0E20D7-5D45-4DBF-B8CC-589AB00083E1}" presName="Name35" presStyleLbl="parChTrans1D2" presStyleIdx="2" presStyleCnt="3"/>
      <dgm:spPr/>
    </dgm:pt>
    <dgm:pt modelId="{75F470CE-78FB-4CA3-AA78-5B2F7E044032}" type="pres">
      <dgm:prSet presAssocID="{CD7EE2EA-FDD0-4A86-979E-C12B2D522985}" presName="hierRoot2" presStyleCnt="0">
        <dgm:presLayoutVars>
          <dgm:hierBranch/>
        </dgm:presLayoutVars>
      </dgm:prSet>
      <dgm:spPr/>
    </dgm:pt>
    <dgm:pt modelId="{B253D8F8-5DA9-4C4E-B903-D9C9ED293BBC}" type="pres">
      <dgm:prSet presAssocID="{CD7EE2EA-FDD0-4A86-979E-C12B2D522985}" presName="rootComposite" presStyleCnt="0"/>
      <dgm:spPr/>
    </dgm:pt>
    <dgm:pt modelId="{D1065604-BE39-4F0A-84F6-1A7589D13154}" type="pres">
      <dgm:prSet presAssocID="{CD7EE2EA-FDD0-4A86-979E-C12B2D522985}" presName="rootText" presStyleLbl="node2" presStyleIdx="2" presStyleCnt="3">
        <dgm:presLayoutVars>
          <dgm:chPref val="3"/>
        </dgm:presLayoutVars>
      </dgm:prSet>
      <dgm:spPr/>
    </dgm:pt>
    <dgm:pt modelId="{6BF02061-D5DE-4638-93FF-23D12319BEB2}" type="pres">
      <dgm:prSet presAssocID="{CD7EE2EA-FDD0-4A86-979E-C12B2D522985}" presName="rootConnector" presStyleLbl="node2" presStyleIdx="2" presStyleCnt="3"/>
      <dgm:spPr/>
    </dgm:pt>
    <dgm:pt modelId="{F75672B6-DA67-4B81-9A7B-A2A0E8E96AAE}" type="pres">
      <dgm:prSet presAssocID="{CD7EE2EA-FDD0-4A86-979E-C12B2D522985}" presName="hierChild4" presStyleCnt="0"/>
      <dgm:spPr/>
    </dgm:pt>
    <dgm:pt modelId="{D9BA5521-E675-42B5-9CF3-36D523A76CCC}" type="pres">
      <dgm:prSet presAssocID="{8F09D998-135D-4DD1-A322-24C62FC9E662}" presName="Name35" presStyleLbl="parChTrans1D3" presStyleIdx="0" presStyleCnt="3"/>
      <dgm:spPr/>
    </dgm:pt>
    <dgm:pt modelId="{E626DD7D-5C0A-42FC-B8A0-F7560C55E186}" type="pres">
      <dgm:prSet presAssocID="{6BD2C25B-1197-4633-A8FC-B197ED4C88BE}" presName="hierRoot2" presStyleCnt="0">
        <dgm:presLayoutVars>
          <dgm:hierBranch val="r"/>
        </dgm:presLayoutVars>
      </dgm:prSet>
      <dgm:spPr/>
    </dgm:pt>
    <dgm:pt modelId="{76CC7202-0539-4A05-80AD-BB03033F1E64}" type="pres">
      <dgm:prSet presAssocID="{6BD2C25B-1197-4633-A8FC-B197ED4C88BE}" presName="rootComposite" presStyleCnt="0"/>
      <dgm:spPr/>
    </dgm:pt>
    <dgm:pt modelId="{8F668320-C8F2-46D1-9BE8-E801B86A1B33}" type="pres">
      <dgm:prSet presAssocID="{6BD2C25B-1197-4633-A8FC-B197ED4C88BE}" presName="rootText" presStyleLbl="node3" presStyleIdx="0" presStyleCnt="3" custLinFactNeighborX="45" custLinFactNeighborY="91701">
        <dgm:presLayoutVars>
          <dgm:chPref val="3"/>
        </dgm:presLayoutVars>
      </dgm:prSet>
      <dgm:spPr/>
    </dgm:pt>
    <dgm:pt modelId="{BC9F1614-BFFC-44E5-B03F-BEA244BD4872}" type="pres">
      <dgm:prSet presAssocID="{6BD2C25B-1197-4633-A8FC-B197ED4C88BE}" presName="rootConnector" presStyleLbl="node3" presStyleIdx="0" presStyleCnt="3"/>
      <dgm:spPr/>
    </dgm:pt>
    <dgm:pt modelId="{42170BA6-AF94-4676-AA7F-C3FFD507754B}" type="pres">
      <dgm:prSet presAssocID="{6BD2C25B-1197-4633-A8FC-B197ED4C88BE}" presName="hierChild4" presStyleCnt="0"/>
      <dgm:spPr/>
    </dgm:pt>
    <dgm:pt modelId="{998A66E0-E60B-4FC8-B088-79229C211956}" type="pres">
      <dgm:prSet presAssocID="{6BD2C25B-1197-4633-A8FC-B197ED4C88BE}" presName="hierChild5" presStyleCnt="0"/>
      <dgm:spPr/>
    </dgm:pt>
    <dgm:pt modelId="{5E847616-DC94-4397-A870-F636966AEF3E}" type="pres">
      <dgm:prSet presAssocID="{7B12D19F-26B1-4CBA-909B-CAD809A1FA4B}" presName="Name35" presStyleLbl="parChTrans1D3" presStyleIdx="1" presStyleCnt="3"/>
      <dgm:spPr/>
    </dgm:pt>
    <dgm:pt modelId="{29F78F91-9739-449B-86A8-7C73985E27C1}" type="pres">
      <dgm:prSet presAssocID="{0FB96EB8-9870-4CB4-A443-FB57A540CBA0}" presName="hierRoot2" presStyleCnt="0">
        <dgm:presLayoutVars>
          <dgm:hierBranch val="r"/>
        </dgm:presLayoutVars>
      </dgm:prSet>
      <dgm:spPr/>
    </dgm:pt>
    <dgm:pt modelId="{F5AAAAF3-F1AD-43CE-8DF1-03BBA2325E8E}" type="pres">
      <dgm:prSet presAssocID="{0FB96EB8-9870-4CB4-A443-FB57A540CBA0}" presName="rootComposite" presStyleCnt="0"/>
      <dgm:spPr/>
    </dgm:pt>
    <dgm:pt modelId="{D176F4CC-B197-4939-A77D-28078E69041E}" type="pres">
      <dgm:prSet presAssocID="{0FB96EB8-9870-4CB4-A443-FB57A540CBA0}" presName="rootText" presStyleLbl="node3" presStyleIdx="1" presStyleCnt="3" custLinFactNeighborX="671" custLinFactNeighborY="91009">
        <dgm:presLayoutVars>
          <dgm:chPref val="3"/>
        </dgm:presLayoutVars>
      </dgm:prSet>
      <dgm:spPr/>
    </dgm:pt>
    <dgm:pt modelId="{9404A85C-D0D8-4A4C-AF81-62B664DE3D61}" type="pres">
      <dgm:prSet presAssocID="{0FB96EB8-9870-4CB4-A443-FB57A540CBA0}" presName="rootConnector" presStyleLbl="node3" presStyleIdx="1" presStyleCnt="3"/>
      <dgm:spPr/>
    </dgm:pt>
    <dgm:pt modelId="{F3214CE9-47D8-4292-8772-AD863A24FF34}" type="pres">
      <dgm:prSet presAssocID="{0FB96EB8-9870-4CB4-A443-FB57A540CBA0}" presName="hierChild4" presStyleCnt="0"/>
      <dgm:spPr/>
    </dgm:pt>
    <dgm:pt modelId="{95698F19-8BEB-4BE1-A2BA-20612FD34F1E}" type="pres">
      <dgm:prSet presAssocID="{0FB96EB8-9870-4CB4-A443-FB57A540CBA0}" presName="hierChild5" presStyleCnt="0"/>
      <dgm:spPr/>
    </dgm:pt>
    <dgm:pt modelId="{5F5079DF-63AD-41DD-8C69-9D6BDEAE1E8F}" type="pres">
      <dgm:prSet presAssocID="{933EC354-5A0B-4AE4-B3B8-F6943247E90B}" presName="Name35" presStyleLbl="parChTrans1D3" presStyleIdx="2" presStyleCnt="3"/>
      <dgm:spPr/>
    </dgm:pt>
    <dgm:pt modelId="{F49E6905-8108-48CC-952E-E6EE41FEA7DB}" type="pres">
      <dgm:prSet presAssocID="{A6A63B57-0803-4484-8A94-55CE69A1D6BD}" presName="hierRoot2" presStyleCnt="0">
        <dgm:presLayoutVars>
          <dgm:hierBranch val="r"/>
        </dgm:presLayoutVars>
      </dgm:prSet>
      <dgm:spPr/>
    </dgm:pt>
    <dgm:pt modelId="{6697A38A-4916-4EE6-938C-316478670031}" type="pres">
      <dgm:prSet presAssocID="{A6A63B57-0803-4484-8A94-55CE69A1D6BD}" presName="rootComposite" presStyleCnt="0"/>
      <dgm:spPr/>
    </dgm:pt>
    <dgm:pt modelId="{C068A566-4D21-41FD-BD5F-A9100C328E1D}" type="pres">
      <dgm:prSet presAssocID="{A6A63B57-0803-4484-8A94-55CE69A1D6BD}" presName="rootText" presStyleLbl="node3" presStyleIdx="2" presStyleCnt="3" custLinFactNeighborX="613" custLinFactNeighborY="92298">
        <dgm:presLayoutVars>
          <dgm:chPref val="3"/>
        </dgm:presLayoutVars>
      </dgm:prSet>
      <dgm:spPr/>
    </dgm:pt>
    <dgm:pt modelId="{681102AA-DB21-4682-882E-52AD23962863}" type="pres">
      <dgm:prSet presAssocID="{A6A63B57-0803-4484-8A94-55CE69A1D6BD}" presName="rootConnector" presStyleLbl="node3" presStyleIdx="2" presStyleCnt="3"/>
      <dgm:spPr/>
    </dgm:pt>
    <dgm:pt modelId="{6C2BE014-8C1C-4D93-A654-9C00E3FE7026}" type="pres">
      <dgm:prSet presAssocID="{A6A63B57-0803-4484-8A94-55CE69A1D6BD}" presName="hierChild4" presStyleCnt="0"/>
      <dgm:spPr/>
    </dgm:pt>
    <dgm:pt modelId="{CAAF6387-615F-4B07-A819-8109CDD4B6AF}" type="pres">
      <dgm:prSet presAssocID="{A6A63B57-0803-4484-8A94-55CE69A1D6BD}" presName="hierChild5" presStyleCnt="0"/>
      <dgm:spPr/>
    </dgm:pt>
    <dgm:pt modelId="{153401F1-A840-4959-89F4-AF503ABD7913}" type="pres">
      <dgm:prSet presAssocID="{CD7EE2EA-FDD0-4A86-979E-C12B2D522985}" presName="hierChild5" presStyleCnt="0"/>
      <dgm:spPr/>
    </dgm:pt>
    <dgm:pt modelId="{176136D6-8904-491C-8433-9B148D9D3DF5}" type="pres">
      <dgm:prSet presAssocID="{4A278C09-3733-4694-B8FB-5CCFF43F4273}" presName="hierChild3" presStyleCnt="0"/>
      <dgm:spPr/>
    </dgm:pt>
  </dgm:ptLst>
  <dgm:cxnLst>
    <dgm:cxn modelId="{79817E14-99A8-4345-9177-D55C5DBDE633}" type="presOf" srcId="{CD7EE2EA-FDD0-4A86-979E-C12B2D522985}" destId="{D1065604-BE39-4F0A-84F6-1A7589D13154}" srcOrd="0" destOrd="0" presId="urn:microsoft.com/office/officeart/2005/8/layout/orgChart1"/>
    <dgm:cxn modelId="{5801D91E-CC03-4425-A7A8-CF1F12D169E4}" type="presOf" srcId="{6DB09BB9-8494-49D3-8528-81C10504AE36}" destId="{DB5B62F1-4B90-4844-8F2E-A2D2DB6638AF}" srcOrd="0" destOrd="0" presId="urn:microsoft.com/office/officeart/2005/8/layout/orgChart1"/>
    <dgm:cxn modelId="{3269371F-241F-43C5-84D0-4F3EEA3D4EF4}" type="presOf" srcId="{933EC354-5A0B-4AE4-B3B8-F6943247E90B}" destId="{5F5079DF-63AD-41DD-8C69-9D6BDEAE1E8F}" srcOrd="0" destOrd="0" presId="urn:microsoft.com/office/officeart/2005/8/layout/orgChart1"/>
    <dgm:cxn modelId="{6E453933-9E22-424C-9E62-42C2433E5D1F}" srcId="{CD7EE2EA-FDD0-4A86-979E-C12B2D522985}" destId="{A6A63B57-0803-4484-8A94-55CE69A1D6BD}" srcOrd="2" destOrd="0" parTransId="{933EC354-5A0B-4AE4-B3B8-F6943247E90B}" sibTransId="{1EC5C5D6-A041-404C-952E-A2FB280B4F5F}"/>
    <dgm:cxn modelId="{7D089139-9CA8-4725-ADE1-64F39296CE18}" type="presOf" srcId="{0FB96EB8-9870-4CB4-A443-FB57A540CBA0}" destId="{9404A85C-D0D8-4A4C-AF81-62B664DE3D61}" srcOrd="1" destOrd="0" presId="urn:microsoft.com/office/officeart/2005/8/layout/orgChart1"/>
    <dgm:cxn modelId="{7AD11B3D-9DB4-4782-B9FB-D9E1961082CE}" srcId="{4A278C09-3733-4694-B8FB-5CCFF43F4273}" destId="{3395E904-AA7C-41B7-8795-0920F72961B0}" srcOrd="0" destOrd="0" parTransId="{900DA5E6-093B-4F51-9B0E-6349453453F8}" sibTransId="{757D67C1-3961-4EA8-90DF-9110E600B0E8}"/>
    <dgm:cxn modelId="{1AE6543F-84EA-4DB0-ABCF-1406F8244DBB}" type="presOf" srcId="{0FB96EB8-9870-4CB4-A443-FB57A540CBA0}" destId="{D176F4CC-B197-4939-A77D-28078E69041E}" srcOrd="0" destOrd="0" presId="urn:microsoft.com/office/officeart/2005/8/layout/orgChart1"/>
    <dgm:cxn modelId="{67746040-33BF-4697-9410-FD74671E19EB}" type="presOf" srcId="{6BD2C25B-1197-4633-A8FC-B197ED4C88BE}" destId="{BC9F1614-BFFC-44E5-B03F-BEA244BD4872}" srcOrd="1" destOrd="0" presId="urn:microsoft.com/office/officeart/2005/8/layout/orgChart1"/>
    <dgm:cxn modelId="{ADBD3546-448E-4E89-8375-0FB5CFF7D0BF}" type="presOf" srcId="{BE0E20D7-5D45-4DBF-B8CC-589AB00083E1}" destId="{929A9D4C-9DEE-42D1-BBEE-FC527C1DEC5C}" srcOrd="0" destOrd="0" presId="urn:microsoft.com/office/officeart/2005/8/layout/orgChart1"/>
    <dgm:cxn modelId="{F0AEB967-4DC9-40A4-A771-F57F131206C8}" srcId="{4A278C09-3733-4694-B8FB-5CCFF43F4273}" destId="{E50CFB27-CD8D-44A4-B3D6-D31D841BB714}" srcOrd="1" destOrd="0" parTransId="{36DD936D-CDE6-4BFD-9C8E-11FF905B129F}" sibTransId="{415E6F49-EC88-4BBA-8850-01BB4BD2D862}"/>
    <dgm:cxn modelId="{94E98174-494F-4F0A-B447-A47D19EA2EC7}" type="presOf" srcId="{4A278C09-3733-4694-B8FB-5CCFF43F4273}" destId="{923D9D8B-E3B9-41EB-9825-9151D4ECE20B}" srcOrd="0" destOrd="0" presId="urn:microsoft.com/office/officeart/2005/8/layout/orgChart1"/>
    <dgm:cxn modelId="{F2014959-7676-4593-9B5E-B0D56B7C5DB8}" srcId="{6DB09BB9-8494-49D3-8528-81C10504AE36}" destId="{4A278C09-3733-4694-B8FB-5CCFF43F4273}" srcOrd="0" destOrd="0" parTransId="{E0DF5616-81C2-40B7-886D-55F25CC12B59}" sibTransId="{15D10062-2052-48B6-87FB-741C97FC2FDC}"/>
    <dgm:cxn modelId="{1AFC848E-B8E1-45A8-B20C-46FAFCA4AA13}" type="presOf" srcId="{CD7EE2EA-FDD0-4A86-979E-C12B2D522985}" destId="{6BF02061-D5DE-4638-93FF-23D12319BEB2}" srcOrd="1" destOrd="0" presId="urn:microsoft.com/office/officeart/2005/8/layout/orgChart1"/>
    <dgm:cxn modelId="{DDDE088F-0FBF-4315-A827-55682F1AF4D1}" type="presOf" srcId="{E50CFB27-CD8D-44A4-B3D6-D31D841BB714}" destId="{AA0781C4-E4EE-45E8-90D5-4CDDC2E1FE29}" srcOrd="0" destOrd="0" presId="urn:microsoft.com/office/officeart/2005/8/layout/orgChart1"/>
    <dgm:cxn modelId="{E710DDA6-1243-48D7-BAE2-EBA493CAC681}" type="presOf" srcId="{900DA5E6-093B-4F51-9B0E-6349453453F8}" destId="{3E4B727B-46CB-4035-AFF4-9F481F982142}" srcOrd="0" destOrd="0" presId="urn:microsoft.com/office/officeart/2005/8/layout/orgChart1"/>
    <dgm:cxn modelId="{4A92F8AF-0616-46A6-89EE-3DA21B937BDA}" type="presOf" srcId="{E50CFB27-CD8D-44A4-B3D6-D31D841BB714}" destId="{3318827E-2053-480B-A753-3E157CCE62ED}" srcOrd="1" destOrd="0" presId="urn:microsoft.com/office/officeart/2005/8/layout/orgChart1"/>
    <dgm:cxn modelId="{17CB1CB7-5EED-4DF7-B1CE-4969D79754C1}" type="presOf" srcId="{3395E904-AA7C-41B7-8795-0920F72961B0}" destId="{37FA484C-CB0B-4A98-A537-1FCC99D855B2}" srcOrd="1" destOrd="0" presId="urn:microsoft.com/office/officeart/2005/8/layout/orgChart1"/>
    <dgm:cxn modelId="{384E2AB9-513C-473D-9E49-F20ABABC8BC1}" type="presOf" srcId="{7B12D19F-26B1-4CBA-909B-CAD809A1FA4B}" destId="{5E847616-DC94-4397-A870-F636966AEF3E}" srcOrd="0" destOrd="0" presId="urn:microsoft.com/office/officeart/2005/8/layout/orgChart1"/>
    <dgm:cxn modelId="{DF8D68C3-2A3F-43A3-879F-CE245753DAF9}" type="presOf" srcId="{8F09D998-135D-4DD1-A322-24C62FC9E662}" destId="{D9BA5521-E675-42B5-9CF3-36D523A76CCC}" srcOrd="0" destOrd="0" presId="urn:microsoft.com/office/officeart/2005/8/layout/orgChart1"/>
    <dgm:cxn modelId="{210625D4-C0EC-445E-A511-5E4A94B6795C}" type="presOf" srcId="{A6A63B57-0803-4484-8A94-55CE69A1D6BD}" destId="{C068A566-4D21-41FD-BD5F-A9100C328E1D}" srcOrd="0" destOrd="0" presId="urn:microsoft.com/office/officeart/2005/8/layout/orgChart1"/>
    <dgm:cxn modelId="{D8C33CDE-075B-4BA4-BFD8-32F9D6C50C12}" srcId="{CD7EE2EA-FDD0-4A86-979E-C12B2D522985}" destId="{6BD2C25B-1197-4633-A8FC-B197ED4C88BE}" srcOrd="0" destOrd="0" parTransId="{8F09D998-135D-4DD1-A322-24C62FC9E662}" sibTransId="{20BB1B50-1B31-408F-88C8-1525F623DB49}"/>
    <dgm:cxn modelId="{75961DE3-6AFF-4EAF-881D-A3AC373C5983}" type="presOf" srcId="{4A278C09-3733-4694-B8FB-5CCFF43F4273}" destId="{BAE300A3-8332-4030-ADCB-3DEDA92CEDAE}" srcOrd="1" destOrd="0" presId="urn:microsoft.com/office/officeart/2005/8/layout/orgChart1"/>
    <dgm:cxn modelId="{11ECB2E5-8B49-4793-923D-5F88D088A47D}" srcId="{4A278C09-3733-4694-B8FB-5CCFF43F4273}" destId="{CD7EE2EA-FDD0-4A86-979E-C12B2D522985}" srcOrd="2" destOrd="0" parTransId="{BE0E20D7-5D45-4DBF-B8CC-589AB00083E1}" sibTransId="{8EF3C643-6781-472E-80A7-10377D4B6A1A}"/>
    <dgm:cxn modelId="{345D1EEC-5F7C-4A9A-A826-63D9316AEEED}" srcId="{CD7EE2EA-FDD0-4A86-979E-C12B2D522985}" destId="{0FB96EB8-9870-4CB4-A443-FB57A540CBA0}" srcOrd="1" destOrd="0" parTransId="{7B12D19F-26B1-4CBA-909B-CAD809A1FA4B}" sibTransId="{1A129CC8-DC81-4154-B815-87A272F979CA}"/>
    <dgm:cxn modelId="{46D47EEF-0813-4144-B52E-1A7CEDFC7541}" type="presOf" srcId="{6BD2C25B-1197-4633-A8FC-B197ED4C88BE}" destId="{8F668320-C8F2-46D1-9BE8-E801B86A1B33}" srcOrd="0" destOrd="0" presId="urn:microsoft.com/office/officeart/2005/8/layout/orgChart1"/>
    <dgm:cxn modelId="{9DD898EF-61A5-4367-9B96-C80BAD558F51}" type="presOf" srcId="{3395E904-AA7C-41B7-8795-0920F72961B0}" destId="{28FDB3A9-224B-4816-9C75-B4E09BC4A5A6}" srcOrd="0" destOrd="0" presId="urn:microsoft.com/office/officeart/2005/8/layout/orgChart1"/>
    <dgm:cxn modelId="{1C3D27F0-90DF-4E8F-95BD-A013632499C1}" type="presOf" srcId="{36DD936D-CDE6-4BFD-9C8E-11FF905B129F}" destId="{EBFE56DA-6258-41C0-99C7-A9E78455EB14}" srcOrd="0" destOrd="0" presId="urn:microsoft.com/office/officeart/2005/8/layout/orgChart1"/>
    <dgm:cxn modelId="{B4BD61FC-451A-4776-9E1E-B4489008507F}" type="presOf" srcId="{A6A63B57-0803-4484-8A94-55CE69A1D6BD}" destId="{681102AA-DB21-4682-882E-52AD23962863}" srcOrd="1" destOrd="0" presId="urn:microsoft.com/office/officeart/2005/8/layout/orgChart1"/>
    <dgm:cxn modelId="{127DA4CA-E475-4381-B8AC-705DF4E3A26A}" type="presParOf" srcId="{DB5B62F1-4B90-4844-8F2E-A2D2DB6638AF}" destId="{1CDE17E3-4918-4734-8130-C947642C674A}" srcOrd="0" destOrd="0" presId="urn:microsoft.com/office/officeart/2005/8/layout/orgChart1"/>
    <dgm:cxn modelId="{EE3B5294-0B69-4EE4-9027-D03CC690ABD7}" type="presParOf" srcId="{1CDE17E3-4918-4734-8130-C947642C674A}" destId="{60F93CEE-B869-4338-B178-8F73758C4609}" srcOrd="0" destOrd="0" presId="urn:microsoft.com/office/officeart/2005/8/layout/orgChart1"/>
    <dgm:cxn modelId="{C21168A2-5EDE-4F57-958A-BEB68CEADC90}" type="presParOf" srcId="{60F93CEE-B869-4338-B178-8F73758C4609}" destId="{923D9D8B-E3B9-41EB-9825-9151D4ECE20B}" srcOrd="0" destOrd="0" presId="urn:microsoft.com/office/officeart/2005/8/layout/orgChart1"/>
    <dgm:cxn modelId="{78722F20-B683-49EF-9C6D-97B6B97E7B99}" type="presParOf" srcId="{60F93CEE-B869-4338-B178-8F73758C4609}" destId="{BAE300A3-8332-4030-ADCB-3DEDA92CEDAE}" srcOrd="1" destOrd="0" presId="urn:microsoft.com/office/officeart/2005/8/layout/orgChart1"/>
    <dgm:cxn modelId="{0BA13615-E406-4714-A2E5-41EBB48C1A71}" type="presParOf" srcId="{1CDE17E3-4918-4734-8130-C947642C674A}" destId="{61DF98F9-0C79-42BF-80E8-36763268ACA8}" srcOrd="1" destOrd="0" presId="urn:microsoft.com/office/officeart/2005/8/layout/orgChart1"/>
    <dgm:cxn modelId="{06EC1F1F-9FC8-452F-89B5-17576D59003C}" type="presParOf" srcId="{61DF98F9-0C79-42BF-80E8-36763268ACA8}" destId="{3E4B727B-46CB-4035-AFF4-9F481F982142}" srcOrd="0" destOrd="0" presId="urn:microsoft.com/office/officeart/2005/8/layout/orgChart1"/>
    <dgm:cxn modelId="{0A990358-0E09-4FE7-BEBE-94C30366F9B9}" type="presParOf" srcId="{61DF98F9-0C79-42BF-80E8-36763268ACA8}" destId="{70A6448D-AC14-48CD-A8BE-278FD5FC1F61}" srcOrd="1" destOrd="0" presId="urn:microsoft.com/office/officeart/2005/8/layout/orgChart1"/>
    <dgm:cxn modelId="{AEA09D1C-83FE-4A29-8D38-22B6EFB9D496}" type="presParOf" srcId="{70A6448D-AC14-48CD-A8BE-278FD5FC1F61}" destId="{45063DA0-5996-49B0-9B31-E7EFCA6CCC1E}" srcOrd="0" destOrd="0" presId="urn:microsoft.com/office/officeart/2005/8/layout/orgChart1"/>
    <dgm:cxn modelId="{FA9C3379-A0BE-4343-B804-14B2BFD07F2A}" type="presParOf" srcId="{45063DA0-5996-49B0-9B31-E7EFCA6CCC1E}" destId="{28FDB3A9-224B-4816-9C75-B4E09BC4A5A6}" srcOrd="0" destOrd="0" presId="urn:microsoft.com/office/officeart/2005/8/layout/orgChart1"/>
    <dgm:cxn modelId="{D64EE11B-D76F-4FE2-8CD4-CA7CEBB4178F}" type="presParOf" srcId="{45063DA0-5996-49B0-9B31-E7EFCA6CCC1E}" destId="{37FA484C-CB0B-4A98-A537-1FCC99D855B2}" srcOrd="1" destOrd="0" presId="urn:microsoft.com/office/officeart/2005/8/layout/orgChart1"/>
    <dgm:cxn modelId="{B9ECCE4F-B9F3-4E22-9F98-6B53AC05A302}" type="presParOf" srcId="{70A6448D-AC14-48CD-A8BE-278FD5FC1F61}" destId="{3F22FBFE-DED3-4693-A79F-5C264F505316}" srcOrd="1" destOrd="0" presId="urn:microsoft.com/office/officeart/2005/8/layout/orgChart1"/>
    <dgm:cxn modelId="{19472AC9-2B9A-44BF-AE01-CCC09CB772F9}" type="presParOf" srcId="{70A6448D-AC14-48CD-A8BE-278FD5FC1F61}" destId="{62C28F75-7F22-4720-BF35-696F14EA3B3B}" srcOrd="2" destOrd="0" presId="urn:microsoft.com/office/officeart/2005/8/layout/orgChart1"/>
    <dgm:cxn modelId="{1EB22B21-7D0B-4468-A577-86DCBF8BF23F}" type="presParOf" srcId="{61DF98F9-0C79-42BF-80E8-36763268ACA8}" destId="{EBFE56DA-6258-41C0-99C7-A9E78455EB14}" srcOrd="2" destOrd="0" presId="urn:microsoft.com/office/officeart/2005/8/layout/orgChart1"/>
    <dgm:cxn modelId="{354F75A6-D34F-4196-9B7B-992DAC49C390}" type="presParOf" srcId="{61DF98F9-0C79-42BF-80E8-36763268ACA8}" destId="{CF861646-702E-4F2B-9584-244A3EA69F95}" srcOrd="3" destOrd="0" presId="urn:microsoft.com/office/officeart/2005/8/layout/orgChart1"/>
    <dgm:cxn modelId="{D895E04B-49F1-4465-913B-D5A0F637DADF}" type="presParOf" srcId="{CF861646-702E-4F2B-9584-244A3EA69F95}" destId="{727D179E-7C10-4227-A0DB-0503DB06EAE7}" srcOrd="0" destOrd="0" presId="urn:microsoft.com/office/officeart/2005/8/layout/orgChart1"/>
    <dgm:cxn modelId="{E79076F8-D90E-40BA-99AC-B596EBEB0F4E}" type="presParOf" srcId="{727D179E-7C10-4227-A0DB-0503DB06EAE7}" destId="{AA0781C4-E4EE-45E8-90D5-4CDDC2E1FE29}" srcOrd="0" destOrd="0" presId="urn:microsoft.com/office/officeart/2005/8/layout/orgChart1"/>
    <dgm:cxn modelId="{68578169-2DCB-4CAB-B3C1-32631F57767A}" type="presParOf" srcId="{727D179E-7C10-4227-A0DB-0503DB06EAE7}" destId="{3318827E-2053-480B-A753-3E157CCE62ED}" srcOrd="1" destOrd="0" presId="urn:microsoft.com/office/officeart/2005/8/layout/orgChart1"/>
    <dgm:cxn modelId="{01AE4C5B-B8AA-46B8-BED3-2607F7E5CC71}" type="presParOf" srcId="{CF861646-702E-4F2B-9584-244A3EA69F95}" destId="{331CAF12-D136-4291-BD0A-E53FC7B5625D}" srcOrd="1" destOrd="0" presId="urn:microsoft.com/office/officeart/2005/8/layout/orgChart1"/>
    <dgm:cxn modelId="{4A9B19EF-7C28-4383-ADFD-1ADD9D9EC816}" type="presParOf" srcId="{CF861646-702E-4F2B-9584-244A3EA69F95}" destId="{0B58C181-840A-4AB4-B169-CA1C15CC4F07}" srcOrd="2" destOrd="0" presId="urn:microsoft.com/office/officeart/2005/8/layout/orgChart1"/>
    <dgm:cxn modelId="{25756A89-26A7-4E66-A493-50E5A868ED4E}" type="presParOf" srcId="{61DF98F9-0C79-42BF-80E8-36763268ACA8}" destId="{929A9D4C-9DEE-42D1-BBEE-FC527C1DEC5C}" srcOrd="4" destOrd="0" presId="urn:microsoft.com/office/officeart/2005/8/layout/orgChart1"/>
    <dgm:cxn modelId="{5993CD9B-2437-493D-9936-637DB51BDBE0}" type="presParOf" srcId="{61DF98F9-0C79-42BF-80E8-36763268ACA8}" destId="{75F470CE-78FB-4CA3-AA78-5B2F7E044032}" srcOrd="5" destOrd="0" presId="urn:microsoft.com/office/officeart/2005/8/layout/orgChart1"/>
    <dgm:cxn modelId="{969D3D67-AA41-4C41-A1BD-BECBE7681A6C}" type="presParOf" srcId="{75F470CE-78FB-4CA3-AA78-5B2F7E044032}" destId="{B253D8F8-5DA9-4C4E-B903-D9C9ED293BBC}" srcOrd="0" destOrd="0" presId="urn:microsoft.com/office/officeart/2005/8/layout/orgChart1"/>
    <dgm:cxn modelId="{22BA5939-3900-4F82-96F6-9CA0AEF4AEC8}" type="presParOf" srcId="{B253D8F8-5DA9-4C4E-B903-D9C9ED293BBC}" destId="{D1065604-BE39-4F0A-84F6-1A7589D13154}" srcOrd="0" destOrd="0" presId="urn:microsoft.com/office/officeart/2005/8/layout/orgChart1"/>
    <dgm:cxn modelId="{6F216787-B6F0-479B-B57C-987442B8FB75}" type="presParOf" srcId="{B253D8F8-5DA9-4C4E-B903-D9C9ED293BBC}" destId="{6BF02061-D5DE-4638-93FF-23D12319BEB2}" srcOrd="1" destOrd="0" presId="urn:microsoft.com/office/officeart/2005/8/layout/orgChart1"/>
    <dgm:cxn modelId="{36A7BB1C-52C1-4D02-8DA6-834BCBB879A8}" type="presParOf" srcId="{75F470CE-78FB-4CA3-AA78-5B2F7E044032}" destId="{F75672B6-DA67-4B81-9A7B-A2A0E8E96AAE}" srcOrd="1" destOrd="0" presId="urn:microsoft.com/office/officeart/2005/8/layout/orgChart1"/>
    <dgm:cxn modelId="{B1997584-7631-4B83-8535-7817215317EE}" type="presParOf" srcId="{F75672B6-DA67-4B81-9A7B-A2A0E8E96AAE}" destId="{D9BA5521-E675-42B5-9CF3-36D523A76CCC}" srcOrd="0" destOrd="0" presId="urn:microsoft.com/office/officeart/2005/8/layout/orgChart1"/>
    <dgm:cxn modelId="{A9ECD683-B3AC-4D40-A9FE-7EB5BF39A905}" type="presParOf" srcId="{F75672B6-DA67-4B81-9A7B-A2A0E8E96AAE}" destId="{E626DD7D-5C0A-42FC-B8A0-F7560C55E186}" srcOrd="1" destOrd="0" presId="urn:microsoft.com/office/officeart/2005/8/layout/orgChart1"/>
    <dgm:cxn modelId="{68AF468F-48D1-49C8-8C52-3DF56F911DD8}" type="presParOf" srcId="{E626DD7D-5C0A-42FC-B8A0-F7560C55E186}" destId="{76CC7202-0539-4A05-80AD-BB03033F1E64}" srcOrd="0" destOrd="0" presId="urn:microsoft.com/office/officeart/2005/8/layout/orgChart1"/>
    <dgm:cxn modelId="{761CA295-D697-4ED9-8755-3B7CF6E82C1E}" type="presParOf" srcId="{76CC7202-0539-4A05-80AD-BB03033F1E64}" destId="{8F668320-C8F2-46D1-9BE8-E801B86A1B33}" srcOrd="0" destOrd="0" presId="urn:microsoft.com/office/officeart/2005/8/layout/orgChart1"/>
    <dgm:cxn modelId="{C7567695-8DC9-4250-97DC-A264EB1F30F4}" type="presParOf" srcId="{76CC7202-0539-4A05-80AD-BB03033F1E64}" destId="{BC9F1614-BFFC-44E5-B03F-BEA244BD4872}" srcOrd="1" destOrd="0" presId="urn:microsoft.com/office/officeart/2005/8/layout/orgChart1"/>
    <dgm:cxn modelId="{BA3D0EBA-4740-4CE3-A13A-9990050C518B}" type="presParOf" srcId="{E626DD7D-5C0A-42FC-B8A0-F7560C55E186}" destId="{42170BA6-AF94-4676-AA7F-C3FFD507754B}" srcOrd="1" destOrd="0" presId="urn:microsoft.com/office/officeart/2005/8/layout/orgChart1"/>
    <dgm:cxn modelId="{453432C9-92F9-4459-80E3-E7968560743A}" type="presParOf" srcId="{E626DD7D-5C0A-42FC-B8A0-F7560C55E186}" destId="{998A66E0-E60B-4FC8-B088-79229C211956}" srcOrd="2" destOrd="0" presId="urn:microsoft.com/office/officeart/2005/8/layout/orgChart1"/>
    <dgm:cxn modelId="{70497801-D96A-4F44-B0F4-11022A870D7A}" type="presParOf" srcId="{F75672B6-DA67-4B81-9A7B-A2A0E8E96AAE}" destId="{5E847616-DC94-4397-A870-F636966AEF3E}" srcOrd="2" destOrd="0" presId="urn:microsoft.com/office/officeart/2005/8/layout/orgChart1"/>
    <dgm:cxn modelId="{C36A3EAC-1EF1-4006-989E-740D0E039566}" type="presParOf" srcId="{F75672B6-DA67-4B81-9A7B-A2A0E8E96AAE}" destId="{29F78F91-9739-449B-86A8-7C73985E27C1}" srcOrd="3" destOrd="0" presId="urn:microsoft.com/office/officeart/2005/8/layout/orgChart1"/>
    <dgm:cxn modelId="{F87F7D38-FFFD-45B6-9BC5-F7A253C385D8}" type="presParOf" srcId="{29F78F91-9739-449B-86A8-7C73985E27C1}" destId="{F5AAAAF3-F1AD-43CE-8DF1-03BBA2325E8E}" srcOrd="0" destOrd="0" presId="urn:microsoft.com/office/officeart/2005/8/layout/orgChart1"/>
    <dgm:cxn modelId="{9F1F20A1-AADD-4ED8-9CA8-D10EDDFDCA5F}" type="presParOf" srcId="{F5AAAAF3-F1AD-43CE-8DF1-03BBA2325E8E}" destId="{D176F4CC-B197-4939-A77D-28078E69041E}" srcOrd="0" destOrd="0" presId="urn:microsoft.com/office/officeart/2005/8/layout/orgChart1"/>
    <dgm:cxn modelId="{033342FC-DDB9-41AC-9117-766851C78D6B}" type="presParOf" srcId="{F5AAAAF3-F1AD-43CE-8DF1-03BBA2325E8E}" destId="{9404A85C-D0D8-4A4C-AF81-62B664DE3D61}" srcOrd="1" destOrd="0" presId="urn:microsoft.com/office/officeart/2005/8/layout/orgChart1"/>
    <dgm:cxn modelId="{E49FDE71-135E-4294-ABD4-B9AF379038B6}" type="presParOf" srcId="{29F78F91-9739-449B-86A8-7C73985E27C1}" destId="{F3214CE9-47D8-4292-8772-AD863A24FF34}" srcOrd="1" destOrd="0" presId="urn:microsoft.com/office/officeart/2005/8/layout/orgChart1"/>
    <dgm:cxn modelId="{745B40B9-F5FC-4A8E-88F5-ACCF6E444C46}" type="presParOf" srcId="{29F78F91-9739-449B-86A8-7C73985E27C1}" destId="{95698F19-8BEB-4BE1-A2BA-20612FD34F1E}" srcOrd="2" destOrd="0" presId="urn:microsoft.com/office/officeart/2005/8/layout/orgChart1"/>
    <dgm:cxn modelId="{02F4FC89-B641-42FD-BC1B-56EC3CFDE79F}" type="presParOf" srcId="{F75672B6-DA67-4B81-9A7B-A2A0E8E96AAE}" destId="{5F5079DF-63AD-41DD-8C69-9D6BDEAE1E8F}" srcOrd="4" destOrd="0" presId="urn:microsoft.com/office/officeart/2005/8/layout/orgChart1"/>
    <dgm:cxn modelId="{D6C7FE83-ED86-4AA4-9159-1E5936A353E1}" type="presParOf" srcId="{F75672B6-DA67-4B81-9A7B-A2A0E8E96AAE}" destId="{F49E6905-8108-48CC-952E-E6EE41FEA7DB}" srcOrd="5" destOrd="0" presId="urn:microsoft.com/office/officeart/2005/8/layout/orgChart1"/>
    <dgm:cxn modelId="{6C884001-C6C8-4D1F-8617-04CA3E634197}" type="presParOf" srcId="{F49E6905-8108-48CC-952E-E6EE41FEA7DB}" destId="{6697A38A-4916-4EE6-938C-316478670031}" srcOrd="0" destOrd="0" presId="urn:microsoft.com/office/officeart/2005/8/layout/orgChart1"/>
    <dgm:cxn modelId="{74520BB4-4DEB-43C2-8659-0259B6EAE1C7}" type="presParOf" srcId="{6697A38A-4916-4EE6-938C-316478670031}" destId="{C068A566-4D21-41FD-BD5F-A9100C328E1D}" srcOrd="0" destOrd="0" presId="urn:microsoft.com/office/officeart/2005/8/layout/orgChart1"/>
    <dgm:cxn modelId="{7EB09683-A11E-4353-841A-31CFC2E3F648}" type="presParOf" srcId="{6697A38A-4916-4EE6-938C-316478670031}" destId="{681102AA-DB21-4682-882E-52AD23962863}" srcOrd="1" destOrd="0" presId="urn:microsoft.com/office/officeart/2005/8/layout/orgChart1"/>
    <dgm:cxn modelId="{DCEA014E-F13F-4022-9D02-72D5A8F95861}" type="presParOf" srcId="{F49E6905-8108-48CC-952E-E6EE41FEA7DB}" destId="{6C2BE014-8C1C-4D93-A654-9C00E3FE7026}" srcOrd="1" destOrd="0" presId="urn:microsoft.com/office/officeart/2005/8/layout/orgChart1"/>
    <dgm:cxn modelId="{A6E72CA5-5CBC-4A2F-8C3B-3728FB5D824C}" type="presParOf" srcId="{F49E6905-8108-48CC-952E-E6EE41FEA7DB}" destId="{CAAF6387-615F-4B07-A819-8109CDD4B6AF}" srcOrd="2" destOrd="0" presId="urn:microsoft.com/office/officeart/2005/8/layout/orgChart1"/>
    <dgm:cxn modelId="{B1A1C3AD-84E1-4484-B0B6-B158E44D5BCC}" type="presParOf" srcId="{75F470CE-78FB-4CA3-AA78-5B2F7E044032}" destId="{153401F1-A840-4959-89F4-AF503ABD7913}" srcOrd="2" destOrd="0" presId="urn:microsoft.com/office/officeart/2005/8/layout/orgChart1"/>
    <dgm:cxn modelId="{BD2FBBE9-B8B4-4440-90FF-2401DED9AE3D}" type="presParOf" srcId="{1CDE17E3-4918-4734-8130-C947642C674A}" destId="{176136D6-8904-491C-8433-9B148D9D3D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230CE-1D0E-4669-90F8-A37E3FB3F7F8}">
      <dsp:nvSpPr>
        <dsp:cNvPr id="0" name=""/>
        <dsp:cNvSpPr/>
      </dsp:nvSpPr>
      <dsp:spPr>
        <a:xfrm>
          <a:off x="3875087" y="902546"/>
          <a:ext cx="189485" cy="3392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2688"/>
              </a:lnTo>
              <a:lnTo>
                <a:pt x="189485" y="3392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B8269-64C0-434C-BBD9-662C303C0039}">
      <dsp:nvSpPr>
        <dsp:cNvPr id="0" name=""/>
        <dsp:cNvSpPr/>
      </dsp:nvSpPr>
      <dsp:spPr>
        <a:xfrm>
          <a:off x="3685602" y="902546"/>
          <a:ext cx="189485" cy="3392688"/>
        </a:xfrm>
        <a:custGeom>
          <a:avLst/>
          <a:gdLst/>
          <a:ahLst/>
          <a:cxnLst/>
          <a:rect l="0" t="0" r="0" b="0"/>
          <a:pathLst>
            <a:path>
              <a:moveTo>
                <a:pt x="189485" y="0"/>
              </a:moveTo>
              <a:lnTo>
                <a:pt x="189485" y="3392688"/>
              </a:lnTo>
              <a:lnTo>
                <a:pt x="0" y="3392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DAF4C-9F85-4388-95E1-A43912A3B974}">
      <dsp:nvSpPr>
        <dsp:cNvPr id="0" name=""/>
        <dsp:cNvSpPr/>
      </dsp:nvSpPr>
      <dsp:spPr>
        <a:xfrm>
          <a:off x="3875087" y="902546"/>
          <a:ext cx="189485" cy="2111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1407"/>
              </a:lnTo>
              <a:lnTo>
                <a:pt x="189485" y="21114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FEEE3-CEF7-4198-85A7-3DA679107FD8}">
      <dsp:nvSpPr>
        <dsp:cNvPr id="0" name=""/>
        <dsp:cNvSpPr/>
      </dsp:nvSpPr>
      <dsp:spPr>
        <a:xfrm>
          <a:off x="3685602" y="902546"/>
          <a:ext cx="189485" cy="2111407"/>
        </a:xfrm>
        <a:custGeom>
          <a:avLst/>
          <a:gdLst/>
          <a:ahLst/>
          <a:cxnLst/>
          <a:rect l="0" t="0" r="0" b="0"/>
          <a:pathLst>
            <a:path>
              <a:moveTo>
                <a:pt x="189485" y="0"/>
              </a:moveTo>
              <a:lnTo>
                <a:pt x="189485" y="2111407"/>
              </a:lnTo>
              <a:lnTo>
                <a:pt x="0" y="21114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1B6E1-CC73-4E29-90FA-B85189D76459}">
      <dsp:nvSpPr>
        <dsp:cNvPr id="0" name=""/>
        <dsp:cNvSpPr/>
      </dsp:nvSpPr>
      <dsp:spPr>
        <a:xfrm>
          <a:off x="3875087" y="902546"/>
          <a:ext cx="189485" cy="83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125"/>
              </a:lnTo>
              <a:lnTo>
                <a:pt x="189485" y="830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BC7DC-EC4F-4BC9-812A-6DB5EFBC0228}">
      <dsp:nvSpPr>
        <dsp:cNvPr id="0" name=""/>
        <dsp:cNvSpPr/>
      </dsp:nvSpPr>
      <dsp:spPr>
        <a:xfrm>
          <a:off x="3685602" y="902546"/>
          <a:ext cx="189485" cy="830125"/>
        </a:xfrm>
        <a:custGeom>
          <a:avLst/>
          <a:gdLst/>
          <a:ahLst/>
          <a:cxnLst/>
          <a:rect l="0" t="0" r="0" b="0"/>
          <a:pathLst>
            <a:path>
              <a:moveTo>
                <a:pt x="189485" y="0"/>
              </a:moveTo>
              <a:lnTo>
                <a:pt x="189485" y="830125"/>
              </a:lnTo>
              <a:lnTo>
                <a:pt x="0" y="830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CCC63-4A68-4990-8404-DA315FAB7105}">
      <dsp:nvSpPr>
        <dsp:cNvPr id="0" name=""/>
        <dsp:cNvSpPr/>
      </dsp:nvSpPr>
      <dsp:spPr>
        <a:xfrm>
          <a:off x="2972776" y="235"/>
          <a:ext cx="1804621" cy="902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ARM instruction set</a:t>
          </a:r>
        </a:p>
      </dsp:txBody>
      <dsp:txXfrm>
        <a:off x="2972776" y="235"/>
        <a:ext cx="1804621" cy="902310"/>
      </dsp:txXfrm>
    </dsp:sp>
    <dsp:sp modelId="{9D61A659-2D75-45CD-8126-5BDF785325F7}">
      <dsp:nvSpPr>
        <dsp:cNvPr id="0" name=""/>
        <dsp:cNvSpPr/>
      </dsp:nvSpPr>
      <dsp:spPr>
        <a:xfrm>
          <a:off x="1880980" y="1281516"/>
          <a:ext cx="1804621" cy="90231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Data processing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instructions</a:t>
          </a:r>
        </a:p>
      </dsp:txBody>
      <dsp:txXfrm>
        <a:off x="1880980" y="1281516"/>
        <a:ext cx="1804621" cy="902310"/>
      </dsp:txXfrm>
    </dsp:sp>
    <dsp:sp modelId="{CFCE0072-4FCF-406C-BF2E-3992A8202713}">
      <dsp:nvSpPr>
        <dsp:cNvPr id="0" name=""/>
        <dsp:cNvSpPr/>
      </dsp:nvSpPr>
      <dsp:spPr>
        <a:xfrm>
          <a:off x="4064572" y="1281516"/>
          <a:ext cx="1804621" cy="90231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Data transfer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instructions</a:t>
          </a:r>
        </a:p>
      </dsp:txBody>
      <dsp:txXfrm>
        <a:off x="4064572" y="1281516"/>
        <a:ext cx="1804621" cy="902310"/>
      </dsp:txXfrm>
    </dsp:sp>
    <dsp:sp modelId="{65D74AE7-6527-494F-B284-4B920A7B28CE}">
      <dsp:nvSpPr>
        <dsp:cNvPr id="0" name=""/>
        <dsp:cNvSpPr/>
      </dsp:nvSpPr>
      <dsp:spPr>
        <a:xfrm>
          <a:off x="1880980" y="2562797"/>
          <a:ext cx="1804621" cy="90231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Block transfer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instructions</a:t>
          </a:r>
        </a:p>
      </dsp:txBody>
      <dsp:txXfrm>
        <a:off x="1880980" y="2562797"/>
        <a:ext cx="1804621" cy="902310"/>
      </dsp:txXfrm>
    </dsp:sp>
    <dsp:sp modelId="{1B5679DC-1BCB-4E2C-8BBC-1858329E9D34}">
      <dsp:nvSpPr>
        <dsp:cNvPr id="0" name=""/>
        <dsp:cNvSpPr/>
      </dsp:nvSpPr>
      <dsp:spPr>
        <a:xfrm>
          <a:off x="4064572" y="2562797"/>
          <a:ext cx="1804621" cy="90231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Branching / Flow Control instructions</a:t>
          </a:r>
        </a:p>
      </dsp:txBody>
      <dsp:txXfrm>
        <a:off x="4064572" y="2562797"/>
        <a:ext cx="1804621" cy="902310"/>
      </dsp:txXfrm>
    </dsp:sp>
    <dsp:sp modelId="{BF7A00E3-704D-4087-99F1-5AC7D6C42774}">
      <dsp:nvSpPr>
        <dsp:cNvPr id="0" name=""/>
        <dsp:cNvSpPr/>
      </dsp:nvSpPr>
      <dsp:spPr>
        <a:xfrm>
          <a:off x="1880980" y="3844078"/>
          <a:ext cx="1804621" cy="90231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Multiply, PSR, SWAP instructions</a:t>
          </a:r>
        </a:p>
      </dsp:txBody>
      <dsp:txXfrm>
        <a:off x="1880980" y="3844078"/>
        <a:ext cx="1804621" cy="902310"/>
      </dsp:txXfrm>
    </dsp:sp>
    <dsp:sp modelId="{60C06499-7CC2-41FF-A40C-D1F88B96625A}">
      <dsp:nvSpPr>
        <dsp:cNvPr id="0" name=""/>
        <dsp:cNvSpPr/>
      </dsp:nvSpPr>
      <dsp:spPr>
        <a:xfrm>
          <a:off x="4064572" y="3844078"/>
          <a:ext cx="1804621" cy="90231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Software interrupt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instructions</a:t>
          </a:r>
        </a:p>
      </dsp:txBody>
      <dsp:txXfrm>
        <a:off x="4064572" y="3844078"/>
        <a:ext cx="1804621" cy="902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079DF-63AD-41DD-8C69-9D6BDEAE1E8F}">
      <dsp:nvSpPr>
        <dsp:cNvPr id="0" name=""/>
        <dsp:cNvSpPr/>
      </dsp:nvSpPr>
      <dsp:spPr>
        <a:xfrm>
          <a:off x="5140998" y="3373492"/>
          <a:ext cx="2132815" cy="1181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553"/>
              </a:lnTo>
              <a:lnTo>
                <a:pt x="2132815" y="996553"/>
              </a:lnTo>
              <a:lnTo>
                <a:pt x="2132815" y="11812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47616-DC94-4397-A870-F636966AEF3E}">
      <dsp:nvSpPr>
        <dsp:cNvPr id="0" name=""/>
        <dsp:cNvSpPr/>
      </dsp:nvSpPr>
      <dsp:spPr>
        <a:xfrm>
          <a:off x="5095278" y="3373492"/>
          <a:ext cx="91440" cy="1169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5215"/>
              </a:lnTo>
              <a:lnTo>
                <a:pt x="57524" y="985215"/>
              </a:lnTo>
              <a:lnTo>
                <a:pt x="57524" y="1169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A5521-E675-42B5-9CF3-36D523A76CCC}">
      <dsp:nvSpPr>
        <dsp:cNvPr id="0" name=""/>
        <dsp:cNvSpPr/>
      </dsp:nvSpPr>
      <dsp:spPr>
        <a:xfrm>
          <a:off x="3013192" y="3373492"/>
          <a:ext cx="2127806" cy="1176015"/>
        </a:xfrm>
        <a:custGeom>
          <a:avLst/>
          <a:gdLst/>
          <a:ahLst/>
          <a:cxnLst/>
          <a:rect l="0" t="0" r="0" b="0"/>
          <a:pathLst>
            <a:path>
              <a:moveTo>
                <a:pt x="2127806" y="0"/>
              </a:moveTo>
              <a:lnTo>
                <a:pt x="2127806" y="991302"/>
              </a:lnTo>
              <a:lnTo>
                <a:pt x="0" y="991302"/>
              </a:lnTo>
              <a:lnTo>
                <a:pt x="0" y="1176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A9D4C-9DEE-42D1-BBEE-FC527C1DEC5C}">
      <dsp:nvSpPr>
        <dsp:cNvPr id="0" name=""/>
        <dsp:cNvSpPr/>
      </dsp:nvSpPr>
      <dsp:spPr>
        <a:xfrm>
          <a:off x="3012401" y="2124481"/>
          <a:ext cx="2128597" cy="369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13"/>
              </a:lnTo>
              <a:lnTo>
                <a:pt x="2128597" y="184713"/>
              </a:lnTo>
              <a:lnTo>
                <a:pt x="2128597" y="3694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E56DA-6258-41C0-99C7-A9E78455EB14}">
      <dsp:nvSpPr>
        <dsp:cNvPr id="0" name=""/>
        <dsp:cNvSpPr/>
      </dsp:nvSpPr>
      <dsp:spPr>
        <a:xfrm>
          <a:off x="2966681" y="2124481"/>
          <a:ext cx="91440" cy="369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4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B727B-46CB-4035-AFF4-9F481F982142}">
      <dsp:nvSpPr>
        <dsp:cNvPr id="0" name=""/>
        <dsp:cNvSpPr/>
      </dsp:nvSpPr>
      <dsp:spPr>
        <a:xfrm>
          <a:off x="883803" y="2124481"/>
          <a:ext cx="2128597" cy="369426"/>
        </a:xfrm>
        <a:custGeom>
          <a:avLst/>
          <a:gdLst/>
          <a:ahLst/>
          <a:cxnLst/>
          <a:rect l="0" t="0" r="0" b="0"/>
          <a:pathLst>
            <a:path>
              <a:moveTo>
                <a:pt x="2128597" y="0"/>
              </a:moveTo>
              <a:lnTo>
                <a:pt x="2128597" y="184713"/>
              </a:lnTo>
              <a:lnTo>
                <a:pt x="0" y="184713"/>
              </a:lnTo>
              <a:lnTo>
                <a:pt x="0" y="3694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D9D8B-E3B9-41EB-9825-9151D4ECE20B}">
      <dsp:nvSpPr>
        <dsp:cNvPr id="0" name=""/>
        <dsp:cNvSpPr/>
      </dsp:nvSpPr>
      <dsp:spPr>
        <a:xfrm>
          <a:off x="2132815" y="1244895"/>
          <a:ext cx="1759171" cy="87958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Interrupts</a:t>
          </a:r>
        </a:p>
      </dsp:txBody>
      <dsp:txXfrm>
        <a:off x="2132815" y="1244895"/>
        <a:ext cx="1759171" cy="879585"/>
      </dsp:txXfrm>
    </dsp:sp>
    <dsp:sp modelId="{28FDB3A9-224B-4816-9C75-B4E09BC4A5A6}">
      <dsp:nvSpPr>
        <dsp:cNvPr id="0" name=""/>
        <dsp:cNvSpPr/>
      </dsp:nvSpPr>
      <dsp:spPr>
        <a:xfrm>
          <a:off x="4217" y="2493907"/>
          <a:ext cx="1759171" cy="87958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Reset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(or power up)</a:t>
          </a:r>
        </a:p>
      </dsp:txBody>
      <dsp:txXfrm>
        <a:off x="4217" y="2493907"/>
        <a:ext cx="1759171" cy="879585"/>
      </dsp:txXfrm>
    </dsp:sp>
    <dsp:sp modelId="{AA0781C4-E4EE-45E8-90D5-4CDDC2E1FE29}">
      <dsp:nvSpPr>
        <dsp:cNvPr id="0" name=""/>
        <dsp:cNvSpPr/>
      </dsp:nvSpPr>
      <dsp:spPr>
        <a:xfrm>
          <a:off x="2132815" y="2493907"/>
          <a:ext cx="1759171" cy="87958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Software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Interrupt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SWI-XX</a:t>
          </a:r>
        </a:p>
      </dsp:txBody>
      <dsp:txXfrm>
        <a:off x="2132815" y="2493907"/>
        <a:ext cx="1759171" cy="879585"/>
      </dsp:txXfrm>
    </dsp:sp>
    <dsp:sp modelId="{D1065604-BE39-4F0A-84F6-1A7589D13154}">
      <dsp:nvSpPr>
        <dsp:cNvPr id="0" name=""/>
        <dsp:cNvSpPr/>
      </dsp:nvSpPr>
      <dsp:spPr>
        <a:xfrm>
          <a:off x="4261413" y="2493907"/>
          <a:ext cx="1759171" cy="87958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Hardware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Interrupt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FIQ,IRQ</a:t>
          </a:r>
        </a:p>
      </dsp:txBody>
      <dsp:txXfrm>
        <a:off x="4261413" y="2493907"/>
        <a:ext cx="1759171" cy="879585"/>
      </dsp:txXfrm>
    </dsp:sp>
    <dsp:sp modelId="{8F668320-C8F2-46D1-9BE8-E801B86A1B33}">
      <dsp:nvSpPr>
        <dsp:cNvPr id="0" name=""/>
        <dsp:cNvSpPr/>
      </dsp:nvSpPr>
      <dsp:spPr>
        <a:xfrm>
          <a:off x="2133606" y="4549507"/>
          <a:ext cx="1759171" cy="87958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Timer</a:t>
          </a:r>
        </a:p>
      </dsp:txBody>
      <dsp:txXfrm>
        <a:off x="2133606" y="4549507"/>
        <a:ext cx="1759171" cy="879585"/>
      </dsp:txXfrm>
    </dsp:sp>
    <dsp:sp modelId="{D176F4CC-B197-4939-A77D-28078E69041E}">
      <dsp:nvSpPr>
        <dsp:cNvPr id="0" name=""/>
        <dsp:cNvSpPr/>
      </dsp:nvSpPr>
      <dsp:spPr>
        <a:xfrm>
          <a:off x="4273217" y="4543421"/>
          <a:ext cx="1759171" cy="87958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ADC</a:t>
          </a:r>
        </a:p>
      </dsp:txBody>
      <dsp:txXfrm>
        <a:off x="4273217" y="4543421"/>
        <a:ext cx="1759171" cy="879585"/>
      </dsp:txXfrm>
    </dsp:sp>
    <dsp:sp modelId="{C068A566-4D21-41FD-BD5F-A9100C328E1D}">
      <dsp:nvSpPr>
        <dsp:cNvPr id="0" name=""/>
        <dsp:cNvSpPr/>
      </dsp:nvSpPr>
      <dsp:spPr>
        <a:xfrm>
          <a:off x="6394228" y="4554759"/>
          <a:ext cx="1759171" cy="87958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External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Interrupt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EINT</a:t>
          </a:r>
        </a:p>
      </dsp:txBody>
      <dsp:txXfrm>
        <a:off x="6394228" y="4554759"/>
        <a:ext cx="1759171" cy="87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EEA0D-0EEC-4EB9-9636-B1DF908BCDB6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0E38C-E04A-4A78-8DBE-C0865AD90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44624"/>
            <a:ext cx="1056117" cy="79208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2318F6"/>
                </a:solidFill>
                <a:latin typeface="Arial"/>
                <a:cs typeface="Arial"/>
              </a:rPr>
              <a:t>PES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  <a:cs typeface="Arial"/>
              </a:rPr>
              <a:t>University, Bengaluru</a:t>
            </a:r>
          </a:p>
        </p:txBody>
      </p:sp>
    </p:spTree>
    <p:extLst>
      <p:ext uri="{BB962C8B-B14F-4D97-AF65-F5344CB8AC3E}">
        <p14:creationId xmlns:p14="http://schemas.microsoft.com/office/powerpoint/2010/main" val="41276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 userDrawn="1"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54BF81-9BD1-486D-81A8-BA835860A7F8}"/>
              </a:ext>
            </a:extLst>
          </p:cNvPr>
          <p:cNvSpPr/>
          <p:nvPr userDrawn="1"/>
        </p:nvSpPr>
        <p:spPr>
          <a:xfrm>
            <a:off x="146798" y="303979"/>
            <a:ext cx="812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Microprocessor &amp; Computer Architecture (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pCA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controllerslab.com/microcontroller-memory-organization-types-memory-segment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controllerslab.com/what-is-interrupt-vector-tabl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eter-cockerell.net/aalp/html/ch-7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ece.utexas.edu/~valvano/Volume1/E-Book/C12_Interrupts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343953" y="4374595"/>
            <a:ext cx="2251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D. C. </a:t>
            </a:r>
            <a:r>
              <a:rPr lang="en-US" sz="2400" b="1" dirty="0" err="1"/>
              <a:t>Kiran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2022057" y="4836260"/>
            <a:ext cx="6634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Department of </a:t>
            </a:r>
          </a:p>
          <a:p>
            <a:pPr algn="ctr"/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361079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3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61F1660-9D53-4FDA-8A4F-56F9CC502191}"/>
              </a:ext>
            </a:extLst>
          </p:cNvPr>
          <p:cNvSpPr/>
          <p:nvPr/>
        </p:nvSpPr>
        <p:spPr>
          <a:xfrm>
            <a:off x="2022057" y="187982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D7D31">
                    <a:lumMod val="75000"/>
                  </a:srgbClr>
                </a:solidFill>
              </a:rPr>
              <a:t>Microprocessor &amp; Computer Architecture (</a:t>
            </a:r>
            <a:r>
              <a:rPr lang="el-GR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pCA</a:t>
            </a:r>
            <a:r>
              <a:rPr lang="en-US" sz="3600" b="1" dirty="0">
                <a:solidFill>
                  <a:srgbClr val="ED7D31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30818-90D4-4095-8F7F-9FA58B98F39A}"/>
              </a:ext>
            </a:extLst>
          </p:cNvPr>
          <p:cNvSpPr txBox="1"/>
          <p:nvPr/>
        </p:nvSpPr>
        <p:spPr>
          <a:xfrm>
            <a:off x="4343953" y="3278957"/>
            <a:ext cx="2290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iri"/>
              </a:rPr>
              <a:t>UE19CS252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22BE7-F983-4D0C-8A7B-2D2F015D7781}"/>
              </a:ext>
            </a:extLst>
          </p:cNvPr>
          <p:cNvSpPr txBox="1"/>
          <p:nvPr/>
        </p:nvSpPr>
        <p:spPr>
          <a:xfrm>
            <a:off x="211015" y="773723"/>
            <a:ext cx="3963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Interrupt Service Routine (ISR)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DEBE0-DA46-4512-82B8-BBB1A74E515F}"/>
              </a:ext>
            </a:extLst>
          </p:cNvPr>
          <p:cNvSpPr txBox="1"/>
          <p:nvPr/>
        </p:nvSpPr>
        <p:spPr>
          <a:xfrm>
            <a:off x="379827" y="2598003"/>
            <a:ext cx="78216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</a:rPr>
              <a:t>The ISR is a piece of code that's responsible for clearing the source of the interrupt.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F4741-5FD2-47AD-9474-A17CA3CDC8AE}"/>
              </a:ext>
            </a:extLst>
          </p:cNvPr>
          <p:cNvSpPr txBox="1"/>
          <p:nvPr/>
        </p:nvSpPr>
        <p:spPr>
          <a:xfrm>
            <a:off x="263397" y="4039996"/>
            <a:ext cx="7821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ISR is also called device driver in case of the devices and called exception or signal or trap handler in case of software interrupts</a:t>
            </a:r>
          </a:p>
        </p:txBody>
      </p:sp>
    </p:spTree>
    <p:extLst>
      <p:ext uri="{BB962C8B-B14F-4D97-AF65-F5344CB8AC3E}">
        <p14:creationId xmlns:p14="http://schemas.microsoft.com/office/powerpoint/2010/main" val="359150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E54CC-7B74-4CC1-950C-44894B64BBF3}"/>
              </a:ext>
            </a:extLst>
          </p:cNvPr>
          <p:cNvSpPr txBox="1"/>
          <p:nvPr/>
        </p:nvSpPr>
        <p:spPr>
          <a:xfrm>
            <a:off x="0" y="1526737"/>
            <a:ext cx="78497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CC"/>
                </a:solidFill>
              </a:rPr>
              <a:t>H</a:t>
            </a:r>
            <a:r>
              <a:rPr lang="en-US" sz="2400" b="0" i="0" dirty="0">
                <a:solidFill>
                  <a:srgbClr val="3333CC"/>
                </a:solidFill>
                <a:effectLst/>
              </a:rPr>
              <a:t>ow the processor determines where the ISR is located in code memory for the specific interrupt?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E20F6-1426-4EE1-9E61-84753D0D04E5}"/>
              </a:ext>
            </a:extLst>
          </p:cNvPr>
          <p:cNvSpPr txBox="1"/>
          <p:nvPr/>
        </p:nvSpPr>
        <p:spPr>
          <a:xfrm>
            <a:off x="351692" y="872197"/>
            <a:ext cx="384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Event Driven Tasks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D936C-4C0F-40BB-A0E3-B8505C259DC0}"/>
              </a:ext>
            </a:extLst>
          </p:cNvPr>
          <p:cNvSpPr txBox="1"/>
          <p:nvPr/>
        </p:nvSpPr>
        <p:spPr>
          <a:xfrm>
            <a:off x="175845" y="2697480"/>
            <a:ext cx="74980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Microprocessor</a:t>
            </a:r>
            <a:r>
              <a:rPr lang="en-US" sz="2400" b="0" i="0" dirty="0">
                <a:solidFill>
                  <a:srgbClr val="00B050"/>
                </a:solidFill>
                <a:effectLst/>
              </a:rPr>
              <a:t> make use of Interrupt </a:t>
            </a:r>
            <a:r>
              <a:rPr lang="en-US" sz="2400" dirty="0">
                <a:solidFill>
                  <a:srgbClr val="00B050"/>
                </a:solidFill>
              </a:rPr>
              <a:t>V</a:t>
            </a:r>
            <a:r>
              <a:rPr lang="en-US" sz="2400" b="0" i="0" dirty="0">
                <a:solidFill>
                  <a:srgbClr val="00B050"/>
                </a:solidFill>
                <a:effectLst/>
              </a:rPr>
              <a:t>ector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="0" i="0" dirty="0">
                <a:solidFill>
                  <a:srgbClr val="00B050"/>
                </a:solidFill>
                <a:effectLst/>
              </a:rPr>
              <a:t>ables to find the starting address of ISR routines.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51620-CF21-4B14-A887-514C43EE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12" y="3935850"/>
            <a:ext cx="2181225" cy="2790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DDEDD-294D-43B3-9ADA-9A0F22DC7340}"/>
              </a:ext>
            </a:extLst>
          </p:cNvPr>
          <p:cNvSpPr txBox="1"/>
          <p:nvPr/>
        </p:nvSpPr>
        <p:spPr>
          <a:xfrm>
            <a:off x="2928260" y="3683557"/>
            <a:ext cx="155305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Main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077A8-EF35-46A7-BD72-760E0DA1A14C}"/>
              </a:ext>
            </a:extLst>
          </p:cNvPr>
          <p:cNvSpPr txBox="1"/>
          <p:nvPr/>
        </p:nvSpPr>
        <p:spPr>
          <a:xfrm>
            <a:off x="5247249" y="5964702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Reference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37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05066-12FE-4EFE-8692-1D77E29E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1" y="2728180"/>
            <a:ext cx="7750751" cy="26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16510-F238-4B4E-8D72-FA153E1D0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77" y="6373837"/>
            <a:ext cx="18272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7520" rIns="96840" bIns="4752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2000" b="1">
                <a:solidFill>
                  <a:srgbClr val="DB5214"/>
                </a:solidFill>
                <a:latin typeface="Arial" panose="020B0604020202020204" pitchFamily="34" charset="0"/>
              </a:rPr>
              <a:t>Vector Table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1BF2E0C9-4CF3-463A-8AB8-9A953673F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077" y="3021037"/>
            <a:ext cx="1588" cy="914400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3DEBBBC2-EE83-4E36-8DD7-AB4123001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7877" y="3173437"/>
            <a:ext cx="1588" cy="5334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C2540D-9C50-4AF5-B202-8075AD92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39354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FIQ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825CC68-09BA-4D54-88F4-4C15D31C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42402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IRQ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6F8B7F4-1A5F-463A-9B49-D6FE8564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4545037"/>
            <a:ext cx="2209800" cy="304800"/>
          </a:xfrm>
          <a:prstGeom prst="rect">
            <a:avLst/>
          </a:prstGeom>
          <a:solidFill>
            <a:srgbClr val="DB5214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(Reserved)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7508838-EC02-458D-97FB-4FB597B8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48498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Data Abort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FE4DA49-4969-4B4C-875A-1CA250F7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51546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 dirty="0" err="1">
                <a:solidFill>
                  <a:srgbClr val="FFFFFF"/>
                </a:solidFill>
                <a:latin typeface="Arial" panose="020B0604020202020204" pitchFamily="34" charset="0"/>
              </a:rPr>
              <a:t>Prefetch</a:t>
            </a:r>
            <a:r>
              <a:rPr lang="es-E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b="1" dirty="0" err="1">
                <a:solidFill>
                  <a:srgbClr val="FFFFFF"/>
                </a:solidFill>
                <a:latin typeface="Arial" panose="020B0604020202020204" pitchFamily="34" charset="0"/>
              </a:rPr>
              <a:t>Abort</a:t>
            </a:r>
            <a:endParaRPr lang="es-E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C08D13D-9835-41A2-A24B-A844CCCF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54594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300" b="1">
                <a:solidFill>
                  <a:srgbClr val="FFFFFF"/>
                </a:solidFill>
                <a:latin typeface="Arial" panose="020B0604020202020204" pitchFamily="34" charset="0"/>
              </a:rPr>
              <a:t>Software Interrupt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2FDBC5E4-8341-41F4-9456-C3A004E7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57642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300" b="1">
                <a:solidFill>
                  <a:srgbClr val="FFFFFF"/>
                </a:solidFill>
                <a:latin typeface="Arial" panose="020B0604020202020204" pitchFamily="34" charset="0"/>
              </a:rPr>
              <a:t>Undefined Instruction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2C9C1DE-FF55-467C-B495-C64B64E6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60690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Reset</a:t>
            </a:r>
          </a:p>
        </p:txBody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A2328FA9-6A82-4482-B705-955037A008A6}"/>
              </a:ext>
            </a:extLst>
          </p:cNvPr>
          <p:cNvGrpSpPr>
            <a:grpSpLocks/>
          </p:cNvGrpSpPr>
          <p:nvPr/>
        </p:nvGrpSpPr>
        <p:grpSpPr bwMode="auto">
          <a:xfrm>
            <a:off x="4899077" y="3935437"/>
            <a:ext cx="595313" cy="2436813"/>
            <a:chOff x="3600" y="1584"/>
            <a:chExt cx="375" cy="1535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031C1826-1725-4A84-A51B-8B7FAF703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84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0x1C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3272CC84-2FED-4A2F-A22B-702B1BA2B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776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0x18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6B1BEDCF-3831-41EE-86D5-B5E68EE4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0x14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9CA2DA44-0AD5-4DAC-B347-FFD48C3DF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60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0x10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474210AC-7A51-4483-852D-A2B566D86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52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0x0C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40F1BB9D-8753-48E5-925C-ADA395B23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0x08</a:t>
              </a: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6DE141D7-06BB-4093-B327-DBD63AA93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0x04</a:t>
              </a: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B51071A7-3973-46D6-BA56-1BFC6DE3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0x00</a:t>
              </a:r>
            </a:p>
          </p:txBody>
        </p:sp>
      </p:grpSp>
      <p:sp>
        <p:nvSpPr>
          <p:cNvPr id="22" name="Line 24">
            <a:extLst>
              <a:ext uri="{FF2B5EF4-FFF2-40B4-BE49-F238E27FC236}">
                <a16:creationId xmlns:a16="http://schemas.microsoft.com/office/drawing/2014/main" id="{8B05A990-D703-418E-A6E6-8916AA7B4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0877" y="3021037"/>
            <a:ext cx="1588" cy="914400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A94F240-41C9-40FF-9810-A16EE62C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0" y="1867324"/>
            <a:ext cx="4019477" cy="19407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EEB56-5DFD-4687-82EE-A7DDB08DE1B6}"/>
              </a:ext>
            </a:extLst>
          </p:cNvPr>
          <p:cNvSpPr txBox="1"/>
          <p:nvPr/>
        </p:nvSpPr>
        <p:spPr>
          <a:xfrm>
            <a:off x="1026942" y="5908431"/>
            <a:ext cx="168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3"/>
              </a:rPr>
              <a:t>Reference</a:t>
            </a:r>
            <a:r>
              <a:rPr lang="en-US" sz="2400" b="1" dirty="0"/>
              <a:t>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09D877-99C2-40F8-BA72-32934848EC7E}"/>
              </a:ext>
            </a:extLst>
          </p:cNvPr>
          <p:cNvCxnSpPr>
            <a:cxnSpLocks/>
          </p:cNvCxnSpPr>
          <p:nvPr/>
        </p:nvCxnSpPr>
        <p:spPr>
          <a:xfrm>
            <a:off x="3866957" y="5162843"/>
            <a:ext cx="1914865" cy="4489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A4AF4B-A4DE-455D-B92C-3E31ED243BD9}"/>
              </a:ext>
            </a:extLst>
          </p:cNvPr>
          <p:cNvSpPr txBox="1"/>
          <p:nvPr/>
        </p:nvSpPr>
        <p:spPr>
          <a:xfrm>
            <a:off x="3585501" y="4785305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2FEB61-3293-4777-B4C7-94C36F251EFC}"/>
              </a:ext>
            </a:extLst>
          </p:cNvPr>
          <p:cNvSpPr txBox="1"/>
          <p:nvPr/>
        </p:nvSpPr>
        <p:spPr>
          <a:xfrm>
            <a:off x="1026942" y="6297637"/>
            <a:ext cx="168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4"/>
              </a:rPr>
              <a:t>Reference</a:t>
            </a:r>
            <a:r>
              <a:rPr lang="en-US" sz="24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1170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16510-F238-4B4E-8D72-FA153E1D0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77" y="6373837"/>
            <a:ext cx="18272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7520" rIns="96840" bIns="4752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2000" b="1">
                <a:solidFill>
                  <a:srgbClr val="DB5214"/>
                </a:solidFill>
                <a:latin typeface="Arial" panose="020B0604020202020204" pitchFamily="34" charset="0"/>
              </a:rPr>
              <a:t>Vector Table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1BF2E0C9-4CF3-463A-8AB8-9A953673F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077" y="3021037"/>
            <a:ext cx="1588" cy="914400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3DEBBBC2-EE83-4E36-8DD7-AB4123001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7877" y="3173437"/>
            <a:ext cx="1588" cy="5334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C2540D-9C50-4AF5-B202-8075AD92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39354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FIQ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825CC68-09BA-4D54-88F4-4C15D31C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42402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IRQ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6F8B7F4-1A5F-463A-9B49-D6FE8564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4545037"/>
            <a:ext cx="2209800" cy="304800"/>
          </a:xfrm>
          <a:prstGeom prst="rect">
            <a:avLst/>
          </a:prstGeom>
          <a:solidFill>
            <a:srgbClr val="DB5214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(Reserved)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7508838-EC02-458D-97FB-4FB597B8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48498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Data Abort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FE4DA49-4969-4B4C-875A-1CA250F7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51546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 dirty="0" err="1">
                <a:solidFill>
                  <a:srgbClr val="FFFFFF"/>
                </a:solidFill>
                <a:latin typeface="Arial" panose="020B0604020202020204" pitchFamily="34" charset="0"/>
              </a:rPr>
              <a:t>Prefetch</a:t>
            </a:r>
            <a:r>
              <a:rPr lang="es-E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b="1" dirty="0" err="1">
                <a:solidFill>
                  <a:srgbClr val="FFFFFF"/>
                </a:solidFill>
                <a:latin typeface="Arial" panose="020B0604020202020204" pitchFamily="34" charset="0"/>
              </a:rPr>
              <a:t>Abort</a:t>
            </a:r>
            <a:endParaRPr lang="es-E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C08D13D-9835-41A2-A24B-A844CCCF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54594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300" b="1">
                <a:solidFill>
                  <a:srgbClr val="FFFFFF"/>
                </a:solidFill>
                <a:latin typeface="Arial" panose="020B0604020202020204" pitchFamily="34" charset="0"/>
              </a:rPr>
              <a:t>Software Interrupt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2FDBC5E4-8341-41F4-9456-C3A004E7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57642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300" b="1">
                <a:solidFill>
                  <a:srgbClr val="FFFFFF"/>
                </a:solidFill>
                <a:latin typeface="Arial" panose="020B0604020202020204" pitchFamily="34" charset="0"/>
              </a:rPr>
              <a:t>Undefined Instruction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2C9C1DE-FF55-467C-B495-C64B64E6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77" y="6069037"/>
            <a:ext cx="2209800" cy="304800"/>
          </a:xfrm>
          <a:prstGeom prst="rect">
            <a:avLst/>
          </a:prstGeom>
          <a:solidFill>
            <a:srgbClr val="00618C"/>
          </a:solidFill>
          <a:ln w="12600">
            <a:solidFill>
              <a:srgbClr val="0023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Reset</a:t>
            </a:r>
          </a:p>
        </p:txBody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A2328FA9-6A82-4482-B705-955037A008A6}"/>
              </a:ext>
            </a:extLst>
          </p:cNvPr>
          <p:cNvGrpSpPr>
            <a:grpSpLocks/>
          </p:cNvGrpSpPr>
          <p:nvPr/>
        </p:nvGrpSpPr>
        <p:grpSpPr bwMode="auto">
          <a:xfrm>
            <a:off x="4899077" y="3935437"/>
            <a:ext cx="595313" cy="2436813"/>
            <a:chOff x="3600" y="1584"/>
            <a:chExt cx="375" cy="1535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031C1826-1725-4A84-A51B-8B7FAF703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84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0x1C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3272CC84-2FED-4A2F-A22B-702B1BA2B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776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0x18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6B1BEDCF-3831-41EE-86D5-B5E68EE4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0x14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9CA2DA44-0AD5-4DAC-B347-FFD48C3DF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60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0x10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474210AC-7A51-4483-852D-A2B566D86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52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0x0C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40F1BB9D-8753-48E5-925C-ADA395B23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0x08</a:t>
              </a: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6DE141D7-06BB-4093-B327-DBD63AA93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0x04</a:t>
              </a: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B51071A7-3973-46D6-BA56-1BFC6DE3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ES" altLang="en-US" sz="1400">
                  <a:solidFill>
                    <a:srgbClr val="00234A"/>
                  </a:solidFill>
                  <a:latin typeface="Arial" panose="020B0604020202020204" pitchFamily="34" charset="0"/>
                </a:rPr>
                <a:t>0x00</a:t>
              </a:r>
            </a:p>
          </p:txBody>
        </p:sp>
      </p:grpSp>
      <p:sp>
        <p:nvSpPr>
          <p:cNvPr id="22" name="Line 24">
            <a:extLst>
              <a:ext uri="{FF2B5EF4-FFF2-40B4-BE49-F238E27FC236}">
                <a16:creationId xmlns:a16="http://schemas.microsoft.com/office/drawing/2014/main" id="{8B05A990-D703-418E-A6E6-8916AA7B4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0877" y="3021037"/>
            <a:ext cx="1588" cy="914400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A94F240-41C9-40FF-9810-A16EE62C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0" y="1867324"/>
            <a:ext cx="4019477" cy="19407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AC7DF8-98CD-4D95-8D1A-124F5BAEA1A5}"/>
              </a:ext>
            </a:extLst>
          </p:cNvPr>
          <p:cNvSpPr txBox="1"/>
          <p:nvPr/>
        </p:nvSpPr>
        <p:spPr>
          <a:xfrm>
            <a:off x="437274" y="4411508"/>
            <a:ext cx="4311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SWI</a:t>
            </a:r>
          </a:p>
          <a:p>
            <a:r>
              <a:rPr lang="en-US" dirty="0"/>
              <a:t>At this place in Memory, the Branch Instruction to the ISR can be found.</a:t>
            </a:r>
          </a:p>
          <a:p>
            <a:r>
              <a:rPr lang="da-DK" b="1" dirty="0">
                <a:solidFill>
                  <a:srgbClr val="FF0000"/>
                </a:solidFill>
              </a:rPr>
              <a:t>ldr pc, [pc, #_SWI_handler_offset]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8871FF-0C24-4CE6-B2B0-87FA554A3AC9}"/>
              </a:ext>
            </a:extLst>
          </p:cNvPr>
          <p:cNvCxnSpPr/>
          <p:nvPr/>
        </p:nvCxnSpPr>
        <p:spPr>
          <a:xfrm>
            <a:off x="3812345" y="5459437"/>
            <a:ext cx="1969477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1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02B10-D5B5-42B3-8E60-B338C328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72" y="3532870"/>
            <a:ext cx="3285586" cy="2972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59F7E-4C85-4068-8F91-343B17DFD6C7}"/>
              </a:ext>
            </a:extLst>
          </p:cNvPr>
          <p:cNvSpPr txBox="1"/>
          <p:nvPr/>
        </p:nvSpPr>
        <p:spPr>
          <a:xfrm>
            <a:off x="562707" y="1670318"/>
            <a:ext cx="67963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Saves the CPSR to the SPSR of the Exception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Saves the PC to the LR of the Exception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Sets the CPSR to the Exception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Sets PC to the address of the Exception Handler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04D9F-A417-498D-BCB9-6587342A5F28}"/>
              </a:ext>
            </a:extLst>
          </p:cNvPr>
          <p:cNvSpPr txBox="1"/>
          <p:nvPr/>
        </p:nvSpPr>
        <p:spPr>
          <a:xfrm>
            <a:off x="421116" y="858129"/>
            <a:ext cx="333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ARM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5829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15F49-1568-43E0-AB55-062A7CB93904}"/>
              </a:ext>
            </a:extLst>
          </p:cNvPr>
          <p:cNvSpPr txBox="1"/>
          <p:nvPr/>
        </p:nvSpPr>
        <p:spPr>
          <a:xfrm>
            <a:off x="211016" y="844061"/>
            <a:ext cx="4232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Handling IRQ and FIQ Interrupts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7430D8-8CCA-45BF-A69B-C78EC86432FE}"/>
              </a:ext>
            </a:extLst>
          </p:cNvPr>
          <p:cNvSpPr/>
          <p:nvPr/>
        </p:nvSpPr>
        <p:spPr>
          <a:xfrm>
            <a:off x="357985" y="1754138"/>
            <a:ext cx="1969476" cy="1477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M=USER</a:t>
            </a:r>
          </a:p>
          <a:p>
            <a:pPr algn="ctr"/>
            <a:r>
              <a:rPr lang="en-US" dirty="0"/>
              <a:t>CPSR.I=0</a:t>
            </a:r>
          </a:p>
          <a:p>
            <a:pPr algn="ctr"/>
            <a:r>
              <a:rPr lang="en-US" dirty="0"/>
              <a:t>CPSR.F=0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3D3A-A9D3-493F-A234-FBC777C25F82}"/>
              </a:ext>
            </a:extLst>
          </p:cNvPr>
          <p:cNvSpPr/>
          <p:nvPr/>
        </p:nvSpPr>
        <p:spPr>
          <a:xfrm>
            <a:off x="4248443" y="1754137"/>
            <a:ext cx="1969476" cy="1477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M=IRQ</a:t>
            </a:r>
          </a:p>
          <a:p>
            <a:pPr algn="ctr"/>
            <a:r>
              <a:rPr lang="en-US" dirty="0"/>
              <a:t>CPSR.I=1</a:t>
            </a:r>
          </a:p>
          <a:p>
            <a:pPr algn="ctr"/>
            <a:r>
              <a:rPr lang="en-US" dirty="0"/>
              <a:t>CPSR.F=0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580A0-7402-492F-A0D1-9DAF8AB31B9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327461" y="2492691"/>
            <a:ext cx="192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2B2CB-ADC5-4D65-9BDC-142F4DE727F8}"/>
              </a:ext>
            </a:extLst>
          </p:cNvPr>
          <p:cNvSpPr/>
          <p:nvPr/>
        </p:nvSpPr>
        <p:spPr>
          <a:xfrm>
            <a:off x="4248443" y="4572000"/>
            <a:ext cx="1579529" cy="9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4C8F62-FB77-4E75-99D3-6A471AF7E4C2}"/>
              </a:ext>
            </a:extLst>
          </p:cNvPr>
          <p:cNvCxnSpPr>
            <a:stCxn id="9" idx="1"/>
            <a:endCxn id="5" idx="4"/>
          </p:cNvCxnSpPr>
          <p:nvPr/>
        </p:nvCxnSpPr>
        <p:spPr>
          <a:xfrm flipH="1" flipV="1">
            <a:off x="1342723" y="3231245"/>
            <a:ext cx="2905720" cy="183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A48E28-2896-4737-BCB4-7A59071260BD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5038208" y="3231244"/>
            <a:ext cx="194973" cy="134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100F92-B5A4-403A-9A2A-FEAD86751CA4}"/>
              </a:ext>
            </a:extLst>
          </p:cNvPr>
          <p:cNvSpPr txBox="1"/>
          <p:nvPr/>
        </p:nvSpPr>
        <p:spPr>
          <a:xfrm>
            <a:off x="3010486" y="1871003"/>
            <a:ext cx="142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IRQ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0812E-44DC-4CD4-A985-D500C993DF9F}"/>
              </a:ext>
            </a:extLst>
          </p:cNvPr>
          <p:cNvSpPr txBox="1"/>
          <p:nvPr/>
        </p:nvSpPr>
        <p:spPr>
          <a:xfrm>
            <a:off x="2512261" y="3427300"/>
            <a:ext cx="20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User Code</a:t>
            </a:r>
          </a:p>
        </p:txBody>
      </p:sp>
      <p:pic>
        <p:nvPicPr>
          <p:cNvPr id="12" name="3 Imagen">
            <a:extLst>
              <a:ext uri="{FF2B5EF4-FFF2-40B4-BE49-F238E27FC236}">
                <a16:creationId xmlns:a16="http://schemas.microsoft.com/office/drawing/2014/main" id="{875D29B7-E339-4183-A19A-5134F1AFB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5802922"/>
            <a:ext cx="742315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8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15F49-1568-43E0-AB55-062A7CB93904}"/>
              </a:ext>
            </a:extLst>
          </p:cNvPr>
          <p:cNvSpPr txBox="1"/>
          <p:nvPr/>
        </p:nvSpPr>
        <p:spPr>
          <a:xfrm>
            <a:off x="211016" y="844061"/>
            <a:ext cx="4232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Handling IRQ and FIQ Interrupts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7430D8-8CCA-45BF-A69B-C78EC86432FE}"/>
              </a:ext>
            </a:extLst>
          </p:cNvPr>
          <p:cNvSpPr/>
          <p:nvPr/>
        </p:nvSpPr>
        <p:spPr>
          <a:xfrm>
            <a:off x="357985" y="1754138"/>
            <a:ext cx="1969476" cy="1477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M=USER</a:t>
            </a:r>
          </a:p>
          <a:p>
            <a:pPr algn="ctr"/>
            <a:r>
              <a:rPr lang="en-US" dirty="0"/>
              <a:t>CPSR.I=0</a:t>
            </a:r>
          </a:p>
          <a:p>
            <a:pPr algn="ctr"/>
            <a:r>
              <a:rPr lang="en-US" dirty="0"/>
              <a:t>CPSR.F=0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3D3A-A9D3-493F-A234-FBC777C25F82}"/>
              </a:ext>
            </a:extLst>
          </p:cNvPr>
          <p:cNvSpPr/>
          <p:nvPr/>
        </p:nvSpPr>
        <p:spPr>
          <a:xfrm>
            <a:off x="4248443" y="1754137"/>
            <a:ext cx="1969476" cy="1477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M=FIQ</a:t>
            </a:r>
          </a:p>
          <a:p>
            <a:pPr algn="ctr"/>
            <a:r>
              <a:rPr lang="en-US" dirty="0"/>
              <a:t>CPSR.I=1</a:t>
            </a:r>
          </a:p>
          <a:p>
            <a:pPr algn="ctr"/>
            <a:r>
              <a:rPr lang="en-US" dirty="0"/>
              <a:t>CPSR.F=1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580A0-7402-492F-A0D1-9DAF8AB31B9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327461" y="2492691"/>
            <a:ext cx="192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2B2CB-ADC5-4D65-9BDC-142F4DE727F8}"/>
              </a:ext>
            </a:extLst>
          </p:cNvPr>
          <p:cNvSpPr/>
          <p:nvPr/>
        </p:nvSpPr>
        <p:spPr>
          <a:xfrm>
            <a:off x="4248443" y="4572000"/>
            <a:ext cx="1579529" cy="9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4C8F62-FB77-4E75-99D3-6A471AF7E4C2}"/>
              </a:ext>
            </a:extLst>
          </p:cNvPr>
          <p:cNvCxnSpPr>
            <a:stCxn id="9" idx="1"/>
            <a:endCxn id="5" idx="4"/>
          </p:cNvCxnSpPr>
          <p:nvPr/>
        </p:nvCxnSpPr>
        <p:spPr>
          <a:xfrm flipH="1" flipV="1">
            <a:off x="1342723" y="3231245"/>
            <a:ext cx="2905720" cy="183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A48E28-2896-4737-BCB4-7A59071260BD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5038208" y="3231244"/>
            <a:ext cx="194973" cy="134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100F92-B5A4-403A-9A2A-FEAD86751CA4}"/>
              </a:ext>
            </a:extLst>
          </p:cNvPr>
          <p:cNvSpPr txBox="1"/>
          <p:nvPr/>
        </p:nvSpPr>
        <p:spPr>
          <a:xfrm>
            <a:off x="3010486" y="1871003"/>
            <a:ext cx="140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FIQ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0812E-44DC-4CD4-A985-D500C993DF9F}"/>
              </a:ext>
            </a:extLst>
          </p:cNvPr>
          <p:cNvSpPr txBox="1"/>
          <p:nvPr/>
        </p:nvSpPr>
        <p:spPr>
          <a:xfrm>
            <a:off x="2512261" y="3427300"/>
            <a:ext cx="20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User Code</a:t>
            </a:r>
          </a:p>
        </p:txBody>
      </p:sp>
      <p:pic>
        <p:nvPicPr>
          <p:cNvPr id="12" name="3 Imagen">
            <a:extLst>
              <a:ext uri="{FF2B5EF4-FFF2-40B4-BE49-F238E27FC236}">
                <a16:creationId xmlns:a16="http://schemas.microsoft.com/office/drawing/2014/main" id="{67ED8B19-3F29-4C74-A40F-06E084EC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9" y="5698905"/>
            <a:ext cx="742315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AB065-648B-43A4-9267-1DB81F29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9" y="1800075"/>
            <a:ext cx="7032293" cy="3581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210C3-DB6B-45D4-AFFA-B335DACCCBB5}"/>
              </a:ext>
            </a:extLst>
          </p:cNvPr>
          <p:cNvSpPr txBox="1"/>
          <p:nvPr/>
        </p:nvSpPr>
        <p:spPr>
          <a:xfrm>
            <a:off x="239294" y="705730"/>
            <a:ext cx="256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Note the following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839F7-EAD9-4103-B439-688D7551AF50}"/>
              </a:ext>
            </a:extLst>
          </p:cNvPr>
          <p:cNvSpPr txBox="1"/>
          <p:nvPr/>
        </p:nvSpPr>
        <p:spPr>
          <a:xfrm>
            <a:off x="597853" y="6020965"/>
            <a:ext cx="1848583" cy="646331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is 7</a:t>
            </a:r>
            <a:r>
              <a:rPr lang="en-US" baseline="30000" dirty="0"/>
              <a:t>th</a:t>
            </a:r>
            <a:r>
              <a:rPr lang="en-US" dirty="0"/>
              <a:t> Bit in CPSR</a:t>
            </a:r>
          </a:p>
          <a:p>
            <a:r>
              <a:rPr lang="en-US" dirty="0"/>
              <a:t>F is 6</a:t>
            </a:r>
            <a:r>
              <a:rPr lang="en-US" baseline="30000" dirty="0"/>
              <a:t>th</a:t>
            </a:r>
            <a:r>
              <a:rPr lang="en-US" dirty="0"/>
              <a:t> Bit in CPSR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6B815-24A7-483D-B10F-E73130B6AED6}"/>
              </a:ext>
            </a:extLst>
          </p:cNvPr>
          <p:cNvSpPr txBox="1"/>
          <p:nvPr/>
        </p:nvSpPr>
        <p:spPr>
          <a:xfrm>
            <a:off x="4065062" y="6020965"/>
            <a:ext cx="2430024" cy="646331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0x80= 128 in binary 2^7</a:t>
            </a:r>
          </a:p>
          <a:p>
            <a:r>
              <a:rPr lang="en-US" dirty="0"/>
              <a:t>0x40 = 64 in binary 2^6</a:t>
            </a:r>
          </a:p>
        </p:txBody>
      </p:sp>
    </p:spTree>
    <p:extLst>
      <p:ext uri="{BB962C8B-B14F-4D97-AF65-F5344CB8AC3E}">
        <p14:creationId xmlns:p14="http://schemas.microsoft.com/office/powerpoint/2010/main" val="1517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11;p66">
            <a:extLst>
              <a:ext uri="{FF2B5EF4-FFF2-40B4-BE49-F238E27FC236}">
                <a16:creationId xmlns:a16="http://schemas.microsoft.com/office/drawing/2014/main" id="{12D3E0F1-AEF2-4A5B-AAE6-7386FEFD6AA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9459" y="1779563"/>
            <a:ext cx="7153920" cy="4618800"/>
          </a:xfrm>
          <a:prstGeom prst="rect">
            <a:avLst/>
          </a:prstGeom>
          <a:ln>
            <a:noFill/>
          </a:ln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B4A06771-CE9A-43D1-BF06-2F030448351B}"/>
              </a:ext>
            </a:extLst>
          </p:cNvPr>
          <p:cNvSpPr/>
          <p:nvPr/>
        </p:nvSpPr>
        <p:spPr>
          <a:xfrm>
            <a:off x="169129" y="459637"/>
            <a:ext cx="7239000" cy="65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2">
                    <a:lumMod val="75000"/>
                  </a:schemeClr>
                </a:solidFill>
                <a:ea typeface="Calibri"/>
              </a:rPr>
              <a:t>Enabling and Disabling FIQ and IRQ Exceptions</a:t>
            </a:r>
            <a:endParaRPr lang="en-IN" sz="2400" b="0" strike="noStrike" spc="-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6309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INTERRUPTS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D. C. </a:t>
            </a:r>
            <a:r>
              <a:rPr lang="en-US" sz="2400" b="1" dirty="0" err="1"/>
              <a:t>Kiran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2DEE51-B58C-4693-865E-B950CA55CE3B}"/>
              </a:ext>
            </a:extLst>
          </p:cNvPr>
          <p:cNvSpPr/>
          <p:nvPr/>
        </p:nvSpPr>
        <p:spPr>
          <a:xfrm>
            <a:off x="43542" y="1726230"/>
            <a:ext cx="8432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ED7D31">
                    <a:lumMod val="75000"/>
                  </a:srgbClr>
                </a:solidFill>
              </a:rPr>
              <a:t>Microprocessor &amp; Computer Architecture (</a:t>
            </a:r>
            <a:r>
              <a:rPr lang="el-GR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pCA</a:t>
            </a:r>
            <a:r>
              <a:rPr lang="en-US" sz="3200" b="1" dirty="0">
                <a:solidFill>
                  <a:srgbClr val="ED7D31">
                    <a:lumMod val="75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8EAE513-D5DD-4327-AC1F-B0A74F5A2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E5F8DA7-C5A5-46CF-A03E-59B16DC6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FD52F9-A91E-4BBC-BBA3-9B79F4FCB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EA4EFF-8C23-4AC8-84A4-4F376142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981E4E3-5CDB-4521-A19D-80CDB2AFFB2A}"/>
              </a:ext>
            </a:extLst>
          </p:cNvPr>
          <p:cNvSpPr txBox="1">
            <a:spLocks noChangeArrowheads="1"/>
          </p:cNvSpPr>
          <p:nvPr/>
        </p:nvSpPr>
        <p:spPr>
          <a:xfrm>
            <a:off x="576263" y="3228975"/>
            <a:ext cx="8023225" cy="2898775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In effect, a SWI is a user-defined instruction.</a:t>
            </a:r>
          </a:p>
          <a:p>
            <a:r>
              <a:rPr lang="en-US" altLang="en-US" sz="2000" dirty="0"/>
              <a:t>It causes an exception trap to the SWI hardware vector (thus causing a change to supervisor mode, plus the associated state saving), thus causing the SWI exception handler to be called.</a:t>
            </a:r>
          </a:p>
          <a:p>
            <a:r>
              <a:rPr lang="en-US" altLang="en-US" sz="2000" dirty="0"/>
              <a:t>The handler can then examine the comment field of the instruction to decide what operation has been requested.</a:t>
            </a:r>
          </a:p>
          <a:p>
            <a:r>
              <a:rPr lang="en-US" altLang="en-US" sz="2000" dirty="0"/>
              <a:t>By making use of the SWI </a:t>
            </a:r>
            <a:r>
              <a:rPr lang="en-US" altLang="en-US" sz="2000" dirty="0" err="1"/>
              <a:t>mechansim</a:t>
            </a:r>
            <a:r>
              <a:rPr lang="en-US" altLang="en-US" sz="2000" dirty="0"/>
              <a:t>, an operating system can implement a set of privileged operations which applications running in user mode can request.</a:t>
            </a:r>
          </a:p>
        </p:txBody>
      </p:sp>
      <p:grpSp>
        <p:nvGrpSpPr>
          <p:cNvPr id="7" name="Group 55">
            <a:extLst>
              <a:ext uri="{FF2B5EF4-FFF2-40B4-BE49-F238E27FC236}">
                <a16:creationId xmlns:a16="http://schemas.microsoft.com/office/drawing/2014/main" id="{BE690BA0-696C-4F71-A580-9A97F71E0DAC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1581150"/>
            <a:ext cx="6748462" cy="1409700"/>
            <a:chOff x="665" y="996"/>
            <a:chExt cx="4251" cy="888"/>
          </a:xfrm>
        </p:grpSpPr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B2FED7DE-FBBF-4934-B5EA-6AB14E216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F65526E8-070F-40F1-90D1-9FF430C6B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7A4A0E4-4CB1-41DD-B5B6-415256EF2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1150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4F42EF-2E69-40BE-B56F-7953483ED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F8E4BAC-7AB7-427C-B3C9-FF737B143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7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9FA112F1-8183-4029-8932-A0A2905BB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CE05D19-9458-43A9-8916-E68F1FF8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A840D5C2-7978-476D-B6C3-D5CD16181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66C93C76-5FD2-441D-ABA4-41B6676F0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E74E3E9-8AB3-4889-A8F1-656B32D96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25C4589A-B9D9-4B82-8DD5-2EDF47635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60D7B72A-891D-47A9-9550-242DDA026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E2142DF1-FD41-43FC-997D-7531F276B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CE3D2DB1-59EC-4584-9984-3491ADA7F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58E82EE1-B93B-47C2-A9DB-F32FFDDFE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23450745-688A-400A-8482-68F61B68B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5009FED7-2603-404F-8D4C-0AD87C4FD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8FA9F2DE-11FA-410E-9C87-82A14D49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2D30EABD-BCA7-4A8B-9AC7-F9ACDB397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50CAD122-A5DA-4D19-92C2-EFF251854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6A768AF9-42DF-46A1-91CE-147EEFCA2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1158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19A4A69B-BB6C-4F6A-9EE3-8C6663262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3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C89B4779-1057-40C7-8F0E-BEFD8E9DA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1021"/>
              <a:ext cx="16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000" b="0"/>
                <a:t>28</a:t>
              </a: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371523AC-5BCA-42A7-8339-F63366524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021"/>
              <a:ext cx="16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000" b="0"/>
                <a:t>31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62174B49-BB1F-48D3-A9A1-68C370F7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021"/>
              <a:ext cx="16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000" b="0"/>
                <a:t>24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5179B07A-AC57-40E5-BC0D-75C4D9E5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021"/>
              <a:ext cx="16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000" b="0"/>
                <a:t>27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9B583503-BAA9-4EDD-8797-E0AB36096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1034"/>
              <a:ext cx="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0686AEBF-B6DF-4497-B713-1AC376483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996"/>
              <a:ext cx="12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000" b="0"/>
                <a:t>0</a:t>
              </a: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DBA49A69-8452-414F-9021-3601BA022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1150"/>
              <a:ext cx="0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FB7AD9A4-1567-49E7-B853-C5251B9DB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A2D1A0AE-50F9-4434-952B-2DECEC3B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1158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B840A3F-9415-4569-A6B5-AA979B8BE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1158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D84FBE3F-446F-418B-B8DB-2B192089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1158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3121BC16-5337-46BE-9C25-FAF77EA7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158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747F65A6-C995-4655-A71F-1E599410A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1150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5FD9449D-7CBE-417D-A3B7-58A4A0B04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1158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230B1163-F23E-4999-9BB0-C4F70ED50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" y="1158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E990B600-A54E-4640-8F99-61C99C5FC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1218"/>
              <a:ext cx="11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675" tIns="26988" rIns="66675" bIns="26988">
              <a:spAutoFit/>
            </a:bodyPr>
            <a:lstStyle>
              <a:lvl1pPr marL="357188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31850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08100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82763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59013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162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1734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306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878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4000"/>
                </a:lnSpc>
                <a:spcBef>
                  <a:spcPct val="52000"/>
                </a:spcBef>
              </a:pPr>
              <a:r>
                <a:rPr lang="en-US" altLang="en-US" sz="1200"/>
                <a:t>   Cond         1    1   1   1</a:t>
              </a: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4B4A433F-9266-4D80-B5E4-23E6886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201"/>
              <a:ext cx="303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675" tIns="26988" rIns="66675" bIns="26988">
              <a:spAutoFit/>
            </a:bodyPr>
            <a:lstStyle>
              <a:lvl1pPr marL="357188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31850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08100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82763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59013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162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1734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306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878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4000"/>
                </a:lnSpc>
                <a:spcBef>
                  <a:spcPct val="52000"/>
                </a:spcBef>
              </a:pPr>
              <a:r>
                <a:rPr lang="en-US" altLang="en-US" sz="1200" dirty="0"/>
                <a:t>                         Comment field (ignored by Processor)</a:t>
              </a:r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D4E81774-777D-4265-B7BA-9A876AA84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" y="1422"/>
              <a:ext cx="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545E6905-9E5F-4688-93CA-A06DA580A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1422"/>
              <a:ext cx="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8F365BEF-1A5D-4505-AFFF-EAEA7FBBF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1497"/>
              <a:ext cx="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3C1796B-ECEC-4AF1-87B2-3A29212CB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1497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7958548-7E1B-44EC-A2B9-511A240BB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1762"/>
              <a:ext cx="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id="{9071B298-57DD-41BE-AAF9-01FC1306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664"/>
              <a:ext cx="1499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675" tIns="26988" rIns="66675" bIns="26988">
              <a:spAutoFit/>
            </a:bodyPr>
            <a:lstStyle>
              <a:lvl1pPr marL="357188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31850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08100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82763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59013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162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1734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306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878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51000"/>
                </a:spcBef>
              </a:pPr>
              <a:r>
                <a:rPr lang="en-US" altLang="en-US" sz="1900"/>
                <a:t>Condition Field</a:t>
              </a:r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id="{E49EEF19-5817-4FFA-A64D-39600541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1021"/>
              <a:ext cx="16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000" b="0"/>
                <a:t>23</a:t>
              </a: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48A0FCD4-E877-433E-AD44-1CCA9EE0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54"/>
              <a:ext cx="413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3F440FC-6409-4F59-88B7-1449BAB433EF}"/>
              </a:ext>
            </a:extLst>
          </p:cNvPr>
          <p:cNvSpPr txBox="1"/>
          <p:nvPr/>
        </p:nvSpPr>
        <p:spPr>
          <a:xfrm>
            <a:off x="417342" y="836458"/>
            <a:ext cx="911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</p:spTree>
    <p:extLst>
      <p:ext uri="{BB962C8B-B14F-4D97-AF65-F5344CB8AC3E}">
        <p14:creationId xmlns:p14="http://schemas.microsoft.com/office/powerpoint/2010/main" val="350773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49DBA-F87F-4BA3-B1D1-E415CFAE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42" y="1491175"/>
            <a:ext cx="7223279" cy="442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166491-F492-49CD-AF8F-1E94FD3341C1}"/>
              </a:ext>
            </a:extLst>
          </p:cNvPr>
          <p:cNvSpPr txBox="1"/>
          <p:nvPr/>
        </p:nvSpPr>
        <p:spPr>
          <a:xfrm>
            <a:off x="417342" y="822390"/>
            <a:ext cx="911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</p:spTree>
    <p:extLst>
      <p:ext uri="{BB962C8B-B14F-4D97-AF65-F5344CB8AC3E}">
        <p14:creationId xmlns:p14="http://schemas.microsoft.com/office/powerpoint/2010/main" val="38948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68463-AA87-42F9-85B4-829CF8C5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2284592"/>
            <a:ext cx="7703234" cy="2520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1ED90-A904-472D-A905-853A608AF4E5}"/>
              </a:ext>
            </a:extLst>
          </p:cNvPr>
          <p:cNvSpPr txBox="1"/>
          <p:nvPr/>
        </p:nvSpPr>
        <p:spPr>
          <a:xfrm>
            <a:off x="417342" y="822390"/>
            <a:ext cx="911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</p:spTree>
    <p:extLst>
      <p:ext uri="{BB962C8B-B14F-4D97-AF65-F5344CB8AC3E}">
        <p14:creationId xmlns:p14="http://schemas.microsoft.com/office/powerpoint/2010/main" val="332523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BC351B-C65F-4B99-8C26-4B3793771891}"/>
              </a:ext>
            </a:extLst>
          </p:cNvPr>
          <p:cNvSpPr txBox="1">
            <a:spLocks noChangeArrowheads="1"/>
          </p:cNvSpPr>
          <p:nvPr/>
        </p:nvSpPr>
        <p:spPr>
          <a:xfrm>
            <a:off x="84409" y="1386841"/>
            <a:ext cx="7863838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b="1" dirty="0">
                <a:solidFill>
                  <a:srgbClr val="0000FF"/>
                </a:solidFill>
              </a:rPr>
              <a:t>A procedure to compute the statement in high level language using ARM ALP.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1800" b="1" dirty="0">
                <a:solidFill>
                  <a:srgbClr val="0000FF"/>
                </a:solidFill>
              </a:rPr>
              <a:t>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1800" b="1" dirty="0">
                <a:solidFill>
                  <a:srgbClr val="0000FF"/>
                </a:solidFill>
              </a:rPr>
              <a:t>	         </a:t>
            </a:r>
            <a:r>
              <a:rPr lang="en-US" altLang="zh-TW" sz="1800" b="1" dirty="0">
                <a:solidFill>
                  <a:srgbClr val="C00000"/>
                </a:solidFill>
              </a:rPr>
              <a:t>if (R0==R1) R2++;</a:t>
            </a:r>
            <a:r>
              <a:rPr lang="en-US" altLang="zh-TW" sz="1800" b="1" dirty="0">
                <a:solidFill>
                  <a:srgbClr val="0000FF"/>
                </a:solidFill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1800" b="1" dirty="0">
                <a:solidFill>
                  <a:srgbClr val="0000FF"/>
                </a:solidFill>
              </a:rPr>
              <a:t>                 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	        </a:t>
            </a:r>
            <a:r>
              <a:rPr lang="en-US" altLang="zh-TW" sz="2000" b="1" dirty="0"/>
              <a:t>MOV R0, #10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	        MOV R1, #10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	        BL </a:t>
            </a:r>
            <a:r>
              <a:rPr lang="en-US" altLang="zh-TW" sz="2000" b="1" cap="small" dirty="0"/>
              <a:t>GREAT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b="1" cap="small" dirty="0">
                <a:solidFill>
                  <a:srgbClr val="0000FF"/>
                </a:solidFill>
              </a:rPr>
              <a:t>          </a:t>
            </a:r>
            <a:r>
              <a:rPr lang="en-US" altLang="zh-TW" b="1" dirty="0">
                <a:solidFill>
                  <a:srgbClr val="0000FF"/>
                </a:solidFill>
              </a:rPr>
              <a:t>SWI 0x11        </a:t>
            </a:r>
            <a:r>
              <a:rPr lang="en-US" altLang="zh-TW" sz="2000" dirty="0">
                <a:solidFill>
                  <a:srgbClr val="C00000"/>
                </a:solidFill>
              </a:rPr>
              <a:t>; terminate the program / logical end.</a:t>
            </a:r>
            <a:endParaRPr lang="en-US" altLang="zh-TW" sz="1800" b="1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GREAT:     CMP   R0, R1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                ADDEQ R2, R2, #1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                MOV PC, LR</a:t>
            </a:r>
          </a:p>
          <a:p>
            <a:pPr>
              <a:buFont typeface="Arial" panose="020B0604020202020204" pitchFamily="34" charset="0"/>
              <a:buNone/>
            </a:pPr>
            <a:endParaRPr lang="en-US" altLang="zh-TW" sz="2000" b="1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C00000"/>
                </a:solidFill>
              </a:rPr>
              <a:t>	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63933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9926CC4-7CF0-48A3-A141-228A274686FA}"/>
              </a:ext>
            </a:extLst>
          </p:cNvPr>
          <p:cNvSpPr txBox="1">
            <a:spLocks noChangeArrowheads="1"/>
          </p:cNvSpPr>
          <p:nvPr/>
        </p:nvSpPr>
        <p:spPr>
          <a:xfrm>
            <a:off x="168812" y="1485313"/>
            <a:ext cx="8512175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0000FF"/>
                </a:solidFill>
              </a:rPr>
              <a:t>      </a:t>
            </a:r>
            <a:r>
              <a:rPr lang="en-US" altLang="zh-TW" sz="2000" dirty="0">
                <a:solidFill>
                  <a:srgbClr val="0000FF"/>
                </a:solidFill>
              </a:rPr>
              <a:t>A program to display a string on the screen using ARM ALP</a:t>
            </a:r>
            <a:r>
              <a:rPr lang="en-US" altLang="zh-TW" sz="2000" b="1" dirty="0">
                <a:solidFill>
                  <a:srgbClr val="0000FF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0000FF"/>
                </a:solidFill>
              </a:rPr>
              <a:t>                                                                 </a:t>
            </a:r>
            <a:r>
              <a:rPr lang="en-US" altLang="zh-TW" sz="20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000" b="1" dirty="0">
                <a:solidFill>
                  <a:srgbClr val="0000FF"/>
                </a:solidFill>
              </a:rPr>
              <a:t>(“ Hello World”);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    	    LDR     R1, =A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LOOP:     LDRB  R0, [R1], #1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               CMP R0, #0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               </a:t>
            </a:r>
            <a:r>
              <a:rPr lang="en-US" altLang="zh-TW" sz="2000" b="1" dirty="0">
                <a:solidFill>
                  <a:srgbClr val="C00000"/>
                </a:solidFill>
              </a:rPr>
              <a:t>SWINE 0x00              ; display a character on the screen.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400" b="1" dirty="0"/>
              <a:t>	          </a:t>
            </a:r>
            <a:r>
              <a:rPr lang="en-US" altLang="zh-TW" sz="2000" b="1" dirty="0"/>
              <a:t>BNE LOOP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C00000"/>
                </a:solidFill>
              </a:rPr>
              <a:t>                 SWI  0x11                  ; terminate the program.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.DATA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A:   .</a:t>
            </a:r>
            <a:r>
              <a:rPr lang="en-US" altLang="zh-TW" sz="1800" b="1" dirty="0"/>
              <a:t>ASCIZ   “HELLO WORLD”</a:t>
            </a:r>
            <a:r>
              <a:rPr lang="en-US" altLang="zh-TW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1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90F318-FD53-4092-9EC2-08ADF9EB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276"/>
            <a:ext cx="6350391" cy="49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3A995-A993-4F5A-8225-D444F6DF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511197"/>
            <a:ext cx="6288258" cy="49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86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38286E-931F-4AFE-8077-E62123F1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38229"/>
            <a:ext cx="6291775" cy="49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5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82C6A-402D-4231-8067-A054706B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" y="1842868"/>
            <a:ext cx="8102842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D8A38E6-FA06-40E6-B8F4-3E017F4F711B}"/>
              </a:ext>
            </a:extLst>
          </p:cNvPr>
          <p:cNvSpPr txBox="1">
            <a:spLocks noChangeArrowheads="1"/>
          </p:cNvSpPr>
          <p:nvPr/>
        </p:nvSpPr>
        <p:spPr>
          <a:xfrm>
            <a:off x="236806" y="1676400"/>
            <a:ext cx="8512175" cy="3505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00">
                <a:solidFill>
                  <a:srgbClr val="0000FF"/>
                </a:solidFill>
              </a:rPr>
              <a:t>A procedure to display a string on the screen using ARM ALP</a:t>
            </a:r>
            <a:r>
              <a:rPr lang="en-US" altLang="zh-TW" sz="2200" b="1">
                <a:solidFill>
                  <a:srgbClr val="0000FF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200" b="1">
                <a:solidFill>
                  <a:srgbClr val="0000FF"/>
                </a:solidFill>
              </a:rPr>
              <a:t>                  	// printf (“ Hello World”);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400" b="1"/>
              <a:t>      	</a:t>
            </a:r>
            <a:r>
              <a:rPr lang="en-US" altLang="zh-TW" sz="2000" b="1"/>
              <a:t>LDR     R0, =A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>
                <a:solidFill>
                  <a:srgbClr val="C00000"/>
                </a:solidFill>
              </a:rPr>
              <a:t>	 SWI      0x02            ; display a string on the screen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>
                <a:solidFill>
                  <a:srgbClr val="C00000"/>
                </a:solidFill>
              </a:rPr>
              <a:t>	 SWI      0x11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/>
              <a:t>.DATA</a:t>
            </a:r>
          </a:p>
          <a:p>
            <a:pPr>
              <a:buFont typeface="Arial" panose="020B0604020202020204" pitchFamily="34" charset="0"/>
              <a:buNone/>
            </a:pPr>
            <a:endParaRPr lang="en-US" altLang="zh-TW" sz="2000" b="1"/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/>
              <a:t> A:   .ASCIZ   “HELLO WORLD” </a:t>
            </a:r>
          </a:p>
          <a:p>
            <a:pPr>
              <a:buFont typeface="Arial" panose="020B0604020202020204" pitchFamily="34" charset="0"/>
              <a:buNone/>
            </a:pPr>
            <a:endParaRPr lang="en-US" altLang="zh-TW" sz="1900" b="1" dirty="0"/>
          </a:p>
        </p:txBody>
      </p:sp>
    </p:spTree>
    <p:extLst>
      <p:ext uri="{BB962C8B-B14F-4D97-AF65-F5344CB8AC3E}">
        <p14:creationId xmlns:p14="http://schemas.microsoft.com/office/powerpoint/2010/main" val="6055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D3280D-6BB9-40E4-93B9-B7BC4CDDEE8C}"/>
              </a:ext>
            </a:extLst>
          </p:cNvPr>
          <p:cNvSpPr txBox="1"/>
          <p:nvPr/>
        </p:nvSpPr>
        <p:spPr>
          <a:xfrm>
            <a:off x="173949" y="899886"/>
            <a:ext cx="1228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74560-DE95-4947-BBCA-A63C9FB386B2}"/>
              </a:ext>
            </a:extLst>
          </p:cNvPr>
          <p:cNvSpPr txBox="1"/>
          <p:nvPr/>
        </p:nvSpPr>
        <p:spPr>
          <a:xfrm>
            <a:off x="130410" y="1431891"/>
            <a:ext cx="71664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1:</a:t>
            </a:r>
            <a:r>
              <a:rPr lang="en-US" b="1" dirty="0"/>
              <a:t> Basic Processor Architecture and Design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Microprocessor Overview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CISC VS RISC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Introduction to ARM Processor  &amp; Applications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ARM Architecture Overview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Different ARM processor Modes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Register Bank 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ARM Program structure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ARM Instruction Format</a:t>
            </a:r>
          </a:p>
          <a:p>
            <a:pPr marL="1204913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CC"/>
                </a:solidFill>
              </a:rPr>
              <a:t>ARM INSTRUCTION SET</a:t>
            </a:r>
          </a:p>
          <a:p>
            <a:pPr marL="862013"/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strike="sngStrike" dirty="0">
                <a:solidFill>
                  <a:srgbClr val="FF0000"/>
                </a:solidFill>
              </a:rPr>
              <a:t>Data Processing Instructions</a:t>
            </a:r>
          </a:p>
          <a:p>
            <a:pPr marL="862013"/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strike="sngStrike" dirty="0">
                <a:solidFill>
                  <a:srgbClr val="FF0000"/>
                </a:solidFill>
              </a:rPr>
              <a:t>Flow Control Instructions</a:t>
            </a:r>
          </a:p>
          <a:p>
            <a:pPr marL="862013"/>
            <a:r>
              <a:rPr lang="en-US" b="1" dirty="0">
                <a:solidFill>
                  <a:srgbClr val="3333CC"/>
                </a:solidFill>
              </a:rPr>
              <a:t>  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trike="sngStrike" dirty="0">
                <a:solidFill>
                  <a:srgbClr val="FF0000"/>
                </a:solidFill>
              </a:rPr>
              <a:t>Data Transfer Instructions</a:t>
            </a:r>
          </a:p>
          <a:p>
            <a:pPr marL="862013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trike="sngStrike" dirty="0">
                <a:solidFill>
                  <a:srgbClr val="FF0000"/>
                </a:solidFill>
              </a:rPr>
              <a:t>  Block Transfer Instructions (Stack  &amp;  Procedure Call)</a:t>
            </a:r>
          </a:p>
          <a:p>
            <a:pPr marL="862013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trike="sngStrike" dirty="0">
                <a:solidFill>
                  <a:srgbClr val="FF0000"/>
                </a:solidFill>
              </a:rPr>
              <a:t>Multiplication </a:t>
            </a:r>
          </a:p>
          <a:p>
            <a:pPr marL="862013"/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strike="sngStrike" dirty="0">
                <a:solidFill>
                  <a:srgbClr val="FF0000"/>
                </a:solidFill>
              </a:rPr>
              <a:t>MSR &amp; MRS Instructions</a:t>
            </a:r>
          </a:p>
          <a:p>
            <a:pPr marL="862013"/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strike="sngStrike" dirty="0">
                <a:solidFill>
                  <a:srgbClr val="FF0000"/>
                </a:solidFill>
              </a:rPr>
              <a:t>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BBC08-9332-44F2-BB4C-0A011205D0AD}"/>
              </a:ext>
            </a:extLst>
          </p:cNvPr>
          <p:cNvSpPr txBox="1"/>
          <p:nvPr/>
        </p:nvSpPr>
        <p:spPr>
          <a:xfrm>
            <a:off x="1852785" y="6219137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CC"/>
                </a:solidFill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170481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3CC96-005E-4B40-AA6A-92EB1884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1" y="1519156"/>
            <a:ext cx="7870874" cy="461664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equ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SWI_Open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, 0x66 ;open a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equ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SWI_Close,0x68 ;close a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equ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SWI_PrChr,0x00 ; Write 1 byte to file handle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equ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SWI_RdBytes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, 0x6a ; Read n bytes from file handle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equ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SWI_WrBytes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, 0x69 ; Write n bytes to file handle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equ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, 0 ; 0 is the file descriptor for STDIN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equ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, 1 ; Set output target to be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Stdout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equ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SWI_Exit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, 0x11 ; Stop execution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71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288E83-F208-405B-A349-1BD152A9905B}"/>
              </a:ext>
            </a:extLst>
          </p:cNvPr>
          <p:cNvSpPr/>
          <p:nvPr/>
        </p:nvSpPr>
        <p:spPr>
          <a:xfrm>
            <a:off x="4267200" y="1524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.data</a:t>
            </a:r>
          </a:p>
          <a:p>
            <a:r>
              <a:rPr lang="en-US" dirty="0"/>
              <a:t>            filename:.</a:t>
            </a:r>
            <a:r>
              <a:rPr lang="en-US" dirty="0" err="1"/>
              <a:t>asciz</a:t>
            </a:r>
            <a:r>
              <a:rPr lang="en-US" dirty="0"/>
              <a:t> "input.txt"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	.text</a:t>
            </a:r>
          </a:p>
          <a:p>
            <a:r>
              <a:rPr lang="en-US" dirty="0"/>
              <a:t>	.global _start</a:t>
            </a:r>
          </a:p>
          <a:p>
            <a:r>
              <a:rPr lang="en-US" dirty="0"/>
              <a:t>_start:</a:t>
            </a:r>
          </a:p>
          <a:p>
            <a:r>
              <a:rPr lang="en-US" dirty="0"/>
              <a:t>	</a:t>
            </a:r>
            <a:r>
              <a:rPr lang="en-US" dirty="0" err="1"/>
              <a:t>ldr</a:t>
            </a:r>
            <a:r>
              <a:rPr lang="en-US" dirty="0"/>
              <a:t> r0, =filename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r1, #0 		</a:t>
            </a:r>
          </a:p>
          <a:p>
            <a:r>
              <a:rPr lang="en-US" dirty="0"/>
              <a:t>	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SWI_Open_File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r5, r0</a:t>
            </a:r>
          </a:p>
          <a:p>
            <a:r>
              <a:rPr lang="en-US" dirty="0"/>
              <a:t>	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SWI_Read_Int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r1, r0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r0, #1</a:t>
            </a:r>
          </a:p>
          <a:p>
            <a:r>
              <a:rPr lang="en-US" dirty="0"/>
              <a:t>	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SWI_Print_Int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r0, r5</a:t>
            </a:r>
          </a:p>
          <a:p>
            <a:r>
              <a:rPr lang="en-US" dirty="0"/>
              <a:t>	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SWI_Close_File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SWI_Exit</a:t>
            </a:r>
            <a:endParaRPr lang="en-US" dirty="0"/>
          </a:p>
          <a:p>
            <a:r>
              <a:rPr lang="en-US" dirty="0"/>
              <a:t>	.end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D6F7F-E18B-4D68-ACFB-384B96A88C45}"/>
              </a:ext>
            </a:extLst>
          </p:cNvPr>
          <p:cNvSpPr/>
          <p:nvPr/>
        </p:nvSpPr>
        <p:spPr>
          <a:xfrm>
            <a:off x="96672" y="1752600"/>
            <a:ext cx="3560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.</a:t>
            </a:r>
            <a:r>
              <a:rPr lang="en-US" dirty="0" err="1"/>
              <a:t>equ</a:t>
            </a:r>
            <a:r>
              <a:rPr lang="en-US" dirty="0"/>
              <a:t> </a:t>
            </a:r>
            <a:r>
              <a:rPr lang="en-US" dirty="0" err="1"/>
              <a:t>SWI_Open_File</a:t>
            </a:r>
            <a:r>
              <a:rPr lang="en-US" dirty="0"/>
              <a:t>, 0x66</a:t>
            </a:r>
          </a:p>
          <a:p>
            <a:r>
              <a:rPr lang="en-US" dirty="0"/>
              <a:t>	.</a:t>
            </a:r>
            <a:r>
              <a:rPr lang="en-US" dirty="0" err="1"/>
              <a:t>equ</a:t>
            </a:r>
            <a:r>
              <a:rPr lang="en-US" dirty="0"/>
              <a:t> </a:t>
            </a:r>
            <a:r>
              <a:rPr lang="en-US" dirty="0" err="1"/>
              <a:t>SWI_Read_Int</a:t>
            </a:r>
            <a:r>
              <a:rPr lang="en-US" dirty="0"/>
              <a:t>, 0x6C</a:t>
            </a:r>
          </a:p>
          <a:p>
            <a:r>
              <a:rPr lang="en-US" dirty="0"/>
              <a:t>	.</a:t>
            </a:r>
            <a:r>
              <a:rPr lang="en-US" dirty="0" err="1"/>
              <a:t>equ</a:t>
            </a:r>
            <a:r>
              <a:rPr lang="en-US" dirty="0"/>
              <a:t> </a:t>
            </a:r>
            <a:r>
              <a:rPr lang="en-US" dirty="0" err="1"/>
              <a:t>SWI_Print_Int</a:t>
            </a:r>
            <a:r>
              <a:rPr lang="en-US" dirty="0"/>
              <a:t>, 0x6B</a:t>
            </a:r>
          </a:p>
          <a:p>
            <a:r>
              <a:rPr lang="en-US" dirty="0"/>
              <a:t>	.</a:t>
            </a:r>
            <a:r>
              <a:rPr lang="en-US" dirty="0" err="1"/>
              <a:t>equ</a:t>
            </a:r>
            <a:r>
              <a:rPr lang="en-US" dirty="0"/>
              <a:t> </a:t>
            </a:r>
            <a:r>
              <a:rPr lang="en-US" dirty="0" err="1"/>
              <a:t>SWI_Close_File</a:t>
            </a:r>
            <a:r>
              <a:rPr lang="en-US" dirty="0"/>
              <a:t>, 0x68</a:t>
            </a:r>
          </a:p>
          <a:p>
            <a:r>
              <a:rPr lang="en-US" dirty="0"/>
              <a:t>	.</a:t>
            </a:r>
            <a:r>
              <a:rPr lang="en-US" dirty="0" err="1"/>
              <a:t>equ</a:t>
            </a:r>
            <a:r>
              <a:rPr lang="en-US" dirty="0"/>
              <a:t> </a:t>
            </a:r>
            <a:r>
              <a:rPr lang="en-US" dirty="0" err="1"/>
              <a:t>SWI_Exit</a:t>
            </a:r>
            <a:r>
              <a:rPr lang="en-US" dirty="0"/>
              <a:t>, 0x11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D53DD-8B0B-4C09-80CF-E3B0242D2D3F}"/>
              </a:ext>
            </a:extLst>
          </p:cNvPr>
          <p:cNvSpPr txBox="1"/>
          <p:nvPr/>
        </p:nvSpPr>
        <p:spPr>
          <a:xfrm>
            <a:off x="163822" y="712763"/>
            <a:ext cx="63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Program to Read an Integer from file and Display</a:t>
            </a:r>
          </a:p>
        </p:txBody>
      </p:sp>
    </p:spTree>
    <p:extLst>
      <p:ext uri="{BB962C8B-B14F-4D97-AF65-F5344CB8AC3E}">
        <p14:creationId xmlns:p14="http://schemas.microsoft.com/office/powerpoint/2010/main" val="169817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CA62C2-F1F1-47A1-8117-0124F4E3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00187"/>
            <a:ext cx="8675759" cy="4138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C80E2-6B3B-4481-99C9-E880D5CEC7C2}"/>
              </a:ext>
            </a:extLst>
          </p:cNvPr>
          <p:cNvSpPr txBox="1"/>
          <p:nvPr/>
        </p:nvSpPr>
        <p:spPr>
          <a:xfrm>
            <a:off x="163822" y="712763"/>
            <a:ext cx="63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Program to Read an Integer from file and Display</a:t>
            </a:r>
          </a:p>
        </p:txBody>
      </p:sp>
    </p:spTree>
    <p:extLst>
      <p:ext uri="{BB962C8B-B14F-4D97-AF65-F5344CB8AC3E}">
        <p14:creationId xmlns:p14="http://schemas.microsoft.com/office/powerpoint/2010/main" val="883797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C15C9E-91BF-46BC-8A9F-1089B86E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7785"/>
            <a:ext cx="7044759" cy="4888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D08868-DB2E-4C88-9995-2EEA47FB231D}"/>
              </a:ext>
            </a:extLst>
          </p:cNvPr>
          <p:cNvSpPr txBox="1"/>
          <p:nvPr/>
        </p:nvSpPr>
        <p:spPr>
          <a:xfrm>
            <a:off x="163822" y="712763"/>
            <a:ext cx="63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Program to Read an Integer from file and Display</a:t>
            </a:r>
          </a:p>
        </p:txBody>
      </p:sp>
    </p:spTree>
    <p:extLst>
      <p:ext uri="{BB962C8B-B14F-4D97-AF65-F5344CB8AC3E}">
        <p14:creationId xmlns:p14="http://schemas.microsoft.com/office/powerpoint/2010/main" val="1878595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9BDE1-786E-40F1-BE1E-DC00AEC6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4284"/>
            <a:ext cx="7852117" cy="49727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91E1A-0130-4FF1-B62C-9B5252F6F23C}"/>
              </a:ext>
            </a:extLst>
          </p:cNvPr>
          <p:cNvSpPr txBox="1"/>
          <p:nvPr/>
        </p:nvSpPr>
        <p:spPr>
          <a:xfrm>
            <a:off x="163822" y="712763"/>
            <a:ext cx="63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Program to Read an Integer from file and Display</a:t>
            </a:r>
          </a:p>
        </p:txBody>
      </p:sp>
    </p:spTree>
    <p:extLst>
      <p:ext uri="{BB962C8B-B14F-4D97-AF65-F5344CB8AC3E}">
        <p14:creationId xmlns:p14="http://schemas.microsoft.com/office/powerpoint/2010/main" val="942445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FAAB9-3CC5-47F5-AB31-6D0A154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482038"/>
            <a:ext cx="6805246" cy="5080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43D02F-EB32-46B7-8C17-C75CD472C185}"/>
              </a:ext>
            </a:extLst>
          </p:cNvPr>
          <p:cNvSpPr txBox="1"/>
          <p:nvPr/>
        </p:nvSpPr>
        <p:spPr>
          <a:xfrm>
            <a:off x="163822" y="712763"/>
            <a:ext cx="63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Program to Read an Integer from file and Display</a:t>
            </a:r>
          </a:p>
        </p:txBody>
      </p:sp>
    </p:spTree>
    <p:extLst>
      <p:ext uri="{BB962C8B-B14F-4D97-AF65-F5344CB8AC3E}">
        <p14:creationId xmlns:p14="http://schemas.microsoft.com/office/powerpoint/2010/main" val="2968386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F3709D-0A50-4110-B2FA-4E50F95D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40402"/>
            <a:ext cx="6283569" cy="4465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90736-C306-4577-9191-755C3A9E817F}"/>
              </a:ext>
            </a:extLst>
          </p:cNvPr>
          <p:cNvSpPr txBox="1"/>
          <p:nvPr/>
        </p:nvSpPr>
        <p:spPr>
          <a:xfrm>
            <a:off x="163822" y="712763"/>
            <a:ext cx="63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Program to Read an Integer from file and Display</a:t>
            </a:r>
          </a:p>
        </p:txBody>
      </p:sp>
    </p:spTree>
    <p:extLst>
      <p:ext uri="{BB962C8B-B14F-4D97-AF65-F5344CB8AC3E}">
        <p14:creationId xmlns:p14="http://schemas.microsoft.com/office/powerpoint/2010/main" val="3090238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CD753-F061-439F-9D96-1D8D34531818}"/>
              </a:ext>
            </a:extLst>
          </p:cNvPr>
          <p:cNvSpPr txBox="1"/>
          <p:nvPr/>
        </p:nvSpPr>
        <p:spPr>
          <a:xfrm>
            <a:off x="631825" y="829994"/>
            <a:ext cx="1767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Next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3D89A-E95A-4D9D-85D0-E02E462FFCA5}"/>
              </a:ext>
            </a:extLst>
          </p:cNvPr>
          <p:cNvSpPr txBox="1"/>
          <p:nvPr/>
        </p:nvSpPr>
        <p:spPr>
          <a:xfrm>
            <a:off x="2463993" y="3429000"/>
            <a:ext cx="3674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3CC"/>
                </a:solidFill>
              </a:rPr>
              <a:t>Instruction Encoding</a:t>
            </a:r>
          </a:p>
        </p:txBody>
      </p:sp>
    </p:spTree>
    <p:extLst>
      <p:ext uri="{BB962C8B-B14F-4D97-AF65-F5344CB8AC3E}">
        <p14:creationId xmlns:p14="http://schemas.microsoft.com/office/powerpoint/2010/main" val="543588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dckiran@pes.edu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325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9829935135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6338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D. C. </a:t>
            </a:r>
            <a:r>
              <a:rPr lang="en-US" sz="2400" b="1" dirty="0" err="1"/>
              <a:t>Kiran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479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748F39-BCF1-4C70-B1F1-1F239B4E49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329348"/>
              </p:ext>
            </p:extLst>
          </p:nvPr>
        </p:nvGraphicFramePr>
        <p:xfrm>
          <a:off x="631825" y="1558045"/>
          <a:ext cx="7750175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86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2EBC728-701F-4661-B839-C761DD9224F9}"/>
              </a:ext>
            </a:extLst>
          </p:cNvPr>
          <p:cNvSpPr txBox="1">
            <a:spLocks noChangeArrowheads="1"/>
          </p:cNvSpPr>
          <p:nvPr/>
        </p:nvSpPr>
        <p:spPr>
          <a:xfrm>
            <a:off x="309489" y="727146"/>
            <a:ext cx="4318782" cy="553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cap="small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What is Interrupt/Exception?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7C54D42-1CC6-4F7A-81F7-3C577583E0C1}"/>
              </a:ext>
            </a:extLst>
          </p:cNvPr>
          <p:cNvSpPr txBox="1">
            <a:spLocks noChangeArrowheads="1"/>
          </p:cNvSpPr>
          <p:nvPr/>
        </p:nvSpPr>
        <p:spPr>
          <a:xfrm>
            <a:off x="56267" y="1674837"/>
            <a:ext cx="8229600" cy="488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Main ()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:</a:t>
            </a:r>
          </a:p>
          <a:p>
            <a:r>
              <a:rPr lang="en-US" altLang="en-US" dirty="0"/>
              <a:t>Doing something</a:t>
            </a:r>
          </a:p>
          <a:p>
            <a:r>
              <a:rPr lang="en-US" altLang="en-US" sz="2400" dirty="0"/>
              <a:t>(</a:t>
            </a:r>
            <a:r>
              <a:rPr lang="en-US" altLang="en-US" sz="2400" dirty="0" err="1"/>
              <a:t>e.g.browsing</a:t>
            </a:r>
            <a:r>
              <a:rPr lang="en-US" altLang="en-US" sz="2400" dirty="0"/>
              <a:t>)</a:t>
            </a:r>
          </a:p>
          <a:p>
            <a:r>
              <a:rPr lang="en-US" altLang="en-US" dirty="0"/>
              <a:t>:</a:t>
            </a:r>
          </a:p>
          <a:p>
            <a:r>
              <a:rPr lang="en-US" altLang="en-US" dirty="0"/>
              <a:t>} ring</a:t>
            </a:r>
          </a:p>
          <a:p>
            <a:endParaRPr lang="en-US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DA0B72A-C7AC-4980-9E8A-69C8EC1F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392" y="16859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EF28933-6857-4C79-BA9F-3F28AAD3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542" y="3859237"/>
            <a:ext cx="3260725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>
                <a:latin typeface="Arial" charset="0"/>
              </a:rPr>
              <a:t>_</a:t>
            </a:r>
            <a:r>
              <a:rPr lang="en-US" altLang="en-US" sz="1800" dirty="0" err="1">
                <a:latin typeface="Arial" charset="0"/>
              </a:rPr>
              <a:t>isr</a:t>
            </a:r>
            <a:r>
              <a:rPr lang="en-US" altLang="en-US" sz="1800" dirty="0">
                <a:latin typeface="Arial" charset="0"/>
              </a:rPr>
              <a:t>() // </a:t>
            </a:r>
            <a:r>
              <a:rPr lang="en-US" altLang="en-US" sz="1600" dirty="0">
                <a:latin typeface="Arial" charset="0"/>
              </a:rPr>
              <a:t>Interrupt service routine</a:t>
            </a:r>
          </a:p>
          <a:p>
            <a:r>
              <a:rPr lang="en-US" altLang="en-US" sz="1800" dirty="0">
                <a:latin typeface="Arial" charset="0"/>
              </a:rPr>
              <a:t>{</a:t>
            </a:r>
          </a:p>
          <a:p>
            <a:endParaRPr lang="en-US" altLang="en-US" sz="1800" dirty="0">
              <a:latin typeface="Arial" charset="0"/>
            </a:endParaRP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  some tasks (e.g. answer </a:t>
            </a:r>
          </a:p>
          <a:p>
            <a:r>
              <a:rPr lang="en-US" altLang="en-US" sz="1800" dirty="0">
                <a:latin typeface="Arial" charset="0"/>
              </a:rPr>
              <a:t>                           telephone)</a:t>
            </a: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}  //when finished, </a:t>
            </a:r>
          </a:p>
          <a:p>
            <a:r>
              <a:rPr lang="en-US" altLang="en-US" sz="1800" dirty="0">
                <a:latin typeface="Arial" charset="0"/>
              </a:rPr>
              <a:t>  //goes back to main</a:t>
            </a:r>
          </a:p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45BD9F3-8317-4412-9061-3269CD946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6667" y="3630637"/>
            <a:ext cx="1447800" cy="990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091A786F-C478-48F3-AA4C-3DB95D51C0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2867" y="5154637"/>
            <a:ext cx="1295400" cy="533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F3DFDEC-2809-4B5B-A998-C87BD2AB0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17" y="1987013"/>
            <a:ext cx="329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>
                <a:latin typeface="Arial" charset="0"/>
              </a:rPr>
              <a:t>Can happen anytime</a:t>
            </a:r>
          </a:p>
          <a:p>
            <a:r>
              <a:rPr lang="en-US" altLang="en-US" sz="1800" dirty="0">
                <a:latin typeface="Arial" charset="0"/>
              </a:rPr>
              <a:t>Depends on types of interrupts</a:t>
            </a:r>
          </a:p>
        </p:txBody>
      </p:sp>
      <p:pic>
        <p:nvPicPr>
          <p:cNvPr id="9" name="Picture 9" descr="MPj04440100000[1]">
            <a:extLst>
              <a:ext uri="{FF2B5EF4-FFF2-40B4-BE49-F238E27FC236}">
                <a16:creationId xmlns:a16="http://schemas.microsoft.com/office/drawing/2014/main" id="{6B8F80E5-AD8D-4ED4-8E02-29DFD868D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67" y="4392637"/>
            <a:ext cx="13811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MPj04431010000[1]">
            <a:extLst>
              <a:ext uri="{FF2B5EF4-FFF2-40B4-BE49-F238E27FC236}">
                <a16:creationId xmlns:a16="http://schemas.microsoft.com/office/drawing/2014/main" id="{04696CE2-2FD1-4E64-B4F1-03A04555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67" y="4302150"/>
            <a:ext cx="9906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MPj04383200000[1]">
            <a:extLst>
              <a:ext uri="{FF2B5EF4-FFF2-40B4-BE49-F238E27FC236}">
                <a16:creationId xmlns:a16="http://schemas.microsoft.com/office/drawing/2014/main" id="{625C2AB2-B5DC-462A-89CC-73EB2C12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467" y="1557996"/>
            <a:ext cx="1143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2D1139AB-3434-4A42-A3BE-718C1F13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592" y="3388860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>
                <a:latin typeface="Arial" charset="0"/>
              </a:rPr>
              <a:t>Phone rings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49F2EC43-B793-4BCF-9AFD-6DE77080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70" y="1903022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  <a:latin typeface="Arial" charset="0"/>
              </a:rPr>
              <a:t>Phone rings</a:t>
            </a:r>
          </a:p>
        </p:txBody>
      </p:sp>
    </p:spTree>
    <p:extLst>
      <p:ext uri="{BB962C8B-B14F-4D97-AF65-F5344CB8AC3E}">
        <p14:creationId xmlns:p14="http://schemas.microsoft.com/office/powerpoint/2010/main" val="37476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6F54C51-32EA-444B-BF92-D95214A8B14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6552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Interrupts </a:t>
            </a:r>
            <a:b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endParaRPr lang="en-US" altLang="en-US"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D789A4D-9C32-460F-A200-36EB11EE9AD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1560"/>
            <a:ext cx="4038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/>
              <a:t> 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5929C94-AC66-4404-B735-D6D9A0274C6D}"/>
              </a:ext>
            </a:extLst>
          </p:cNvPr>
          <p:cNvSpPr txBox="1">
            <a:spLocks/>
          </p:cNvSpPr>
          <p:nvPr/>
        </p:nvSpPr>
        <p:spPr>
          <a:xfrm>
            <a:off x="7010400" y="652976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015EF6E-2A79-4E1E-8C39-CBE0C7471E6F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32DCF12-F577-46E4-9B07-A5EDB3479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922232"/>
              </p:ext>
            </p:extLst>
          </p:nvPr>
        </p:nvGraphicFramePr>
        <p:xfrm>
          <a:off x="609600" y="967160"/>
          <a:ext cx="8153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19">
            <a:extLst>
              <a:ext uri="{FF2B5EF4-FFF2-40B4-BE49-F238E27FC236}">
                <a16:creationId xmlns:a16="http://schemas.microsoft.com/office/drawing/2014/main" id="{A5154FC1-8E6C-4901-B664-0187BBF1F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72360"/>
            <a:ext cx="2362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Triggered by power_up/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reset_key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956D77D2-B1A2-4087-89F2-0B2E3A7C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26323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Triggered by hardware sources</a:t>
            </a: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A906FF77-A777-4509-B6DD-9024B6E0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03446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15FF0980-CEBA-4401-8BED-BA145B8E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603446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A24F0CD0-AF82-47F1-AD73-8CC31DD3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19960"/>
            <a:ext cx="2362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Triggered by the software instruction SWI x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513054-152F-45A5-BC4F-227180D94B50}"/>
              </a:ext>
            </a:extLst>
          </p:cNvPr>
          <p:cNvSpPr/>
          <p:nvPr/>
        </p:nvSpPr>
        <p:spPr>
          <a:xfrm>
            <a:off x="2971800" y="3329360"/>
            <a:ext cx="1447800" cy="1096963"/>
          </a:xfrm>
          <a:prstGeom prst="ellipse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0F09A79-D6E1-40F2-B5FB-AA7420A4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957760"/>
            <a:ext cx="62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SWI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0E4B2-10D8-4E64-AA54-4557733CF2A5}"/>
              </a:ext>
            </a:extLst>
          </p:cNvPr>
          <p:cNvCxnSpPr/>
          <p:nvPr/>
        </p:nvCxnSpPr>
        <p:spPr>
          <a:xfrm flipH="1">
            <a:off x="4114800" y="2262560"/>
            <a:ext cx="1752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900D2A3-82B2-4A40-B5D3-32BFBAC8BE58}"/>
              </a:ext>
            </a:extLst>
          </p:cNvPr>
          <p:cNvSpPr txBox="1">
            <a:spLocks noChangeArrowheads="1"/>
          </p:cNvSpPr>
          <p:nvPr/>
        </p:nvSpPr>
        <p:spPr>
          <a:xfrm>
            <a:off x="322385" y="1553308"/>
            <a:ext cx="8382000" cy="42566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Many sources of “events” during program execution</a:t>
            </a:r>
          </a:p>
          <a:p>
            <a:pPr lvl="1"/>
            <a:r>
              <a:rPr lang="en-US" altLang="en-US" sz="2000" dirty="0"/>
              <a:t>Application makes a system call</a:t>
            </a:r>
          </a:p>
          <a:p>
            <a:pPr lvl="1"/>
            <a:r>
              <a:rPr lang="en-US" altLang="en-US" sz="2000" dirty="0"/>
              <a:t>Software executes instruction illegally (e.g. divides by zero)</a:t>
            </a:r>
          </a:p>
          <a:p>
            <a:pPr lvl="1"/>
            <a:r>
              <a:rPr lang="en-US" altLang="en-US" sz="2000" dirty="0"/>
              <a:t>Peripheral needs attention or has completed a requested action</a:t>
            </a:r>
          </a:p>
          <a:p>
            <a:r>
              <a:rPr lang="en-US" altLang="en-US" sz="2400" dirty="0"/>
              <a:t>How do we know that an event has occurred?</a:t>
            </a:r>
          </a:p>
          <a:p>
            <a:r>
              <a:rPr lang="en-US" altLang="en-US" sz="2400" dirty="0"/>
              <a:t>Broadly, two options to “detect” events</a:t>
            </a:r>
          </a:p>
          <a:p>
            <a:pPr lvl="1"/>
            <a:r>
              <a:rPr lang="en-US" altLang="en-US" sz="2000" dirty="0"/>
              <a:t>Polling</a:t>
            </a:r>
          </a:p>
          <a:p>
            <a:pPr lvl="2"/>
            <a:r>
              <a:rPr lang="en-US" altLang="en-US" sz="1800" dirty="0"/>
              <a:t>We can repeatedly poll the app/processor/peripherals</a:t>
            </a:r>
            <a:endParaRPr lang="en-US" altLang="en-US" sz="1800" baseline="30000" dirty="0"/>
          </a:p>
          <a:p>
            <a:pPr lvl="2"/>
            <a:r>
              <a:rPr lang="en-US" altLang="en-US" sz="1800" dirty="0"/>
              <a:t>When an event occurs, detect this via a poll and take action</a:t>
            </a:r>
          </a:p>
          <a:p>
            <a:pPr lvl="1"/>
            <a:r>
              <a:rPr lang="en-US" altLang="en-US" sz="2000" dirty="0"/>
              <a:t>Interrupts</a:t>
            </a:r>
          </a:p>
          <a:p>
            <a:pPr lvl="2"/>
            <a:r>
              <a:rPr lang="en-US" altLang="en-US" sz="1800" dirty="0"/>
              <a:t>Let the app/processors/peripheral notify us instead</a:t>
            </a:r>
          </a:p>
          <a:p>
            <a:pPr lvl="2"/>
            <a:r>
              <a:rPr lang="en-US" altLang="en-US" sz="1800" dirty="0"/>
              <a:t>Take action when such a notification occurs (or shortly later)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2AE3A-8B96-4FC6-B087-72CE30E79965}"/>
              </a:ext>
            </a:extLst>
          </p:cNvPr>
          <p:cNvSpPr txBox="1"/>
          <p:nvPr/>
        </p:nvSpPr>
        <p:spPr>
          <a:xfrm>
            <a:off x="3713871" y="6203852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Reference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155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F4CFDD-B0B1-4DCD-8730-24F74DCBAF93}"/>
              </a:ext>
            </a:extLst>
          </p:cNvPr>
          <p:cNvSpPr/>
          <p:nvPr/>
        </p:nvSpPr>
        <p:spPr>
          <a:xfrm>
            <a:off x="200462" y="1440770"/>
            <a:ext cx="53046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To serve multiple interrupts generated by devices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It’s a way to decide to which interrupt will be served first on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A service program will decide which interrupt to serve based on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All the devices  will be checked to see who has generated the interrupt.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If Flag bit of a device is set, </a:t>
            </a:r>
            <a:r>
              <a:rPr lang="en-US" dirty="0" err="1">
                <a:latin typeface="Roboto"/>
              </a:rPr>
              <a:t>itz</a:t>
            </a:r>
            <a:r>
              <a:rPr lang="en-US" dirty="0">
                <a:latin typeface="Roboto"/>
              </a:rPr>
              <a:t> interrupt service is 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This process is slow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FDD46-BBF1-401C-9D53-07E38E1F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23" y="1659992"/>
            <a:ext cx="2646238" cy="3393830"/>
          </a:xfrm>
          <a:prstGeom prst="rect">
            <a:avLst/>
          </a:prstGeom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9A7C22C6-B902-46FF-8544-D426E40B528E}"/>
              </a:ext>
            </a:extLst>
          </p:cNvPr>
          <p:cNvSpPr/>
          <p:nvPr/>
        </p:nvSpPr>
        <p:spPr>
          <a:xfrm>
            <a:off x="427892" y="810272"/>
            <a:ext cx="414324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</a:rPr>
              <a:t>SOFTWARE METHOD – POLLING</a:t>
            </a:r>
            <a:endParaRPr lang="en-IN" sz="240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1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C4A34-21AE-40A8-8717-C62AB8E938B8}"/>
              </a:ext>
            </a:extLst>
          </p:cNvPr>
          <p:cNvSpPr txBox="1"/>
          <p:nvPr/>
        </p:nvSpPr>
        <p:spPr>
          <a:xfrm>
            <a:off x="351692" y="872197"/>
            <a:ext cx="384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Event Driven Tasks 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C6894-8BDA-4E82-8F98-F29E93FAB8C1}"/>
              </a:ext>
            </a:extLst>
          </p:cNvPr>
          <p:cNvSpPr txBox="1"/>
          <p:nvPr/>
        </p:nvSpPr>
        <p:spPr>
          <a:xfrm>
            <a:off x="351692" y="1466730"/>
            <a:ext cx="5344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Event (Interrupt / Exception) has ISR</a:t>
            </a:r>
          </a:p>
          <a:p>
            <a:r>
              <a:rPr lang="en-US" sz="2400" dirty="0"/>
              <a:t>This is similar to the Sub-Routine call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866CA4-3085-49F4-9141-94BF47C54469}"/>
              </a:ext>
            </a:extLst>
          </p:cNvPr>
          <p:cNvSpPr/>
          <p:nvPr/>
        </p:nvSpPr>
        <p:spPr>
          <a:xfrm>
            <a:off x="576775" y="2405575"/>
            <a:ext cx="1167619" cy="358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5C288-988F-44AC-B3D7-B0E2D0813B15}"/>
              </a:ext>
            </a:extLst>
          </p:cNvPr>
          <p:cNvSpPr txBox="1"/>
          <p:nvPr/>
        </p:nvSpPr>
        <p:spPr>
          <a:xfrm rot="16200000">
            <a:off x="235330" y="3615397"/>
            <a:ext cx="185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Execution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D0B745-CF2F-44EA-BE70-CC06E427386B}"/>
              </a:ext>
            </a:extLst>
          </p:cNvPr>
          <p:cNvSpPr/>
          <p:nvPr/>
        </p:nvSpPr>
        <p:spPr>
          <a:xfrm>
            <a:off x="1448972" y="2790402"/>
            <a:ext cx="2433711" cy="374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Interrupt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C7A3B-3CC7-4683-9ADF-8AE9B14F9616}"/>
              </a:ext>
            </a:extLst>
          </p:cNvPr>
          <p:cNvSpPr txBox="1"/>
          <p:nvPr/>
        </p:nvSpPr>
        <p:spPr>
          <a:xfrm>
            <a:off x="3882683" y="2782669"/>
            <a:ext cx="1814732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ISR for</a:t>
            </a:r>
          </a:p>
          <a:p>
            <a:pPr algn="ctr"/>
            <a:r>
              <a:rPr lang="en-US" sz="1400" dirty="0"/>
              <a:t> Interrupt 1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E00F79-DCDD-410A-90B5-A5FB6A0463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3044105" y="1559945"/>
            <a:ext cx="200052" cy="3291836"/>
          </a:xfrm>
          <a:prstGeom prst="bentConnector4">
            <a:avLst>
              <a:gd name="adj1" fmla="val -114270"/>
              <a:gd name="adj2" fmla="val 98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50AF51-F386-4A5A-8AB3-9A3D62FD6C07}"/>
              </a:ext>
            </a:extLst>
          </p:cNvPr>
          <p:cNvSpPr/>
          <p:nvPr/>
        </p:nvSpPr>
        <p:spPr>
          <a:xfrm>
            <a:off x="1474761" y="3941607"/>
            <a:ext cx="2433711" cy="374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Interrupt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C053A2-117E-4013-B0C2-BDC7D1BB426F}"/>
              </a:ext>
            </a:extLst>
          </p:cNvPr>
          <p:cNvSpPr txBox="1"/>
          <p:nvPr/>
        </p:nvSpPr>
        <p:spPr>
          <a:xfrm>
            <a:off x="3908472" y="3933874"/>
            <a:ext cx="1814732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ISR for</a:t>
            </a:r>
          </a:p>
          <a:p>
            <a:pPr algn="ctr"/>
            <a:r>
              <a:rPr lang="en-US" sz="1400" dirty="0"/>
              <a:t> Interrupt 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7D1841F-60CD-4050-AA1C-A6A8AA9064E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 flipH="1">
            <a:off x="3069894" y="2711150"/>
            <a:ext cx="200052" cy="3291836"/>
          </a:xfrm>
          <a:prstGeom prst="bentConnector4">
            <a:avLst>
              <a:gd name="adj1" fmla="val -114270"/>
              <a:gd name="adj2" fmla="val 98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688123-A59D-45A8-B027-D144509AB09C}"/>
              </a:ext>
            </a:extLst>
          </p:cNvPr>
          <p:cNvSpPr txBox="1"/>
          <p:nvPr/>
        </p:nvSpPr>
        <p:spPr>
          <a:xfrm>
            <a:off x="1899139" y="5616187"/>
            <a:ext cx="5456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Where is the ISR?</a:t>
            </a:r>
          </a:p>
          <a:p>
            <a:r>
              <a:rPr lang="en-US" sz="2400" dirty="0">
                <a:solidFill>
                  <a:srgbClr val="3333CC"/>
                </a:solidFill>
              </a:rPr>
              <a:t>Somewhere in Code part of Main Memory</a:t>
            </a:r>
          </a:p>
        </p:txBody>
      </p:sp>
    </p:spTree>
    <p:extLst>
      <p:ext uri="{BB962C8B-B14F-4D97-AF65-F5344CB8AC3E}">
        <p14:creationId xmlns:p14="http://schemas.microsoft.com/office/powerpoint/2010/main" val="6385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8098</TotalTime>
  <Words>1445</Words>
  <Application>Microsoft Office PowerPoint</Application>
  <PresentationFormat>Widescreen</PresentationFormat>
  <Paragraphs>299</Paragraphs>
  <Slides>38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Consolas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dc</dc:creator>
  <cp:lastModifiedBy>kiran dc</cp:lastModifiedBy>
  <cp:revision>312</cp:revision>
  <dcterms:created xsi:type="dcterms:W3CDTF">2021-01-07T14:21:40Z</dcterms:created>
  <dcterms:modified xsi:type="dcterms:W3CDTF">2021-01-27T03:38:48Z</dcterms:modified>
</cp:coreProperties>
</file>