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144000"/>
  <p:embeddedFontLst>
    <p:embeddedFont>
      <p:font typeface="Quattrocento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06FF03-9573-480A-8F6B-2B433ED9CC04}">
  <a:tblStyle styleId="{6006FF03-9573-480A-8F6B-2B433ED9CC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QuattrocentoSans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QuattrocentoSans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Quattrocento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383695fae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383695fa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3F3F3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9" name="Google Shape;19;p2"/>
          <p:cNvCxnSpPr/>
          <p:nvPr/>
        </p:nvCxnSpPr>
        <p:spPr>
          <a:xfrm>
            <a:off x="685800" y="3398520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0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32" name="Google Shape;32;p4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49" name="Google Shape;49;p6"/>
          <p:cNvCxnSpPr/>
          <p:nvPr/>
        </p:nvCxnSpPr>
        <p:spPr>
          <a:xfrm rot="5400000">
            <a:off x="2217817" y="4045823"/>
            <a:ext cx="4709160" cy="79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1320" lvl="0" marL="457200" algn="l"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algn="l"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66" name="Google Shape;66;p9"/>
          <p:cNvCxnSpPr/>
          <p:nvPr/>
        </p:nvCxnSpPr>
        <p:spPr>
          <a:xfrm rot="5400000">
            <a:off x="-13116" y="3580206"/>
            <a:ext cx="557784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82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ll3dp.com/2/tinkercad-tutorial-easy-beginners/" TargetMode="External"/><Relationship Id="rId4" Type="http://schemas.openxmlformats.org/officeDocument/2006/relationships/hyperlink" Target="https://www.youtube.com/watch?v=0i7gKcAliiE" TargetMode="External"/><Relationship Id="rId5" Type="http://schemas.openxmlformats.org/officeDocument/2006/relationships/hyperlink" Target="https://www.youtube.com/watch?v=PpA4ETebzVQ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755576" y="692696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Quattrocento Sans"/>
              <a:buNone/>
            </a:pPr>
            <a:r>
              <a:rPr b="1" lang="en-IN" sz="4400">
                <a:latin typeface="Quattrocento Sans"/>
                <a:ea typeface="Quattrocento Sans"/>
                <a:cs typeface="Quattrocento Sans"/>
                <a:sym typeface="Quattrocento Sans"/>
              </a:rPr>
              <a:t>MPCA LAB MINI PROJECT</a:t>
            </a:r>
            <a:endParaRPr b="1" sz="4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107504" y="3789040"/>
            <a:ext cx="842493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b="1" lang="en-IN">
                <a:solidFill>
                  <a:srgbClr val="252525"/>
                </a:solidFill>
              </a:rPr>
              <a:t>PROJECT TITLE: HOME AUTOMATION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IN">
                <a:solidFill>
                  <a:srgbClr val="252525"/>
                </a:solidFill>
              </a:rPr>
              <a:t>SECTION:</a:t>
            </a:r>
            <a:r>
              <a:rPr b="1" lang="en-IN"/>
              <a:t> H2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IN">
                <a:solidFill>
                  <a:srgbClr val="252525"/>
                </a:solidFill>
              </a:rPr>
              <a:t>STUDENTS NAME</a:t>
            </a:r>
            <a:r>
              <a:rPr b="1" lang="en-IN"/>
              <a:t>: SUMUKH RAJU BHAT &amp; SUHAS RK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IN">
                <a:solidFill>
                  <a:srgbClr val="252525"/>
                </a:solidFill>
              </a:rPr>
              <a:t>SRN’s:</a:t>
            </a:r>
            <a:r>
              <a:rPr b="1" lang="en-IN"/>
              <a:t> PES1UG19CS519 &amp; PES1UG19CS514</a:t>
            </a:r>
            <a:endParaRPr b="1"/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740"/>
              <a:buNone/>
            </a:pPr>
            <a:r>
              <a:t/>
            </a:r>
            <a:endParaRPr sz="4400"/>
          </a:p>
          <a:p>
            <a:pPr indent="0" lvl="0" marL="0" rtl="0" algn="ctr">
              <a:spcBef>
                <a:spcPts val="880"/>
              </a:spcBef>
              <a:spcAft>
                <a:spcPts val="0"/>
              </a:spcAft>
              <a:buSzPts val="3740"/>
              <a:buNone/>
            </a:pPr>
            <a:r>
              <a:t/>
            </a:r>
            <a:endParaRPr sz="4400"/>
          </a:p>
          <a:p>
            <a:pPr indent="0" lvl="0" marL="0" rtl="0" algn="ctr">
              <a:spcBef>
                <a:spcPts val="880"/>
              </a:spcBef>
              <a:spcAft>
                <a:spcPts val="0"/>
              </a:spcAft>
              <a:buSzPts val="3740"/>
              <a:buNone/>
            </a:pPr>
            <a:r>
              <a:rPr lang="en-IN" sz="4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IN" sz="3600"/>
              <a:t>PROBLEM STATEMENT</a:t>
            </a:r>
            <a:endParaRPr sz="3600"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 sz="1800">
                <a:solidFill>
                  <a:srgbClr val="4D5156"/>
                </a:solidFill>
                <a:highlight>
                  <a:srgbClr val="FFFFFF"/>
                </a:highlight>
              </a:rPr>
              <a:t>Home automation or domotics is building automation for a home, called a smart home or smart house. </a:t>
            </a:r>
            <a:endParaRPr sz="18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 sz="1800">
                <a:solidFill>
                  <a:srgbClr val="4D5156"/>
                </a:solidFill>
                <a:highlight>
                  <a:srgbClr val="FFFFFF"/>
                </a:highlight>
              </a:rPr>
              <a:t>A home automation system will monitor and/or control home attributes such as lighting, climate, entertainment systems, and appliances. I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 sz="3200"/>
          </a:p>
          <a:p>
            <a:pPr indent="-10159" lvl="0" marL="182880" rtl="0" algn="l">
              <a:spcBef>
                <a:spcPts val="64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 sz="3200"/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IN"/>
              <a:t>INTRODUCTION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n-IN"/>
              <a:t>Motion Based Switches: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Control surrounding’s appliances with contactless motion sensors which serve as alternative for traditional switches.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25755" lvl="0" marL="457200" rtl="0" algn="l">
              <a:spcBef>
                <a:spcPts val="480"/>
              </a:spcBef>
              <a:spcAft>
                <a:spcPts val="0"/>
              </a:spcAft>
              <a:buSzPts val="1530"/>
              <a:buChar char="•"/>
            </a:pPr>
            <a:r>
              <a:rPr lang="en-IN"/>
              <a:t>Temperature Based Ceiling Fans: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IN" sz="1800"/>
              <a:t>Fans that turn on or off based on temperature of the surroundings.</a:t>
            </a:r>
            <a:endParaRPr sz="18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25755" lvl="0" marL="457200" rtl="0" algn="l">
              <a:spcBef>
                <a:spcPts val="480"/>
              </a:spcBef>
              <a:spcAft>
                <a:spcPts val="0"/>
              </a:spcAft>
              <a:buSzPts val="1530"/>
              <a:buChar char="•"/>
            </a:pPr>
            <a:r>
              <a:rPr lang="en-IN"/>
              <a:t>Distance based automatic doors: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IN" sz="1800"/>
              <a:t>Automatic contactless doors that close/open when someone wishes to pass through it.</a:t>
            </a:r>
            <a:endParaRPr sz="1800"/>
          </a:p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IN"/>
              <a:t>BLOCK DIAGRAM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3339" lvl="0" marL="18288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325" y="1800350"/>
            <a:ext cx="8125551" cy="44266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-IN"/>
              <a:t>BLOCK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948588" y="55913"/>
            <a:ext cx="5132374" cy="7618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IN"/>
              <a:t>REQUIRED COMPONENTS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512875" y="162805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3339" lvl="0" marL="18288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  <p:graphicFrame>
        <p:nvGraphicFramePr>
          <p:cNvPr id="129" name="Google Shape;129;p18"/>
          <p:cNvGraphicFramePr/>
          <p:nvPr/>
        </p:nvGraphicFramePr>
        <p:xfrm>
          <a:off x="952500" y="171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{6006FF03-9573-480A-8F6B-2B433ED9CC04}</a:tableStyleId>
              </a:tblPr>
              <a:tblGrid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Quantity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Component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Arduino UNO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Ultrasonic distance sensor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Positional Micro Servo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PIR(Infrared) Sensor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Temperature Sensor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IC chip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DC motor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Light bulb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-IN"/>
              <a:t>PROJECT DESCRIPTION/DEMONSTRATION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395536" y="16288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IN" sz="2000"/>
              <a:t>Let’s watch a live demo...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IN"/>
              <a:t>APPLICATIONS/ADVANTAGES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n-IN"/>
              <a:t>User friendly techniques to control appliances.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n-IN"/>
              <a:t>Higher security.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n-IN"/>
              <a:t>Contactless</a:t>
            </a:r>
            <a:r>
              <a:rPr lang="en-IN"/>
              <a:t> technologies avoid spread of viruses like COVID-19.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n-IN"/>
              <a:t>Save electricity.</a:t>
            </a:r>
            <a:endParaRPr/>
          </a:p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IN"/>
              <a:t>REFERENCES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sz="1400"/>
              <a:t>Learning basics of Tinkercad: </a:t>
            </a:r>
            <a:r>
              <a:rPr lang="en-IN" sz="1400" u="sng">
                <a:solidFill>
                  <a:schemeClr val="hlink"/>
                </a:solidFill>
                <a:hlinkClick r:id="rId3"/>
              </a:rPr>
              <a:t>https://all3dp.com/2/tinkercad-tutorial-easy-beginners/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sz="1400"/>
              <a:t>Tinkercad basics: https://www.youtube.com/watch?v=38ur1kyFYxc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sz="1400"/>
              <a:t>Home Automation: </a:t>
            </a:r>
            <a:r>
              <a:rPr lang="en-IN" sz="1400" u="sng">
                <a:solidFill>
                  <a:schemeClr val="hlink"/>
                </a:solidFill>
                <a:hlinkClick r:id="rId4"/>
              </a:rPr>
              <a:t>https://www.youtube.com/watch?v=0i7gKcAliiE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sz="1400"/>
              <a:t>Using PIR sensors: </a:t>
            </a:r>
            <a:r>
              <a:rPr lang="en-IN" sz="1400" u="sng">
                <a:solidFill>
                  <a:schemeClr val="hlink"/>
                </a:solidFill>
                <a:hlinkClick r:id="rId5"/>
              </a:rPr>
              <a:t>https://www.youtube.com/watch?v=PpA4ETebzVQ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sz="1400"/>
              <a:t>Using Temperature sensors: https://www.youtube.com/watch?v=sFmuz4mU5w8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sz="1400"/>
              <a:t>Using Ultrasonic sensors: https://www.youtube.com/watch?v=WSuIad9Ehd4</a:t>
            </a:r>
            <a:endParaRPr sz="1400"/>
          </a:p>
        </p:txBody>
      </p:sp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arity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