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C367-B72C-4A52-8715-5D4955AC1A5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96A1-32B9-4E9E-A8C5-80856B1BF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67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C367-B72C-4A52-8715-5D4955AC1A5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96A1-32B9-4E9E-A8C5-80856B1BF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7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C367-B72C-4A52-8715-5D4955AC1A5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96A1-32B9-4E9E-A8C5-80856B1BF14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8126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C367-B72C-4A52-8715-5D4955AC1A5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96A1-32B9-4E9E-A8C5-80856B1BF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61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C367-B72C-4A52-8715-5D4955AC1A5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96A1-32B9-4E9E-A8C5-80856B1BF14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494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C367-B72C-4A52-8715-5D4955AC1A5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96A1-32B9-4E9E-A8C5-80856B1BF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332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C367-B72C-4A52-8715-5D4955AC1A5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96A1-32B9-4E9E-A8C5-80856B1BF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806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C367-B72C-4A52-8715-5D4955AC1A5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96A1-32B9-4E9E-A8C5-80856B1BF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26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C367-B72C-4A52-8715-5D4955AC1A5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96A1-32B9-4E9E-A8C5-80856B1BF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84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C367-B72C-4A52-8715-5D4955AC1A5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96A1-32B9-4E9E-A8C5-80856B1BF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90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C367-B72C-4A52-8715-5D4955AC1A5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96A1-32B9-4E9E-A8C5-80856B1BF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09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C367-B72C-4A52-8715-5D4955AC1A5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96A1-32B9-4E9E-A8C5-80856B1BF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22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C367-B72C-4A52-8715-5D4955AC1A5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96A1-32B9-4E9E-A8C5-80856B1BF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57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C367-B72C-4A52-8715-5D4955AC1A5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96A1-32B9-4E9E-A8C5-80856B1BF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51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C367-B72C-4A52-8715-5D4955AC1A5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96A1-32B9-4E9E-A8C5-80856B1BF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40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C367-B72C-4A52-8715-5D4955AC1A5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96A1-32B9-4E9E-A8C5-80856B1BF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21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AC367-B72C-4A52-8715-5D4955AC1A51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4996A1-32B9-4E9E-A8C5-80856B1BF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74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9438839" cy="1646302"/>
          </a:xfrm>
        </p:spPr>
        <p:txBody>
          <a:bodyPr/>
          <a:lstStyle/>
          <a:p>
            <a:r>
              <a:rPr lang="en-IN" dirty="0" smtClean="0"/>
              <a:t>Food Ordering Application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599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Admin </a:t>
            </a:r>
          </a:p>
          <a:p>
            <a:r>
              <a:rPr lang="en-IN" dirty="0" smtClean="0"/>
              <a:t>Customers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984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Where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602442" cy="2722147"/>
          </a:xfrm>
        </p:spPr>
        <p:txBody>
          <a:bodyPr/>
          <a:lstStyle/>
          <a:p>
            <a:r>
              <a:rPr lang="en-IN" dirty="0" smtClean="0"/>
              <a:t>Booking </a:t>
            </a:r>
            <a:r>
              <a:rPr lang="en-IN" dirty="0"/>
              <a:t>KIOSK </a:t>
            </a:r>
          </a:p>
          <a:p>
            <a:r>
              <a:rPr lang="en-IN" dirty="0" smtClean="0"/>
              <a:t>Admin </a:t>
            </a:r>
            <a:r>
              <a:rPr lang="en-IN" dirty="0"/>
              <a:t>System 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12693" y="3805518"/>
            <a:ext cx="55670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92D050"/>
                </a:solidFill>
              </a:rPr>
              <a:t>Future Updates</a:t>
            </a:r>
          </a:p>
          <a:p>
            <a:endParaRPr lang="en-IN" dirty="0"/>
          </a:p>
          <a:p>
            <a:r>
              <a:rPr lang="en-IN" dirty="0" smtClean="0"/>
              <a:t>Door-Delivery 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580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87" y="475354"/>
            <a:ext cx="10051955" cy="63785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1223" y="475354"/>
            <a:ext cx="216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92D050"/>
                </a:solidFill>
              </a:rPr>
              <a:t>Admin</a:t>
            </a:r>
            <a:endParaRPr lang="en-IN" sz="2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24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9" y="974450"/>
            <a:ext cx="10058400" cy="63826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6447" y="605118"/>
            <a:ext cx="2904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92D050"/>
                </a:solidFill>
              </a:rPr>
              <a:t>Customer/Regular User</a:t>
            </a:r>
            <a:endParaRPr lang="en-IN" sz="2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08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98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18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Food Ordering Application</vt:lpstr>
      <vt:lpstr>Who</vt:lpstr>
      <vt:lpstr>Where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Ordering Application</dc:title>
  <dc:creator>MAHE</dc:creator>
  <cp:lastModifiedBy>MAHE</cp:lastModifiedBy>
  <cp:revision>2</cp:revision>
  <dcterms:created xsi:type="dcterms:W3CDTF">2021-05-04T08:09:48Z</dcterms:created>
  <dcterms:modified xsi:type="dcterms:W3CDTF">2021-05-04T08:49:51Z</dcterms:modified>
</cp:coreProperties>
</file>