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A3746-9CE6-420A-BFE7-B05DD09228DE}" v="5" dt="2025-01-27T13:45:45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ukh Bharadwaj" userId="02038973ed621759" providerId="LiveId" clId="{0C5A3746-9CE6-420A-BFE7-B05DD09228DE}"/>
    <pc:docChg chg="custSel addSld delSld modSld">
      <pc:chgData name="Sumukh Bharadwaj" userId="02038973ed621759" providerId="LiveId" clId="{0C5A3746-9CE6-420A-BFE7-B05DD09228DE}" dt="2025-01-27T13:46:28.332" v="72" actId="20577"/>
      <pc:docMkLst>
        <pc:docMk/>
      </pc:docMkLst>
      <pc:sldChg chg="del">
        <pc:chgData name="Sumukh Bharadwaj" userId="02038973ed621759" providerId="LiveId" clId="{0C5A3746-9CE6-420A-BFE7-B05DD09228DE}" dt="2025-01-27T13:26:15.467" v="9" actId="47"/>
        <pc:sldMkLst>
          <pc:docMk/>
          <pc:sldMk cId="999913705" sldId="256"/>
        </pc:sldMkLst>
      </pc:sldChg>
      <pc:sldChg chg="del">
        <pc:chgData name="Sumukh Bharadwaj" userId="02038973ed621759" providerId="LiveId" clId="{0C5A3746-9CE6-420A-BFE7-B05DD09228DE}" dt="2025-01-27T13:26:15.970" v="10" actId="47"/>
        <pc:sldMkLst>
          <pc:docMk/>
          <pc:sldMk cId="2240108302" sldId="257"/>
        </pc:sldMkLst>
      </pc:sldChg>
      <pc:sldChg chg="del">
        <pc:chgData name="Sumukh Bharadwaj" userId="02038973ed621759" providerId="LiveId" clId="{0C5A3746-9CE6-420A-BFE7-B05DD09228DE}" dt="2025-01-27T13:26:16.505" v="11" actId="47"/>
        <pc:sldMkLst>
          <pc:docMk/>
          <pc:sldMk cId="1210340208" sldId="258"/>
        </pc:sldMkLst>
      </pc:sldChg>
      <pc:sldChg chg="del">
        <pc:chgData name="Sumukh Bharadwaj" userId="02038973ed621759" providerId="LiveId" clId="{0C5A3746-9CE6-420A-BFE7-B05DD09228DE}" dt="2025-01-27T13:26:16.805" v="12" actId="47"/>
        <pc:sldMkLst>
          <pc:docMk/>
          <pc:sldMk cId="648404474" sldId="259"/>
        </pc:sldMkLst>
      </pc:sldChg>
      <pc:sldChg chg="del">
        <pc:chgData name="Sumukh Bharadwaj" userId="02038973ed621759" providerId="LiveId" clId="{0C5A3746-9CE6-420A-BFE7-B05DD09228DE}" dt="2025-01-27T13:26:17.795" v="13" actId="47"/>
        <pc:sldMkLst>
          <pc:docMk/>
          <pc:sldMk cId="2431904941" sldId="260"/>
        </pc:sldMkLst>
      </pc:sldChg>
      <pc:sldChg chg="del">
        <pc:chgData name="Sumukh Bharadwaj" userId="02038973ed621759" providerId="LiveId" clId="{0C5A3746-9CE6-420A-BFE7-B05DD09228DE}" dt="2025-01-27T13:26:12.981" v="8" actId="47"/>
        <pc:sldMkLst>
          <pc:docMk/>
          <pc:sldMk cId="3308802983" sldId="261"/>
        </pc:sldMkLst>
      </pc:sldChg>
      <pc:sldChg chg="addSp modSp del modAnim">
        <pc:chgData name="Sumukh Bharadwaj" userId="02038973ed621759" providerId="LiveId" clId="{0C5A3746-9CE6-420A-BFE7-B05DD09228DE}" dt="2025-01-27T13:26:11.677" v="7" actId="47"/>
        <pc:sldMkLst>
          <pc:docMk/>
          <pc:sldMk cId="938290247" sldId="262"/>
        </pc:sldMkLst>
        <pc:picChg chg="add mod">
          <ac:chgData name="Sumukh Bharadwaj" userId="02038973ed621759" providerId="LiveId" clId="{0C5A3746-9CE6-420A-BFE7-B05DD09228DE}" dt="2025-01-27T13:24:44.128" v="0"/>
          <ac:picMkLst>
            <pc:docMk/>
            <pc:sldMk cId="938290247" sldId="262"/>
            <ac:picMk id="4" creationId="{21CDD406-034D-BF7B-4734-F9F99A7061AE}"/>
          </ac:picMkLst>
        </pc:picChg>
      </pc:sldChg>
      <pc:sldChg chg="del">
        <pc:chgData name="Sumukh Bharadwaj" userId="02038973ed621759" providerId="LiveId" clId="{0C5A3746-9CE6-420A-BFE7-B05DD09228DE}" dt="2025-01-27T13:26:10.020" v="6" actId="47"/>
        <pc:sldMkLst>
          <pc:docMk/>
          <pc:sldMk cId="2067740853" sldId="263"/>
        </pc:sldMkLst>
      </pc:sldChg>
      <pc:sldChg chg="addSp delSp modSp new mod delAnim modAnim">
        <pc:chgData name="Sumukh Bharadwaj" userId="02038973ed621759" providerId="LiveId" clId="{0C5A3746-9CE6-420A-BFE7-B05DD09228DE}" dt="2025-01-27T13:46:28.332" v="72" actId="20577"/>
        <pc:sldMkLst>
          <pc:docMk/>
          <pc:sldMk cId="2929818893" sldId="264"/>
        </pc:sldMkLst>
        <pc:spChg chg="mod">
          <ac:chgData name="Sumukh Bharadwaj" userId="02038973ed621759" providerId="LiveId" clId="{0C5A3746-9CE6-420A-BFE7-B05DD09228DE}" dt="2025-01-27T13:46:28.332" v="72" actId="20577"/>
          <ac:spMkLst>
            <pc:docMk/>
            <pc:sldMk cId="2929818893" sldId="264"/>
            <ac:spMk id="2" creationId="{1C9FCDC5-4FE3-70D1-0879-5CB504C6E748}"/>
          </ac:spMkLst>
        </pc:spChg>
        <pc:spChg chg="del">
          <ac:chgData name="Sumukh Bharadwaj" userId="02038973ed621759" providerId="LiveId" clId="{0C5A3746-9CE6-420A-BFE7-B05DD09228DE}" dt="2025-01-27T13:25:25.633" v="2"/>
          <ac:spMkLst>
            <pc:docMk/>
            <pc:sldMk cId="2929818893" sldId="264"/>
            <ac:spMk id="3" creationId="{8A62A3F2-3F53-DC99-E2AE-74A2B20A8696}"/>
          </ac:spMkLst>
        </pc:spChg>
        <pc:spChg chg="add mod">
          <ac:chgData name="Sumukh Bharadwaj" userId="02038973ed621759" providerId="LiveId" clId="{0C5A3746-9CE6-420A-BFE7-B05DD09228DE}" dt="2025-01-27T13:44:33.332" v="21"/>
          <ac:spMkLst>
            <pc:docMk/>
            <pc:sldMk cId="2929818893" sldId="264"/>
            <ac:spMk id="5" creationId="{8BD174EF-103B-F4AD-CCC8-45AD744CE09A}"/>
          </ac:spMkLst>
        </pc:spChg>
        <pc:picChg chg="add del mod">
          <ac:chgData name="Sumukh Bharadwaj" userId="02038973ed621759" providerId="LiveId" clId="{0C5A3746-9CE6-420A-BFE7-B05DD09228DE}" dt="2025-01-27T13:44:27.247" v="20" actId="478"/>
          <ac:picMkLst>
            <pc:docMk/>
            <pc:sldMk cId="2929818893" sldId="264"/>
            <ac:picMk id="4" creationId="{A7700144-1679-6636-5833-3B09BD9AE064}"/>
          </ac:picMkLst>
        </pc:picChg>
      </pc:sldChg>
    </pc:docChg>
  </pc:docChgLst>
  <pc:docChgLst>
    <pc:chgData name="Sumukh Bharadwaj" userId="02038973ed621759" providerId="LiveId" clId="{CA2F9EFF-3ABC-4FD6-882D-0013E3593027}"/>
    <pc:docChg chg="undo custSel addSld delSld modSld addMainMaster delMainMaster">
      <pc:chgData name="Sumukh Bharadwaj" userId="02038973ed621759" providerId="LiveId" clId="{CA2F9EFF-3ABC-4FD6-882D-0013E3593027}" dt="2023-11-01T19:39:07.451" v="1726" actId="27636"/>
      <pc:docMkLst>
        <pc:docMk/>
      </pc:docMkLst>
      <pc:sldChg chg="addSp delSp modSp new mod setBg modClrScheme addAnim delAnim setClrOvrMap chgLayout">
        <pc:chgData name="Sumukh Bharadwaj" userId="02038973ed621759" providerId="LiveId" clId="{CA2F9EFF-3ABC-4FD6-882D-0013E3593027}" dt="2023-11-01T13:07:34.578" v="197" actId="114"/>
        <pc:sldMkLst>
          <pc:docMk/>
          <pc:sldMk cId="999913705" sldId="256"/>
        </pc:sldMkLst>
      </pc:sldChg>
      <pc:sldChg chg="addSp delSp modSp add del mod">
        <pc:chgData name="Sumukh Bharadwaj" userId="02038973ed621759" providerId="LiveId" clId="{CA2F9EFF-3ABC-4FD6-882D-0013E3593027}" dt="2023-11-01T13:08:34.107" v="206" actId="2696"/>
        <pc:sldMkLst>
          <pc:docMk/>
          <pc:sldMk cId="784471011" sldId="257"/>
        </pc:sldMkLst>
      </pc:sldChg>
      <pc:sldChg chg="addSp delSp modSp new mod setBg">
        <pc:chgData name="Sumukh Bharadwaj" userId="02038973ed621759" providerId="LiveId" clId="{CA2F9EFF-3ABC-4FD6-882D-0013E3593027}" dt="2023-11-01T14:20:04.067" v="1489" actId="27636"/>
        <pc:sldMkLst>
          <pc:docMk/>
          <pc:sldMk cId="2240108302" sldId="257"/>
        </pc:sldMkLst>
      </pc:sldChg>
      <pc:sldChg chg="new del">
        <pc:chgData name="Sumukh Bharadwaj" userId="02038973ed621759" providerId="LiveId" clId="{CA2F9EFF-3ABC-4FD6-882D-0013E3593027}" dt="2023-11-01T13:07:44.246" v="198" actId="2696"/>
        <pc:sldMkLst>
          <pc:docMk/>
          <pc:sldMk cId="2354839084" sldId="257"/>
        </pc:sldMkLst>
      </pc:sldChg>
      <pc:sldChg chg="addSp delSp modSp new mod">
        <pc:chgData name="Sumukh Bharadwaj" userId="02038973ed621759" providerId="LiveId" clId="{CA2F9EFF-3ABC-4FD6-882D-0013E3593027}" dt="2023-11-01T14:20:38.868" v="1491" actId="403"/>
        <pc:sldMkLst>
          <pc:docMk/>
          <pc:sldMk cId="1210340208" sldId="258"/>
        </pc:sldMkLst>
      </pc:sldChg>
      <pc:sldChg chg="addSp delSp modSp new mod setBg">
        <pc:chgData name="Sumukh Bharadwaj" userId="02038973ed621759" providerId="LiveId" clId="{CA2F9EFF-3ABC-4FD6-882D-0013E3593027}" dt="2023-11-01T18:52:37.505" v="1660" actId="20577"/>
        <pc:sldMkLst>
          <pc:docMk/>
          <pc:sldMk cId="648404474" sldId="259"/>
        </pc:sldMkLst>
      </pc:sldChg>
      <pc:sldChg chg="addSp delSp modSp new mod">
        <pc:chgData name="Sumukh Bharadwaj" userId="02038973ed621759" providerId="LiveId" clId="{CA2F9EFF-3ABC-4FD6-882D-0013E3593027}" dt="2023-11-01T14:22:42.764" v="1503" actId="9405"/>
        <pc:sldMkLst>
          <pc:docMk/>
          <pc:sldMk cId="2431904941" sldId="260"/>
        </pc:sldMkLst>
      </pc:sldChg>
      <pc:sldChg chg="addSp delSp modSp new mod">
        <pc:chgData name="Sumukh Bharadwaj" userId="02038973ed621759" providerId="LiveId" clId="{CA2F9EFF-3ABC-4FD6-882D-0013E3593027}" dt="2023-11-01T14:26:57.181" v="1526" actId="26606"/>
        <pc:sldMkLst>
          <pc:docMk/>
          <pc:sldMk cId="3308802983" sldId="261"/>
        </pc:sldMkLst>
      </pc:sldChg>
      <pc:sldChg chg="modSp new mod">
        <pc:chgData name="Sumukh Bharadwaj" userId="02038973ed621759" providerId="LiveId" clId="{CA2F9EFF-3ABC-4FD6-882D-0013E3593027}" dt="2023-11-01T19:39:07.451" v="1726" actId="27636"/>
        <pc:sldMkLst>
          <pc:docMk/>
          <pc:sldMk cId="938290247" sldId="262"/>
        </pc:sldMkLst>
      </pc:sldChg>
      <pc:sldChg chg="delSp modSp new mod">
        <pc:chgData name="Sumukh Bharadwaj" userId="02038973ed621759" providerId="LiveId" clId="{CA2F9EFF-3ABC-4FD6-882D-0013E3593027}" dt="2023-11-01T13:50:12.164" v="1466" actId="255"/>
        <pc:sldMkLst>
          <pc:docMk/>
          <pc:sldMk cId="2067740853" sldId="263"/>
        </pc:sldMkLst>
      </pc:sldChg>
      <pc:sldMasterChg chg="del delSldLayout">
        <pc:chgData name="Sumukh Bharadwaj" userId="02038973ed621759" providerId="LiveId" clId="{CA2F9EFF-3ABC-4FD6-882D-0013E3593027}" dt="2023-11-01T13:04:27.427" v="183" actId="26606"/>
        <pc:sldMasterMkLst>
          <pc:docMk/>
          <pc:sldMasterMk cId="3819115000" sldId="2147483648"/>
        </pc:sldMasterMkLst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1777495677" sldId="2147483649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3614726842" sldId="2147483650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3435521841" sldId="2147483651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3288814386" sldId="2147483652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2088781840" sldId="2147483653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1518176287" sldId="2147483654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3429333758" sldId="2147483655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4104104983" sldId="2147483656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2006924633" sldId="2147483657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3732774706" sldId="2147483658"/>
          </pc:sldLayoutMkLst>
        </pc:sldLayoutChg>
        <pc:sldLayoutChg chg="del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819115000" sldId="2147483648"/>
            <pc:sldLayoutMk cId="2136839483" sldId="2147483659"/>
          </pc:sldLayoutMkLst>
        </pc:sldLayoutChg>
      </pc:sldMasterChg>
      <pc:sldMasterChg chg="add addSldLayout">
        <pc:chgData name="Sumukh Bharadwaj" userId="02038973ed621759" providerId="LiveId" clId="{CA2F9EFF-3ABC-4FD6-882D-0013E3593027}" dt="2023-11-01T13:04:27.427" v="183" actId="26606"/>
        <pc:sldMasterMkLst>
          <pc:docMk/>
          <pc:sldMasterMk cId="3463460876" sldId="2147483751"/>
        </pc:sldMasterMkLst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3715108709" sldId="2147483740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3138124960" sldId="2147483741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900004016" sldId="2147483742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1303940210" sldId="2147483743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3392644493" sldId="2147483744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3904829980" sldId="2147483745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1869765443" sldId="2147483746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2202989114" sldId="2147483747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460015798" sldId="2147483748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1831664050" sldId="2147483749"/>
          </pc:sldLayoutMkLst>
        </pc:sldLayoutChg>
        <pc:sldLayoutChg chg="add">
          <pc:chgData name="Sumukh Bharadwaj" userId="02038973ed621759" providerId="LiveId" clId="{CA2F9EFF-3ABC-4FD6-882D-0013E3593027}" dt="2023-11-01T13:04:27.427" v="183" actId="26606"/>
          <pc:sldLayoutMkLst>
            <pc:docMk/>
            <pc:sldMasterMk cId="3463460876" sldId="2147483751"/>
            <pc:sldLayoutMk cId="1314593218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0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jcTY6KSnE85ZVSdMPEZccZskD4-V5rZ/view?usp=drive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CDC5-4FE3-70D1-0879-5CB504C6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critique review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174EF-103B-F4AD-CCC8-45AD744C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drive link to the Critique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1889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Sitka Subheading</vt:lpstr>
      <vt:lpstr>PebbleVTI</vt:lpstr>
      <vt:lpstr>Visualization critique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AND VISUALIZATION CRITIC ASSESSMENT</dc:title>
  <dc:creator>Sumukh Bharadwaj</dc:creator>
  <cp:lastModifiedBy>Sumukh Bharadwaj</cp:lastModifiedBy>
  <cp:revision>1</cp:revision>
  <dcterms:created xsi:type="dcterms:W3CDTF">2023-11-01T12:56:05Z</dcterms:created>
  <dcterms:modified xsi:type="dcterms:W3CDTF">2025-01-27T13:46:35Z</dcterms:modified>
</cp:coreProperties>
</file>