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99954-6E70-4A9B-B3CE-C2B9C01FCFCA}" type="doc">
      <dgm:prSet loTypeId="urn:microsoft.com/office/officeart/2005/8/layout/matrix1" loCatId="matrix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DAAF2C-3789-44FD-B107-1F992DC64AC5}">
      <dgm:prSet phldrT="[Text]"/>
      <dgm:spPr/>
      <dgm:t>
        <a:bodyPr/>
        <a:lstStyle/>
        <a:p>
          <a:r>
            <a:rPr lang="en-US" dirty="0"/>
            <a:t>K A Paul</a:t>
          </a:r>
        </a:p>
      </dgm:t>
    </dgm:pt>
    <dgm:pt modelId="{60C39270-F13D-4588-922F-EA7FB95DFEB4}" type="sibTrans" cxnId="{59672385-EA75-4251-9311-04552E0A433B}">
      <dgm:prSet/>
      <dgm:spPr/>
      <dgm:t>
        <a:bodyPr/>
        <a:lstStyle/>
        <a:p>
          <a:endParaRPr lang="en-US"/>
        </a:p>
      </dgm:t>
    </dgm:pt>
    <dgm:pt modelId="{FF80A089-490E-47CC-A9B1-A9F29E5B226E}" type="parTrans" cxnId="{59672385-EA75-4251-9311-04552E0A433B}">
      <dgm:prSet/>
      <dgm:spPr/>
      <dgm:t>
        <a:bodyPr/>
        <a:lstStyle/>
        <a:p>
          <a:endParaRPr lang="en-US"/>
        </a:p>
      </dgm:t>
    </dgm:pt>
    <dgm:pt modelId="{3C973C94-64EC-4A69-91A9-1EA932BF5A92}">
      <dgm:prSet phldrT="[Text]" custT="1"/>
      <dgm:spPr/>
      <dgm:t>
        <a:bodyPr/>
        <a:lstStyle/>
        <a:p>
          <a:pPr algn="ctr"/>
          <a:endParaRPr lang="en-US" sz="2000" b="1" dirty="0"/>
        </a:p>
        <a:p>
          <a:pPr algn="ctr"/>
          <a:endParaRPr lang="en-US" sz="2000" b="1" dirty="0"/>
        </a:p>
        <a:p>
          <a:pPr algn="ctr"/>
          <a:r>
            <a:rPr lang="en-US" sz="2000" b="1" u="sng" dirty="0"/>
            <a:t>Says</a:t>
          </a:r>
        </a:p>
        <a:p>
          <a:pPr algn="l"/>
          <a:r>
            <a:rPr lang="en-US" sz="1800" dirty="0"/>
            <a:t>- </a:t>
          </a:r>
          <a:r>
            <a:rPr lang="id-ID" sz="1800" dirty="0"/>
            <a:t> </a:t>
          </a:r>
          <a:r>
            <a:rPr lang="en-IN" sz="1800" dirty="0"/>
            <a:t>“</a:t>
          </a:r>
          <a:r>
            <a:rPr lang="id-ID" sz="1800" dirty="0"/>
            <a:t>It is very difficult to type on the keyboard</a:t>
          </a:r>
          <a:r>
            <a:rPr lang="en-IN" sz="1800" dirty="0"/>
            <a:t> for a long time”.</a:t>
          </a:r>
          <a:endParaRPr lang="en-US" sz="1800" dirty="0"/>
        </a:p>
        <a:p>
          <a:pPr algn="l"/>
          <a:r>
            <a:rPr lang="id-ID" sz="1800" dirty="0"/>
            <a:t>- </a:t>
          </a:r>
          <a:r>
            <a:rPr lang="en-IN" sz="1800" dirty="0"/>
            <a:t>“Due to my physical condition I feel audio recognition much more easier than typing on keyboard”</a:t>
          </a:r>
          <a:endParaRPr lang="id-ID" sz="1200" dirty="0"/>
        </a:p>
        <a:p>
          <a:pPr algn="l"/>
          <a:endParaRPr lang="en-US" sz="1200" dirty="0"/>
        </a:p>
      </dgm:t>
    </dgm:pt>
    <dgm:pt modelId="{F0483C19-A914-4D93-B406-813A4B176E1C}" type="sibTrans" cxnId="{DB9CCDA4-6184-4290-BF31-A4FE5C88A628}">
      <dgm:prSet/>
      <dgm:spPr/>
      <dgm:t>
        <a:bodyPr/>
        <a:lstStyle/>
        <a:p>
          <a:endParaRPr lang="en-US"/>
        </a:p>
      </dgm:t>
    </dgm:pt>
    <dgm:pt modelId="{AAD3E370-D891-4FBC-8547-1D03B6827058}" type="parTrans" cxnId="{DB9CCDA4-6184-4290-BF31-A4FE5C88A628}">
      <dgm:prSet/>
      <dgm:spPr/>
      <dgm:t>
        <a:bodyPr/>
        <a:lstStyle/>
        <a:p>
          <a:endParaRPr lang="en-US"/>
        </a:p>
      </dgm:t>
    </dgm:pt>
    <dgm:pt modelId="{8FA4AEF9-860A-45A6-84E0-C9F6AE420B44}">
      <dgm:prSet phldrT="[Text]" custT="1"/>
      <dgm:spPr/>
      <dgm:t>
        <a:bodyPr/>
        <a:lstStyle/>
        <a:p>
          <a:pPr algn="ctr">
            <a:buNone/>
          </a:pPr>
          <a:endParaRPr lang="en-US" sz="2000" b="1" dirty="0"/>
        </a:p>
        <a:p>
          <a:pPr algn="ctr">
            <a:buNone/>
          </a:pPr>
          <a:r>
            <a:rPr lang="en-US" sz="2000" b="1" u="sng" dirty="0"/>
            <a:t>Thinks</a:t>
          </a:r>
        </a:p>
        <a:p>
          <a:pPr algn="l">
            <a:buNone/>
          </a:pPr>
          <a:r>
            <a:rPr lang="en-US" sz="1800" b="0" dirty="0"/>
            <a:t>- I wish there was a more better alternative for a keyboard.</a:t>
          </a:r>
        </a:p>
        <a:p>
          <a:pPr algn="l">
            <a:buNone/>
          </a:pPr>
          <a:r>
            <a:rPr lang="en-US" sz="1800" b="0" dirty="0"/>
            <a:t>- It would have been better if there was no stress on my body while typing.</a:t>
          </a:r>
          <a:endParaRPr lang="en-US" sz="3400" dirty="0"/>
        </a:p>
      </dgm:t>
    </dgm:pt>
    <dgm:pt modelId="{12EA8335-C013-469F-B0C5-E81D6B7B4374}" type="sibTrans" cxnId="{2DBB8FE0-85CB-4CDC-A1B4-846A4426582A}">
      <dgm:prSet/>
      <dgm:spPr/>
      <dgm:t>
        <a:bodyPr/>
        <a:lstStyle/>
        <a:p>
          <a:endParaRPr lang="en-US"/>
        </a:p>
      </dgm:t>
    </dgm:pt>
    <dgm:pt modelId="{2DF4CF69-EBB2-4010-BC5A-899AE79A3F44}" type="parTrans" cxnId="{2DBB8FE0-85CB-4CDC-A1B4-846A4426582A}">
      <dgm:prSet/>
      <dgm:spPr/>
      <dgm:t>
        <a:bodyPr/>
        <a:lstStyle/>
        <a:p>
          <a:endParaRPr lang="en-US"/>
        </a:p>
      </dgm:t>
    </dgm:pt>
    <dgm:pt modelId="{876FF335-CC1C-4819-9ACF-BFF1AF6D7B4F}">
      <dgm:prSet phldrT="[Text]" custT="1"/>
      <dgm:spPr/>
      <dgm:t>
        <a:bodyPr/>
        <a:lstStyle/>
        <a:p>
          <a:pPr algn="ctr"/>
          <a:r>
            <a:rPr lang="en-US" sz="2000" b="1" u="sng" dirty="0"/>
            <a:t>Does</a:t>
          </a:r>
        </a:p>
        <a:p>
          <a:pPr algn="l"/>
          <a:r>
            <a:rPr lang="en-US" sz="1800" b="0" dirty="0"/>
            <a:t>- Requests sometimes his son to type for him.</a:t>
          </a:r>
        </a:p>
        <a:p>
          <a:pPr algn="l"/>
          <a:r>
            <a:rPr lang="en-US" sz="1800" b="0" dirty="0"/>
            <a:t>-Takes a walk after typing on keyboard for a long time.</a:t>
          </a:r>
        </a:p>
        <a:p>
          <a:pPr algn="l"/>
          <a:endParaRPr lang="en-US" sz="3400" dirty="0"/>
        </a:p>
      </dgm:t>
    </dgm:pt>
    <dgm:pt modelId="{61129AA9-636D-4841-A880-3A3B1443AFDE}" type="sibTrans" cxnId="{27C26BEC-F966-411D-B8D6-F703E241AF7B}">
      <dgm:prSet/>
      <dgm:spPr/>
      <dgm:t>
        <a:bodyPr/>
        <a:lstStyle/>
        <a:p>
          <a:endParaRPr lang="en-US"/>
        </a:p>
      </dgm:t>
    </dgm:pt>
    <dgm:pt modelId="{A67AFC3B-4260-41C2-9047-F8C6A0AF17F8}" type="parTrans" cxnId="{27C26BEC-F966-411D-B8D6-F703E241AF7B}">
      <dgm:prSet/>
      <dgm:spPr/>
      <dgm:t>
        <a:bodyPr/>
        <a:lstStyle/>
        <a:p>
          <a:endParaRPr lang="en-US"/>
        </a:p>
      </dgm:t>
    </dgm:pt>
    <dgm:pt modelId="{28D2FBFF-C1E3-4EEA-B4E1-F48D9D5BAB0A}">
      <dgm:prSet phldrT="[Text]" custT="1"/>
      <dgm:spPr/>
      <dgm:t>
        <a:bodyPr/>
        <a:lstStyle/>
        <a:p>
          <a:pPr algn="ctr"/>
          <a:r>
            <a:rPr lang="en-US" sz="2000" b="1" u="sng" dirty="0"/>
            <a:t>Feels</a:t>
          </a:r>
        </a:p>
        <a:p>
          <a:pPr algn="l"/>
          <a:r>
            <a:rPr lang="en-US" sz="1800" b="0" dirty="0"/>
            <a:t>- I feel a lot of stress on my back because I have to slightly bend towards keyboard to type.</a:t>
          </a:r>
        </a:p>
        <a:p>
          <a:pPr algn="l"/>
          <a:endParaRPr lang="en-US" sz="1800" b="0" dirty="0"/>
        </a:p>
        <a:p>
          <a:pPr algn="l"/>
          <a:endParaRPr lang="en-US" sz="1800" b="0" dirty="0"/>
        </a:p>
        <a:p>
          <a:pPr algn="ctr"/>
          <a:endParaRPr lang="en-US" sz="2000" b="1" dirty="0"/>
        </a:p>
      </dgm:t>
    </dgm:pt>
    <dgm:pt modelId="{63DED193-A79E-43FC-A835-C90E897268D9}" type="sibTrans" cxnId="{F3FA4487-2BC8-4D56-B701-5BF9F8A5E211}">
      <dgm:prSet/>
      <dgm:spPr/>
      <dgm:t>
        <a:bodyPr/>
        <a:lstStyle/>
        <a:p>
          <a:endParaRPr lang="en-US"/>
        </a:p>
      </dgm:t>
    </dgm:pt>
    <dgm:pt modelId="{1CA303E1-18B1-4F2E-8B0B-6D68E8477EDE}" type="parTrans" cxnId="{F3FA4487-2BC8-4D56-B701-5BF9F8A5E211}">
      <dgm:prSet/>
      <dgm:spPr/>
      <dgm:t>
        <a:bodyPr/>
        <a:lstStyle/>
        <a:p>
          <a:endParaRPr lang="en-US"/>
        </a:p>
      </dgm:t>
    </dgm:pt>
    <dgm:pt modelId="{FABB8BDC-C999-4FE0-970F-F8E54E9D9801}" type="pres">
      <dgm:prSet presAssocID="{AE299954-6E70-4A9B-B3CE-C2B9C01FCFC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A8BE4A7-B728-411B-8248-11AC76938D0B}" type="pres">
      <dgm:prSet presAssocID="{AE299954-6E70-4A9B-B3CE-C2B9C01FCFCA}" presName="matrix" presStyleCnt="0"/>
      <dgm:spPr/>
    </dgm:pt>
    <dgm:pt modelId="{BCF7B364-4C95-4035-925D-12FB94C7D4CD}" type="pres">
      <dgm:prSet presAssocID="{AE299954-6E70-4A9B-B3CE-C2B9C01FCFCA}" presName="tile1" presStyleLbl="node1" presStyleIdx="0" presStyleCnt="4" custLinFactNeighborX="0"/>
      <dgm:spPr/>
    </dgm:pt>
    <dgm:pt modelId="{6F5C961A-6E78-4F53-9D72-7F4C7A271F87}" type="pres">
      <dgm:prSet presAssocID="{AE299954-6E70-4A9B-B3CE-C2B9C01FCFC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7DBC87-CBA5-45D6-809A-9D20AE0143B7}" type="pres">
      <dgm:prSet presAssocID="{AE299954-6E70-4A9B-B3CE-C2B9C01FCFCA}" presName="tile2" presStyleLbl="node1" presStyleIdx="1" presStyleCnt="4"/>
      <dgm:spPr/>
    </dgm:pt>
    <dgm:pt modelId="{F840A30A-955F-4028-8B98-DD8DBE2E8090}" type="pres">
      <dgm:prSet presAssocID="{AE299954-6E70-4A9B-B3CE-C2B9C01FCFC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F8400E0-D639-4D1E-B24E-367E4F397C9E}" type="pres">
      <dgm:prSet presAssocID="{AE299954-6E70-4A9B-B3CE-C2B9C01FCFCA}" presName="tile3" presStyleLbl="node1" presStyleIdx="2" presStyleCnt="4"/>
      <dgm:spPr/>
    </dgm:pt>
    <dgm:pt modelId="{A0862292-E73B-483A-BEC3-F58A47FF0AB2}" type="pres">
      <dgm:prSet presAssocID="{AE299954-6E70-4A9B-B3CE-C2B9C01FCFC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70F586-39D5-4172-8445-7A38A5877B56}" type="pres">
      <dgm:prSet presAssocID="{AE299954-6E70-4A9B-B3CE-C2B9C01FCFCA}" presName="tile4" presStyleLbl="node1" presStyleIdx="3" presStyleCnt="4" custLinFactNeighborY="0"/>
      <dgm:spPr/>
    </dgm:pt>
    <dgm:pt modelId="{B222B2B7-07E0-45BD-857E-3A60FF799843}" type="pres">
      <dgm:prSet presAssocID="{AE299954-6E70-4A9B-B3CE-C2B9C01FCFC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D945F9F-D534-4262-921A-C32D30563131}" type="pres">
      <dgm:prSet presAssocID="{AE299954-6E70-4A9B-B3CE-C2B9C01FCFCA}" presName="centerTile" presStyleLbl="fgShp" presStyleIdx="0" presStyleCnt="1" custScaleX="66526" custScaleY="53129" custLinFactNeighborX="-3102" custLinFactNeighborY="-9804">
        <dgm:presLayoutVars>
          <dgm:chMax val="0"/>
          <dgm:chPref val="0"/>
        </dgm:presLayoutVars>
      </dgm:prSet>
      <dgm:spPr/>
    </dgm:pt>
  </dgm:ptLst>
  <dgm:cxnLst>
    <dgm:cxn modelId="{DE1F3310-AA4C-4002-BECC-908AAC97CC8F}" type="presOf" srcId="{28D2FBFF-C1E3-4EEA-B4E1-F48D9D5BAB0A}" destId="{FF70F586-39D5-4172-8445-7A38A5877B56}" srcOrd="0" destOrd="0" presId="urn:microsoft.com/office/officeart/2005/8/layout/matrix1"/>
    <dgm:cxn modelId="{FDF02C16-E5E1-43FB-9886-49794485D1F2}" type="presOf" srcId="{3C973C94-64EC-4A69-91A9-1EA932BF5A92}" destId="{6F5C961A-6E78-4F53-9D72-7F4C7A271F87}" srcOrd="1" destOrd="0" presId="urn:microsoft.com/office/officeart/2005/8/layout/matrix1"/>
    <dgm:cxn modelId="{A65B9027-B88B-4A8B-8E4D-8CF06F636439}" type="presOf" srcId="{8FA4AEF9-860A-45A6-84E0-C9F6AE420B44}" destId="{F840A30A-955F-4028-8B98-DD8DBE2E8090}" srcOrd="1" destOrd="0" presId="urn:microsoft.com/office/officeart/2005/8/layout/matrix1"/>
    <dgm:cxn modelId="{7408A728-F2EC-4BEE-BE65-B2B325FA7901}" type="presOf" srcId="{AE299954-6E70-4A9B-B3CE-C2B9C01FCFCA}" destId="{FABB8BDC-C999-4FE0-970F-F8E54E9D9801}" srcOrd="0" destOrd="0" presId="urn:microsoft.com/office/officeart/2005/8/layout/matrix1"/>
    <dgm:cxn modelId="{5A9C4B2B-A3AB-49C1-8501-2F64794E5AB4}" type="presOf" srcId="{3C973C94-64EC-4A69-91A9-1EA932BF5A92}" destId="{BCF7B364-4C95-4035-925D-12FB94C7D4CD}" srcOrd="0" destOrd="0" presId="urn:microsoft.com/office/officeart/2005/8/layout/matrix1"/>
    <dgm:cxn modelId="{D38EF733-8FED-4F42-9ECE-DF2C2A9EDA30}" type="presOf" srcId="{28D2FBFF-C1E3-4EEA-B4E1-F48D9D5BAB0A}" destId="{B222B2B7-07E0-45BD-857E-3A60FF799843}" srcOrd="1" destOrd="0" presId="urn:microsoft.com/office/officeart/2005/8/layout/matrix1"/>
    <dgm:cxn modelId="{425F4E6C-0510-4795-A49D-496A69D990AA}" type="presOf" srcId="{876FF335-CC1C-4819-9ACF-BFF1AF6D7B4F}" destId="{1F8400E0-D639-4D1E-B24E-367E4F397C9E}" srcOrd="0" destOrd="0" presId="urn:microsoft.com/office/officeart/2005/8/layout/matrix1"/>
    <dgm:cxn modelId="{59672385-EA75-4251-9311-04552E0A433B}" srcId="{AE299954-6E70-4A9B-B3CE-C2B9C01FCFCA}" destId="{36DAAF2C-3789-44FD-B107-1F992DC64AC5}" srcOrd="0" destOrd="0" parTransId="{FF80A089-490E-47CC-A9B1-A9F29E5B226E}" sibTransId="{60C39270-F13D-4588-922F-EA7FB95DFEB4}"/>
    <dgm:cxn modelId="{F3FA4487-2BC8-4D56-B701-5BF9F8A5E211}" srcId="{36DAAF2C-3789-44FD-B107-1F992DC64AC5}" destId="{28D2FBFF-C1E3-4EEA-B4E1-F48D9D5BAB0A}" srcOrd="3" destOrd="0" parTransId="{1CA303E1-18B1-4F2E-8B0B-6D68E8477EDE}" sibTransId="{63DED193-A79E-43FC-A835-C90E897268D9}"/>
    <dgm:cxn modelId="{97A6CEA1-40BE-481B-A974-77E685E4C2F2}" type="presOf" srcId="{876FF335-CC1C-4819-9ACF-BFF1AF6D7B4F}" destId="{A0862292-E73B-483A-BEC3-F58A47FF0AB2}" srcOrd="1" destOrd="0" presId="urn:microsoft.com/office/officeart/2005/8/layout/matrix1"/>
    <dgm:cxn modelId="{DB9CCDA4-6184-4290-BF31-A4FE5C88A628}" srcId="{36DAAF2C-3789-44FD-B107-1F992DC64AC5}" destId="{3C973C94-64EC-4A69-91A9-1EA932BF5A92}" srcOrd="0" destOrd="0" parTransId="{AAD3E370-D891-4FBC-8547-1D03B6827058}" sibTransId="{F0483C19-A914-4D93-B406-813A4B176E1C}"/>
    <dgm:cxn modelId="{75C204BC-A26F-4098-BD8A-3F5F9AAF4CB0}" type="presOf" srcId="{8FA4AEF9-860A-45A6-84E0-C9F6AE420B44}" destId="{067DBC87-CBA5-45D6-809A-9D20AE0143B7}" srcOrd="0" destOrd="0" presId="urn:microsoft.com/office/officeart/2005/8/layout/matrix1"/>
    <dgm:cxn modelId="{E4C490BF-D643-4464-BD32-A1328627772A}" type="presOf" srcId="{36DAAF2C-3789-44FD-B107-1F992DC64AC5}" destId="{9D945F9F-D534-4262-921A-C32D30563131}" srcOrd="0" destOrd="0" presId="urn:microsoft.com/office/officeart/2005/8/layout/matrix1"/>
    <dgm:cxn modelId="{2DBB8FE0-85CB-4CDC-A1B4-846A4426582A}" srcId="{36DAAF2C-3789-44FD-B107-1F992DC64AC5}" destId="{8FA4AEF9-860A-45A6-84E0-C9F6AE420B44}" srcOrd="1" destOrd="0" parTransId="{2DF4CF69-EBB2-4010-BC5A-899AE79A3F44}" sibTransId="{12EA8335-C013-469F-B0C5-E81D6B7B4374}"/>
    <dgm:cxn modelId="{27C26BEC-F966-411D-B8D6-F703E241AF7B}" srcId="{36DAAF2C-3789-44FD-B107-1F992DC64AC5}" destId="{876FF335-CC1C-4819-9ACF-BFF1AF6D7B4F}" srcOrd="2" destOrd="0" parTransId="{A67AFC3B-4260-41C2-9047-F8C6A0AF17F8}" sibTransId="{61129AA9-636D-4841-A880-3A3B1443AFDE}"/>
    <dgm:cxn modelId="{6348F3B8-0BF6-48C2-903D-6B5D43A93C87}" type="presParOf" srcId="{FABB8BDC-C999-4FE0-970F-F8E54E9D9801}" destId="{8A8BE4A7-B728-411B-8248-11AC76938D0B}" srcOrd="0" destOrd="0" presId="urn:microsoft.com/office/officeart/2005/8/layout/matrix1"/>
    <dgm:cxn modelId="{9F02DD4E-CA37-4E53-9857-63B91A267A13}" type="presParOf" srcId="{8A8BE4A7-B728-411B-8248-11AC76938D0B}" destId="{BCF7B364-4C95-4035-925D-12FB94C7D4CD}" srcOrd="0" destOrd="0" presId="urn:microsoft.com/office/officeart/2005/8/layout/matrix1"/>
    <dgm:cxn modelId="{7CF50CA4-8A55-41BD-912E-38861F0CDD22}" type="presParOf" srcId="{8A8BE4A7-B728-411B-8248-11AC76938D0B}" destId="{6F5C961A-6E78-4F53-9D72-7F4C7A271F87}" srcOrd="1" destOrd="0" presId="urn:microsoft.com/office/officeart/2005/8/layout/matrix1"/>
    <dgm:cxn modelId="{FB801E42-791D-418F-85FC-B1A73FB0242E}" type="presParOf" srcId="{8A8BE4A7-B728-411B-8248-11AC76938D0B}" destId="{067DBC87-CBA5-45D6-809A-9D20AE0143B7}" srcOrd="2" destOrd="0" presId="urn:microsoft.com/office/officeart/2005/8/layout/matrix1"/>
    <dgm:cxn modelId="{36F33B9A-729A-4F93-BF34-B2FEDB78276A}" type="presParOf" srcId="{8A8BE4A7-B728-411B-8248-11AC76938D0B}" destId="{F840A30A-955F-4028-8B98-DD8DBE2E8090}" srcOrd="3" destOrd="0" presId="urn:microsoft.com/office/officeart/2005/8/layout/matrix1"/>
    <dgm:cxn modelId="{025373F3-F668-4BD6-AC0E-E96B53D136C7}" type="presParOf" srcId="{8A8BE4A7-B728-411B-8248-11AC76938D0B}" destId="{1F8400E0-D639-4D1E-B24E-367E4F397C9E}" srcOrd="4" destOrd="0" presId="urn:microsoft.com/office/officeart/2005/8/layout/matrix1"/>
    <dgm:cxn modelId="{A2EA6C74-EB41-4A7D-BB7A-80066439030F}" type="presParOf" srcId="{8A8BE4A7-B728-411B-8248-11AC76938D0B}" destId="{A0862292-E73B-483A-BEC3-F58A47FF0AB2}" srcOrd="5" destOrd="0" presId="urn:microsoft.com/office/officeart/2005/8/layout/matrix1"/>
    <dgm:cxn modelId="{F8207365-A6FE-4A1B-9EB5-330D2F258969}" type="presParOf" srcId="{8A8BE4A7-B728-411B-8248-11AC76938D0B}" destId="{FF70F586-39D5-4172-8445-7A38A5877B56}" srcOrd="6" destOrd="0" presId="urn:microsoft.com/office/officeart/2005/8/layout/matrix1"/>
    <dgm:cxn modelId="{00519519-5A6C-4279-92C4-F935D49D6197}" type="presParOf" srcId="{8A8BE4A7-B728-411B-8248-11AC76938D0B}" destId="{B222B2B7-07E0-45BD-857E-3A60FF799843}" srcOrd="7" destOrd="0" presId="urn:microsoft.com/office/officeart/2005/8/layout/matrix1"/>
    <dgm:cxn modelId="{B22CECD8-F504-4F01-95AA-854516747174}" type="presParOf" srcId="{FABB8BDC-C999-4FE0-970F-F8E54E9D9801}" destId="{9D945F9F-D534-4262-921A-C32D3056313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299954-6E70-4A9B-B3CE-C2B9C01FCFCA}" type="doc">
      <dgm:prSet loTypeId="urn:microsoft.com/office/officeart/2005/8/layout/matrix1" loCatId="matrix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973C94-64EC-4A69-91A9-1EA932BF5A92}">
      <dgm:prSet phldrT="[Text]" custT="1"/>
      <dgm:spPr/>
      <dgm:t>
        <a:bodyPr/>
        <a:lstStyle/>
        <a:p>
          <a:pPr algn="ctr"/>
          <a:endParaRPr lang="en-US" sz="2000" b="1" u="sng" dirty="0"/>
        </a:p>
        <a:p>
          <a:pPr algn="ctr"/>
          <a:endParaRPr lang="en-US" sz="2000" b="1" u="sng" dirty="0"/>
        </a:p>
        <a:p>
          <a:pPr algn="ctr"/>
          <a:r>
            <a:rPr lang="en-US" sz="2000" b="1" u="sng" dirty="0"/>
            <a:t>Says</a:t>
          </a:r>
        </a:p>
        <a:p>
          <a:pPr algn="l"/>
          <a:r>
            <a:rPr lang="en-US" sz="1800" b="0" u="none" dirty="0"/>
            <a:t>-”In initial days of my job it was very easy to use keyboard but now it’s extra strain to my whole body.</a:t>
          </a:r>
        </a:p>
        <a:p>
          <a:pPr algn="l"/>
          <a:r>
            <a:rPr lang="en-US" sz="1800" b="0" u="none" dirty="0"/>
            <a:t>-”it would have been better if there was a alternative for this”</a:t>
          </a:r>
        </a:p>
        <a:p>
          <a:pPr algn="l"/>
          <a:endParaRPr lang="en-US" sz="2400" dirty="0"/>
        </a:p>
      </dgm:t>
    </dgm:pt>
    <dgm:pt modelId="{AAD3E370-D891-4FBC-8547-1D03B6827058}" type="parTrans" cxnId="{DB9CCDA4-6184-4290-BF31-A4FE5C88A628}">
      <dgm:prSet/>
      <dgm:spPr/>
      <dgm:t>
        <a:bodyPr/>
        <a:lstStyle/>
        <a:p>
          <a:endParaRPr lang="en-US"/>
        </a:p>
      </dgm:t>
    </dgm:pt>
    <dgm:pt modelId="{F0483C19-A914-4D93-B406-813A4B176E1C}" type="sibTrans" cxnId="{DB9CCDA4-6184-4290-BF31-A4FE5C88A628}">
      <dgm:prSet/>
      <dgm:spPr/>
      <dgm:t>
        <a:bodyPr/>
        <a:lstStyle/>
        <a:p>
          <a:endParaRPr lang="en-US"/>
        </a:p>
      </dgm:t>
    </dgm:pt>
    <dgm:pt modelId="{8FA4AEF9-860A-45A6-84E0-C9F6AE420B44}">
      <dgm:prSet phldrT="[Text]" custT="1"/>
      <dgm:spPr/>
      <dgm:t>
        <a:bodyPr/>
        <a:lstStyle/>
        <a:p>
          <a:pPr algn="ctr"/>
          <a:r>
            <a:rPr lang="en-US" sz="2000" b="1" u="sng" dirty="0"/>
            <a:t>Thinks</a:t>
          </a:r>
        </a:p>
        <a:p>
          <a:pPr algn="l"/>
          <a:r>
            <a:rPr lang="en-US" sz="1800" b="0" u="none" dirty="0"/>
            <a:t>-I wish I could manage my workload efficiently.</a:t>
          </a:r>
        </a:p>
        <a:p>
          <a:pPr algn="l"/>
          <a:r>
            <a:rPr lang="en-US" sz="1800" b="0" u="none" dirty="0"/>
            <a:t>-I regret giving stress to my body as my peers are faster than me.</a:t>
          </a:r>
          <a:endParaRPr lang="en-US" sz="2400" dirty="0"/>
        </a:p>
      </dgm:t>
    </dgm:pt>
    <dgm:pt modelId="{2DF4CF69-EBB2-4010-BC5A-899AE79A3F44}" type="parTrans" cxnId="{2DBB8FE0-85CB-4CDC-A1B4-846A4426582A}">
      <dgm:prSet/>
      <dgm:spPr/>
      <dgm:t>
        <a:bodyPr/>
        <a:lstStyle/>
        <a:p>
          <a:endParaRPr lang="en-US"/>
        </a:p>
      </dgm:t>
    </dgm:pt>
    <dgm:pt modelId="{12EA8335-C013-469F-B0C5-E81D6B7B4374}" type="sibTrans" cxnId="{2DBB8FE0-85CB-4CDC-A1B4-846A4426582A}">
      <dgm:prSet/>
      <dgm:spPr/>
      <dgm:t>
        <a:bodyPr/>
        <a:lstStyle/>
        <a:p>
          <a:endParaRPr lang="en-US"/>
        </a:p>
      </dgm:t>
    </dgm:pt>
    <dgm:pt modelId="{876FF335-CC1C-4819-9ACF-BFF1AF6D7B4F}">
      <dgm:prSet phldrT="[Text]" custT="1"/>
      <dgm:spPr/>
      <dgm:t>
        <a:bodyPr/>
        <a:lstStyle/>
        <a:p>
          <a:pPr algn="ctr"/>
          <a:r>
            <a:rPr lang="id-ID" sz="2000" b="1" u="sng" dirty="0"/>
            <a:t>Does</a:t>
          </a:r>
          <a:endParaRPr lang="en-IN" sz="2000" b="1" u="sng" dirty="0"/>
        </a:p>
        <a:p>
          <a:pPr algn="l"/>
          <a:r>
            <a:rPr lang="en-IN" sz="1800" b="0" u="none" dirty="0"/>
            <a:t>-Uses virtual keyboard and audio typing sometimes as an alternative.</a:t>
          </a:r>
        </a:p>
        <a:p>
          <a:pPr algn="l"/>
          <a:r>
            <a:rPr lang="en-IN" sz="1800" b="0" u="none" dirty="0"/>
            <a:t>-Takes advice from seniors who faced same problem.</a:t>
          </a:r>
        </a:p>
        <a:p>
          <a:pPr algn="l"/>
          <a:endParaRPr lang="en-IN" sz="1800" b="0" u="none" dirty="0"/>
        </a:p>
        <a:p>
          <a:pPr algn="l"/>
          <a:endParaRPr lang="en-US" sz="1800" b="0" u="none" dirty="0"/>
        </a:p>
      </dgm:t>
    </dgm:pt>
    <dgm:pt modelId="{A67AFC3B-4260-41C2-9047-F8C6A0AF17F8}" type="parTrans" cxnId="{27C26BEC-F966-411D-B8D6-F703E241AF7B}">
      <dgm:prSet/>
      <dgm:spPr/>
      <dgm:t>
        <a:bodyPr/>
        <a:lstStyle/>
        <a:p>
          <a:endParaRPr lang="en-US"/>
        </a:p>
      </dgm:t>
    </dgm:pt>
    <dgm:pt modelId="{61129AA9-636D-4841-A880-3A3B1443AFDE}" type="sibTrans" cxnId="{27C26BEC-F966-411D-B8D6-F703E241AF7B}">
      <dgm:prSet/>
      <dgm:spPr/>
      <dgm:t>
        <a:bodyPr/>
        <a:lstStyle/>
        <a:p>
          <a:endParaRPr lang="en-US"/>
        </a:p>
      </dgm:t>
    </dgm:pt>
    <dgm:pt modelId="{28D2FBFF-C1E3-4EEA-B4E1-F48D9D5BAB0A}">
      <dgm:prSet phldrT="[Text]" custT="1"/>
      <dgm:spPr/>
      <dgm:t>
        <a:bodyPr/>
        <a:lstStyle/>
        <a:p>
          <a:pPr algn="ctr"/>
          <a:r>
            <a:rPr lang="en-US" sz="2000" b="1" u="sng" dirty="0"/>
            <a:t>Feels</a:t>
          </a:r>
        </a:p>
        <a:p>
          <a:pPr algn="l"/>
          <a:r>
            <a:rPr lang="en-US" sz="1800" b="0" u="none" dirty="0"/>
            <a:t>-Irritated when 2 keys are far apart but both needs to be pressed at same time.</a:t>
          </a:r>
        </a:p>
        <a:p>
          <a:pPr algn="l"/>
          <a:r>
            <a:rPr lang="en-US" sz="1800" b="0" u="none" dirty="0"/>
            <a:t>-Frustrated due to his slow typing and his efficiency in typing.</a:t>
          </a:r>
        </a:p>
        <a:p>
          <a:pPr algn="l"/>
          <a:endParaRPr lang="en-US" sz="1800" b="0" u="none" dirty="0"/>
        </a:p>
      </dgm:t>
    </dgm:pt>
    <dgm:pt modelId="{1CA303E1-18B1-4F2E-8B0B-6D68E8477EDE}" type="parTrans" cxnId="{F3FA4487-2BC8-4D56-B701-5BF9F8A5E211}">
      <dgm:prSet/>
      <dgm:spPr/>
      <dgm:t>
        <a:bodyPr/>
        <a:lstStyle/>
        <a:p>
          <a:endParaRPr lang="en-US"/>
        </a:p>
      </dgm:t>
    </dgm:pt>
    <dgm:pt modelId="{63DED193-A79E-43FC-A835-C90E897268D9}" type="sibTrans" cxnId="{F3FA4487-2BC8-4D56-B701-5BF9F8A5E211}">
      <dgm:prSet/>
      <dgm:spPr/>
      <dgm:t>
        <a:bodyPr/>
        <a:lstStyle/>
        <a:p>
          <a:endParaRPr lang="en-US"/>
        </a:p>
      </dgm:t>
    </dgm:pt>
    <dgm:pt modelId="{36DAAF2C-3789-44FD-B107-1F992DC64AC5}">
      <dgm:prSet phldrT="[Text]"/>
      <dgm:spPr/>
      <dgm:t>
        <a:bodyPr/>
        <a:lstStyle/>
        <a:p>
          <a:r>
            <a:rPr lang="en-US" dirty="0"/>
            <a:t>GEORGE</a:t>
          </a:r>
        </a:p>
      </dgm:t>
    </dgm:pt>
    <dgm:pt modelId="{60C39270-F13D-4588-922F-EA7FB95DFEB4}" type="sibTrans" cxnId="{59672385-EA75-4251-9311-04552E0A433B}">
      <dgm:prSet/>
      <dgm:spPr/>
      <dgm:t>
        <a:bodyPr/>
        <a:lstStyle/>
        <a:p>
          <a:endParaRPr lang="en-US"/>
        </a:p>
      </dgm:t>
    </dgm:pt>
    <dgm:pt modelId="{FF80A089-490E-47CC-A9B1-A9F29E5B226E}" type="parTrans" cxnId="{59672385-EA75-4251-9311-04552E0A433B}">
      <dgm:prSet/>
      <dgm:spPr/>
      <dgm:t>
        <a:bodyPr/>
        <a:lstStyle/>
        <a:p>
          <a:endParaRPr lang="en-US"/>
        </a:p>
      </dgm:t>
    </dgm:pt>
    <dgm:pt modelId="{FABB8BDC-C999-4FE0-970F-F8E54E9D9801}" type="pres">
      <dgm:prSet presAssocID="{AE299954-6E70-4A9B-B3CE-C2B9C01FCFC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A8BE4A7-B728-411B-8248-11AC76938D0B}" type="pres">
      <dgm:prSet presAssocID="{AE299954-6E70-4A9B-B3CE-C2B9C01FCFCA}" presName="matrix" presStyleCnt="0"/>
      <dgm:spPr/>
    </dgm:pt>
    <dgm:pt modelId="{BCF7B364-4C95-4035-925D-12FB94C7D4CD}" type="pres">
      <dgm:prSet presAssocID="{AE299954-6E70-4A9B-B3CE-C2B9C01FCFCA}" presName="tile1" presStyleLbl="node1" presStyleIdx="0" presStyleCnt="4" custLinFactNeighborX="0"/>
      <dgm:spPr/>
    </dgm:pt>
    <dgm:pt modelId="{6F5C961A-6E78-4F53-9D72-7F4C7A271F87}" type="pres">
      <dgm:prSet presAssocID="{AE299954-6E70-4A9B-B3CE-C2B9C01FCFC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7DBC87-CBA5-45D6-809A-9D20AE0143B7}" type="pres">
      <dgm:prSet presAssocID="{AE299954-6E70-4A9B-B3CE-C2B9C01FCFCA}" presName="tile2" presStyleLbl="node1" presStyleIdx="1" presStyleCnt="4"/>
      <dgm:spPr/>
    </dgm:pt>
    <dgm:pt modelId="{F840A30A-955F-4028-8B98-DD8DBE2E8090}" type="pres">
      <dgm:prSet presAssocID="{AE299954-6E70-4A9B-B3CE-C2B9C01FCFC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F8400E0-D639-4D1E-B24E-367E4F397C9E}" type="pres">
      <dgm:prSet presAssocID="{AE299954-6E70-4A9B-B3CE-C2B9C01FCFCA}" presName="tile3" presStyleLbl="node1" presStyleIdx="2" presStyleCnt="4" custLinFactNeighborY="-407"/>
      <dgm:spPr/>
    </dgm:pt>
    <dgm:pt modelId="{A0862292-E73B-483A-BEC3-F58A47FF0AB2}" type="pres">
      <dgm:prSet presAssocID="{AE299954-6E70-4A9B-B3CE-C2B9C01FCFC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70F586-39D5-4172-8445-7A38A5877B56}" type="pres">
      <dgm:prSet presAssocID="{AE299954-6E70-4A9B-B3CE-C2B9C01FCFCA}" presName="tile4" presStyleLbl="node1" presStyleIdx="3" presStyleCnt="4" custScaleY="97499" custLinFactNeighborY="-136"/>
      <dgm:spPr/>
    </dgm:pt>
    <dgm:pt modelId="{B222B2B7-07E0-45BD-857E-3A60FF799843}" type="pres">
      <dgm:prSet presAssocID="{AE299954-6E70-4A9B-B3CE-C2B9C01FCFC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D945F9F-D534-4262-921A-C32D30563131}" type="pres">
      <dgm:prSet presAssocID="{AE299954-6E70-4A9B-B3CE-C2B9C01FCFCA}" presName="centerTile" presStyleLbl="fgShp" presStyleIdx="0" presStyleCnt="1" custScaleX="65461" custScaleY="48889">
        <dgm:presLayoutVars>
          <dgm:chMax val="0"/>
          <dgm:chPref val="0"/>
        </dgm:presLayoutVars>
      </dgm:prSet>
      <dgm:spPr/>
    </dgm:pt>
  </dgm:ptLst>
  <dgm:cxnLst>
    <dgm:cxn modelId="{DE1F3310-AA4C-4002-BECC-908AAC97CC8F}" type="presOf" srcId="{28D2FBFF-C1E3-4EEA-B4E1-F48D9D5BAB0A}" destId="{FF70F586-39D5-4172-8445-7A38A5877B56}" srcOrd="0" destOrd="0" presId="urn:microsoft.com/office/officeart/2005/8/layout/matrix1"/>
    <dgm:cxn modelId="{FDF02C16-E5E1-43FB-9886-49794485D1F2}" type="presOf" srcId="{3C973C94-64EC-4A69-91A9-1EA932BF5A92}" destId="{6F5C961A-6E78-4F53-9D72-7F4C7A271F87}" srcOrd="1" destOrd="0" presId="urn:microsoft.com/office/officeart/2005/8/layout/matrix1"/>
    <dgm:cxn modelId="{A65B9027-B88B-4A8B-8E4D-8CF06F636439}" type="presOf" srcId="{8FA4AEF9-860A-45A6-84E0-C9F6AE420B44}" destId="{F840A30A-955F-4028-8B98-DD8DBE2E8090}" srcOrd="1" destOrd="0" presId="urn:microsoft.com/office/officeart/2005/8/layout/matrix1"/>
    <dgm:cxn modelId="{7408A728-F2EC-4BEE-BE65-B2B325FA7901}" type="presOf" srcId="{AE299954-6E70-4A9B-B3CE-C2B9C01FCFCA}" destId="{FABB8BDC-C999-4FE0-970F-F8E54E9D9801}" srcOrd="0" destOrd="0" presId="urn:microsoft.com/office/officeart/2005/8/layout/matrix1"/>
    <dgm:cxn modelId="{5A9C4B2B-A3AB-49C1-8501-2F64794E5AB4}" type="presOf" srcId="{3C973C94-64EC-4A69-91A9-1EA932BF5A92}" destId="{BCF7B364-4C95-4035-925D-12FB94C7D4CD}" srcOrd="0" destOrd="0" presId="urn:microsoft.com/office/officeart/2005/8/layout/matrix1"/>
    <dgm:cxn modelId="{D38EF733-8FED-4F42-9ECE-DF2C2A9EDA30}" type="presOf" srcId="{28D2FBFF-C1E3-4EEA-B4E1-F48D9D5BAB0A}" destId="{B222B2B7-07E0-45BD-857E-3A60FF799843}" srcOrd="1" destOrd="0" presId="urn:microsoft.com/office/officeart/2005/8/layout/matrix1"/>
    <dgm:cxn modelId="{425F4E6C-0510-4795-A49D-496A69D990AA}" type="presOf" srcId="{876FF335-CC1C-4819-9ACF-BFF1AF6D7B4F}" destId="{1F8400E0-D639-4D1E-B24E-367E4F397C9E}" srcOrd="0" destOrd="0" presId="urn:microsoft.com/office/officeart/2005/8/layout/matrix1"/>
    <dgm:cxn modelId="{59672385-EA75-4251-9311-04552E0A433B}" srcId="{AE299954-6E70-4A9B-B3CE-C2B9C01FCFCA}" destId="{36DAAF2C-3789-44FD-B107-1F992DC64AC5}" srcOrd="0" destOrd="0" parTransId="{FF80A089-490E-47CC-A9B1-A9F29E5B226E}" sibTransId="{60C39270-F13D-4588-922F-EA7FB95DFEB4}"/>
    <dgm:cxn modelId="{F3FA4487-2BC8-4D56-B701-5BF9F8A5E211}" srcId="{36DAAF2C-3789-44FD-B107-1F992DC64AC5}" destId="{28D2FBFF-C1E3-4EEA-B4E1-F48D9D5BAB0A}" srcOrd="3" destOrd="0" parTransId="{1CA303E1-18B1-4F2E-8B0B-6D68E8477EDE}" sibTransId="{63DED193-A79E-43FC-A835-C90E897268D9}"/>
    <dgm:cxn modelId="{97A6CEA1-40BE-481B-A974-77E685E4C2F2}" type="presOf" srcId="{876FF335-CC1C-4819-9ACF-BFF1AF6D7B4F}" destId="{A0862292-E73B-483A-BEC3-F58A47FF0AB2}" srcOrd="1" destOrd="0" presId="urn:microsoft.com/office/officeart/2005/8/layout/matrix1"/>
    <dgm:cxn modelId="{DB9CCDA4-6184-4290-BF31-A4FE5C88A628}" srcId="{36DAAF2C-3789-44FD-B107-1F992DC64AC5}" destId="{3C973C94-64EC-4A69-91A9-1EA932BF5A92}" srcOrd="0" destOrd="0" parTransId="{AAD3E370-D891-4FBC-8547-1D03B6827058}" sibTransId="{F0483C19-A914-4D93-B406-813A4B176E1C}"/>
    <dgm:cxn modelId="{75C204BC-A26F-4098-BD8A-3F5F9AAF4CB0}" type="presOf" srcId="{8FA4AEF9-860A-45A6-84E0-C9F6AE420B44}" destId="{067DBC87-CBA5-45D6-809A-9D20AE0143B7}" srcOrd="0" destOrd="0" presId="urn:microsoft.com/office/officeart/2005/8/layout/matrix1"/>
    <dgm:cxn modelId="{E4C490BF-D643-4464-BD32-A1328627772A}" type="presOf" srcId="{36DAAF2C-3789-44FD-B107-1F992DC64AC5}" destId="{9D945F9F-D534-4262-921A-C32D30563131}" srcOrd="0" destOrd="0" presId="urn:microsoft.com/office/officeart/2005/8/layout/matrix1"/>
    <dgm:cxn modelId="{2DBB8FE0-85CB-4CDC-A1B4-846A4426582A}" srcId="{36DAAF2C-3789-44FD-B107-1F992DC64AC5}" destId="{8FA4AEF9-860A-45A6-84E0-C9F6AE420B44}" srcOrd="1" destOrd="0" parTransId="{2DF4CF69-EBB2-4010-BC5A-899AE79A3F44}" sibTransId="{12EA8335-C013-469F-B0C5-E81D6B7B4374}"/>
    <dgm:cxn modelId="{27C26BEC-F966-411D-B8D6-F703E241AF7B}" srcId="{36DAAF2C-3789-44FD-B107-1F992DC64AC5}" destId="{876FF335-CC1C-4819-9ACF-BFF1AF6D7B4F}" srcOrd="2" destOrd="0" parTransId="{A67AFC3B-4260-41C2-9047-F8C6A0AF17F8}" sibTransId="{61129AA9-636D-4841-A880-3A3B1443AFDE}"/>
    <dgm:cxn modelId="{6348F3B8-0BF6-48C2-903D-6B5D43A93C87}" type="presParOf" srcId="{FABB8BDC-C999-4FE0-970F-F8E54E9D9801}" destId="{8A8BE4A7-B728-411B-8248-11AC76938D0B}" srcOrd="0" destOrd="0" presId="urn:microsoft.com/office/officeart/2005/8/layout/matrix1"/>
    <dgm:cxn modelId="{9F02DD4E-CA37-4E53-9857-63B91A267A13}" type="presParOf" srcId="{8A8BE4A7-B728-411B-8248-11AC76938D0B}" destId="{BCF7B364-4C95-4035-925D-12FB94C7D4CD}" srcOrd="0" destOrd="0" presId="urn:microsoft.com/office/officeart/2005/8/layout/matrix1"/>
    <dgm:cxn modelId="{7CF50CA4-8A55-41BD-912E-38861F0CDD22}" type="presParOf" srcId="{8A8BE4A7-B728-411B-8248-11AC76938D0B}" destId="{6F5C961A-6E78-4F53-9D72-7F4C7A271F87}" srcOrd="1" destOrd="0" presId="urn:microsoft.com/office/officeart/2005/8/layout/matrix1"/>
    <dgm:cxn modelId="{FB801E42-791D-418F-85FC-B1A73FB0242E}" type="presParOf" srcId="{8A8BE4A7-B728-411B-8248-11AC76938D0B}" destId="{067DBC87-CBA5-45D6-809A-9D20AE0143B7}" srcOrd="2" destOrd="0" presId="urn:microsoft.com/office/officeart/2005/8/layout/matrix1"/>
    <dgm:cxn modelId="{36F33B9A-729A-4F93-BF34-B2FEDB78276A}" type="presParOf" srcId="{8A8BE4A7-B728-411B-8248-11AC76938D0B}" destId="{F840A30A-955F-4028-8B98-DD8DBE2E8090}" srcOrd="3" destOrd="0" presId="urn:microsoft.com/office/officeart/2005/8/layout/matrix1"/>
    <dgm:cxn modelId="{025373F3-F668-4BD6-AC0E-E96B53D136C7}" type="presParOf" srcId="{8A8BE4A7-B728-411B-8248-11AC76938D0B}" destId="{1F8400E0-D639-4D1E-B24E-367E4F397C9E}" srcOrd="4" destOrd="0" presId="urn:microsoft.com/office/officeart/2005/8/layout/matrix1"/>
    <dgm:cxn modelId="{A2EA6C74-EB41-4A7D-BB7A-80066439030F}" type="presParOf" srcId="{8A8BE4A7-B728-411B-8248-11AC76938D0B}" destId="{A0862292-E73B-483A-BEC3-F58A47FF0AB2}" srcOrd="5" destOrd="0" presId="urn:microsoft.com/office/officeart/2005/8/layout/matrix1"/>
    <dgm:cxn modelId="{F8207365-A6FE-4A1B-9EB5-330D2F258969}" type="presParOf" srcId="{8A8BE4A7-B728-411B-8248-11AC76938D0B}" destId="{FF70F586-39D5-4172-8445-7A38A5877B56}" srcOrd="6" destOrd="0" presId="urn:microsoft.com/office/officeart/2005/8/layout/matrix1"/>
    <dgm:cxn modelId="{00519519-5A6C-4279-92C4-F935D49D6197}" type="presParOf" srcId="{8A8BE4A7-B728-411B-8248-11AC76938D0B}" destId="{B222B2B7-07E0-45BD-857E-3A60FF799843}" srcOrd="7" destOrd="0" presId="urn:microsoft.com/office/officeart/2005/8/layout/matrix1"/>
    <dgm:cxn modelId="{B22CECD8-F504-4F01-95AA-854516747174}" type="presParOf" srcId="{FABB8BDC-C999-4FE0-970F-F8E54E9D9801}" destId="{9D945F9F-D534-4262-921A-C32D3056313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B364-4C95-4035-925D-12FB94C7D4CD}">
      <dsp:nvSpPr>
        <dsp:cNvPr id="0" name=""/>
        <dsp:cNvSpPr/>
      </dsp:nvSpPr>
      <dsp:spPr>
        <a:xfrm rot="16200000">
          <a:off x="1280604" y="-1280604"/>
          <a:ext cx="2179287" cy="4740496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Says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id-ID" sz="1800" kern="1200" dirty="0"/>
            <a:t> </a:t>
          </a:r>
          <a:r>
            <a:rPr lang="en-IN" sz="1800" kern="1200" dirty="0"/>
            <a:t>“</a:t>
          </a:r>
          <a:r>
            <a:rPr lang="id-ID" sz="1800" kern="1200" dirty="0"/>
            <a:t>It is very difficult to type on the keyboard</a:t>
          </a:r>
          <a:r>
            <a:rPr lang="en-IN" sz="1800" kern="1200" dirty="0"/>
            <a:t> for a long time”.</a:t>
          </a:r>
          <a:endParaRPr lang="en-US" sz="18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- </a:t>
          </a:r>
          <a:r>
            <a:rPr lang="en-IN" sz="1800" kern="1200" dirty="0"/>
            <a:t>“Due to my physical condition I feel audio recognition much more easier than typing on keyboard”</a:t>
          </a:r>
          <a:endParaRPr lang="id-ID" sz="12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5400000">
        <a:off x="0" y="0"/>
        <a:ext cx="4740496" cy="1634465"/>
      </dsp:txXfrm>
    </dsp:sp>
    <dsp:sp modelId="{067DBC87-CBA5-45D6-809A-9D20AE0143B7}">
      <dsp:nvSpPr>
        <dsp:cNvPr id="0" name=""/>
        <dsp:cNvSpPr/>
      </dsp:nvSpPr>
      <dsp:spPr>
        <a:xfrm>
          <a:off x="4740496" y="0"/>
          <a:ext cx="4740496" cy="2179287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Thinks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I wish there was a more better alternative for a keyboard.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It would have been better if there was no stress on my body while typing.</a:t>
          </a:r>
          <a:endParaRPr lang="en-US" sz="3400" kern="1200" dirty="0"/>
        </a:p>
      </dsp:txBody>
      <dsp:txXfrm>
        <a:off x="4740496" y="0"/>
        <a:ext cx="4740496" cy="1634465"/>
      </dsp:txXfrm>
    </dsp:sp>
    <dsp:sp modelId="{1F8400E0-D639-4D1E-B24E-367E4F397C9E}">
      <dsp:nvSpPr>
        <dsp:cNvPr id="0" name=""/>
        <dsp:cNvSpPr/>
      </dsp:nvSpPr>
      <dsp:spPr>
        <a:xfrm rot="10800000">
          <a:off x="0" y="2179287"/>
          <a:ext cx="4740496" cy="2179287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Does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Requests sometimes his son to type for him.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-Takes a walk after typing on keyboard for a long time.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 rot="10800000">
        <a:off x="0" y="2724109"/>
        <a:ext cx="4740496" cy="1634465"/>
      </dsp:txXfrm>
    </dsp:sp>
    <dsp:sp modelId="{FF70F586-39D5-4172-8445-7A38A5877B56}">
      <dsp:nvSpPr>
        <dsp:cNvPr id="0" name=""/>
        <dsp:cNvSpPr/>
      </dsp:nvSpPr>
      <dsp:spPr>
        <a:xfrm rot="5400000">
          <a:off x="6021100" y="898683"/>
          <a:ext cx="2179287" cy="4740496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Feels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- I feel a lot of stress on my back because I have to slightly bend towards keyboard to type.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</dsp:txBody>
      <dsp:txXfrm rot="-5400000">
        <a:off x="4740496" y="2724108"/>
        <a:ext cx="4740496" cy="1634465"/>
      </dsp:txXfrm>
    </dsp:sp>
    <dsp:sp modelId="{9D945F9F-D534-4262-921A-C32D30563131}">
      <dsp:nvSpPr>
        <dsp:cNvPr id="0" name=""/>
        <dsp:cNvSpPr/>
      </dsp:nvSpPr>
      <dsp:spPr>
        <a:xfrm>
          <a:off x="3706167" y="1783000"/>
          <a:ext cx="1892197" cy="578916"/>
        </a:xfrm>
        <a:prstGeom prst="round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tint val="6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 A Paul</a:t>
          </a:r>
        </a:p>
      </dsp:txBody>
      <dsp:txXfrm>
        <a:off x="3734427" y="1811260"/>
        <a:ext cx="1835677" cy="522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7B364-4C95-4035-925D-12FB94C7D4CD}">
      <dsp:nvSpPr>
        <dsp:cNvPr id="0" name=""/>
        <dsp:cNvSpPr/>
      </dsp:nvSpPr>
      <dsp:spPr>
        <a:xfrm rot="16200000">
          <a:off x="1269288" y="-1269288"/>
          <a:ext cx="2070142" cy="4608719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u="sng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Says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-”In initial days of my job it was very easy to use keyboard but now it’s extra strain to my whole body.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-”it would have been better if there was a alternative for this”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5400000">
        <a:off x="0" y="0"/>
        <a:ext cx="4608719" cy="1552606"/>
      </dsp:txXfrm>
    </dsp:sp>
    <dsp:sp modelId="{067DBC87-CBA5-45D6-809A-9D20AE0143B7}">
      <dsp:nvSpPr>
        <dsp:cNvPr id="0" name=""/>
        <dsp:cNvSpPr/>
      </dsp:nvSpPr>
      <dsp:spPr>
        <a:xfrm>
          <a:off x="4608719" y="0"/>
          <a:ext cx="4608719" cy="2070142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Thinks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-I wish I could manage my workload efficiently.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-I regret giving stress to my body as my peers are faster than me.</a:t>
          </a:r>
          <a:endParaRPr lang="en-US" sz="2400" kern="1200" dirty="0"/>
        </a:p>
      </dsp:txBody>
      <dsp:txXfrm>
        <a:off x="4608719" y="0"/>
        <a:ext cx="4608719" cy="1552606"/>
      </dsp:txXfrm>
    </dsp:sp>
    <dsp:sp modelId="{1F8400E0-D639-4D1E-B24E-367E4F397C9E}">
      <dsp:nvSpPr>
        <dsp:cNvPr id="0" name=""/>
        <dsp:cNvSpPr/>
      </dsp:nvSpPr>
      <dsp:spPr>
        <a:xfrm rot="10800000">
          <a:off x="0" y="2061717"/>
          <a:ext cx="4608719" cy="2070142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u="sng" kern="1200" dirty="0"/>
            <a:t>Does</a:t>
          </a:r>
          <a:endParaRPr lang="en-IN" sz="2000" b="1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u="none" kern="1200" dirty="0"/>
            <a:t>-Uses virtual keyboard and audio typing sometimes as an alternative.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u="none" kern="1200" dirty="0"/>
            <a:t>-Takes advice from seniors who faced same problem.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u="none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u="none" kern="1200" dirty="0"/>
        </a:p>
      </dsp:txBody>
      <dsp:txXfrm rot="10800000">
        <a:off x="0" y="2579252"/>
        <a:ext cx="4608719" cy="1552606"/>
      </dsp:txXfrm>
    </dsp:sp>
    <dsp:sp modelId="{FF70F586-39D5-4172-8445-7A38A5877B56}">
      <dsp:nvSpPr>
        <dsp:cNvPr id="0" name=""/>
        <dsp:cNvSpPr/>
      </dsp:nvSpPr>
      <dsp:spPr>
        <a:xfrm rot="5400000">
          <a:off x="5903894" y="798038"/>
          <a:ext cx="2018368" cy="4608719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Feels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-Irritated when 2 keys are far apart but both needs to be pressed at same time.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-Frustrated due to his slow typing and his efficiency in typing.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u="none" kern="1200" dirty="0"/>
        </a:p>
      </dsp:txBody>
      <dsp:txXfrm rot="-5400000">
        <a:off x="4608719" y="2597805"/>
        <a:ext cx="4608719" cy="1513776"/>
      </dsp:txXfrm>
    </dsp:sp>
    <dsp:sp modelId="{9D945F9F-D534-4262-921A-C32D30563131}">
      <dsp:nvSpPr>
        <dsp:cNvPr id="0" name=""/>
        <dsp:cNvSpPr/>
      </dsp:nvSpPr>
      <dsp:spPr>
        <a:xfrm>
          <a:off x="3703644" y="1817124"/>
          <a:ext cx="1810148" cy="506035"/>
        </a:xfrm>
        <a:prstGeom prst="round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2">
              <a:tint val="6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GEORGE</a:t>
          </a:r>
        </a:p>
      </dsp:txBody>
      <dsp:txXfrm>
        <a:off x="3728347" y="1841827"/>
        <a:ext cx="1760742" cy="45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2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2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16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8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74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6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7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4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5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0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7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7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CB6E8C-2A4E-4F09-B87E-964972FEA386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13D648-8ACB-48BF-B077-B1BD7ACA9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22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Empathy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Sumukh R R - PES2201800078</a:t>
            </a:r>
          </a:p>
          <a:p>
            <a:r>
              <a:rPr lang="en-IN" dirty="0"/>
              <a:t>K Rahul Reddy - PES2201800267</a:t>
            </a:r>
          </a:p>
          <a:p>
            <a:r>
              <a:rPr lang="en-IN" dirty="0"/>
              <a:t>Sai Charan N - PES2201800281</a:t>
            </a:r>
          </a:p>
          <a:p>
            <a:r>
              <a:rPr lang="en-IN" dirty="0"/>
              <a:t>Pramath R Rao – PES2201800364</a:t>
            </a:r>
          </a:p>
        </p:txBody>
      </p:sp>
    </p:spTree>
    <p:extLst>
      <p:ext uri="{BB962C8B-B14F-4D97-AF65-F5344CB8AC3E}">
        <p14:creationId xmlns:p14="http://schemas.microsoft.com/office/powerpoint/2010/main" val="14414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1054"/>
            <a:ext cx="8534400" cy="1507067"/>
          </a:xfrm>
        </p:spPr>
        <p:txBody>
          <a:bodyPr/>
          <a:lstStyle/>
          <a:p>
            <a:r>
              <a:rPr lang="en-IN" dirty="0"/>
              <a:t>Interviewee-1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19564"/>
            <a:ext cx="8534400" cy="410710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K A Paul</a:t>
            </a:r>
          </a:p>
          <a:p>
            <a:r>
              <a:rPr lang="en-IN" dirty="0"/>
              <a:t>	He is a physically challenged person.</a:t>
            </a:r>
          </a:p>
          <a:p>
            <a:r>
              <a:rPr lang="en-IN" dirty="0"/>
              <a:t>	He is 45 years old.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8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4859"/>
            <a:ext cx="8534400" cy="1507067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03763"/>
            <a:ext cx="8534400" cy="3615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How do you manage to type on the keyboard?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What is your experience with operating a keyboard?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problems do you face while using a keyboard?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48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4931"/>
            <a:ext cx="8534400" cy="1507067"/>
          </a:xfrm>
        </p:spPr>
        <p:txBody>
          <a:bodyPr/>
          <a:lstStyle/>
          <a:p>
            <a:r>
              <a:rPr lang="en-IN" dirty="0"/>
              <a:t>Empathy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6782"/>
              </p:ext>
            </p:extLst>
          </p:nvPr>
        </p:nvGraphicFramePr>
        <p:xfrm>
          <a:off x="568170" y="2032986"/>
          <a:ext cx="9480993" cy="435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1054"/>
            <a:ext cx="8534400" cy="1507067"/>
          </a:xfrm>
        </p:spPr>
        <p:txBody>
          <a:bodyPr/>
          <a:lstStyle/>
          <a:p>
            <a:r>
              <a:rPr lang="en-IN" dirty="0"/>
              <a:t>Interviewee-2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19564"/>
            <a:ext cx="8534400" cy="410710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George</a:t>
            </a:r>
          </a:p>
          <a:p>
            <a:r>
              <a:rPr lang="en-IN" dirty="0"/>
              <a:t>He is a software engineer in a private company .</a:t>
            </a:r>
          </a:p>
          <a:p>
            <a:r>
              <a:rPr lang="en-IN" dirty="0"/>
              <a:t>He is 35 years old.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50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4859"/>
            <a:ext cx="8534400" cy="1507067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03763"/>
            <a:ext cx="8534400" cy="3615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Are you comfortable with using your company’s  keyword?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Does it cause you any discomfort?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 you prefer using keyboard on daily basis ?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93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4931"/>
            <a:ext cx="8534400" cy="1507067"/>
          </a:xfrm>
        </p:spPr>
        <p:txBody>
          <a:bodyPr/>
          <a:lstStyle/>
          <a:p>
            <a:r>
              <a:rPr lang="en-IN" dirty="0"/>
              <a:t>Empathy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140146"/>
              </p:ext>
            </p:extLst>
          </p:nvPr>
        </p:nvGraphicFramePr>
        <p:xfrm>
          <a:off x="778819" y="2192784"/>
          <a:ext cx="9217438" cy="414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1007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357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Empathy map</vt:lpstr>
      <vt:lpstr>Interviewee-1</vt:lpstr>
      <vt:lpstr>Questions</vt:lpstr>
      <vt:lpstr>Empathy Map</vt:lpstr>
      <vt:lpstr>Interviewee-2</vt:lpstr>
      <vt:lpstr>Questions</vt:lpstr>
      <vt:lpstr>Empathy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map</dc:title>
  <dc:creator>Rahul Reddy</dc:creator>
  <cp:lastModifiedBy>sumukh r r</cp:lastModifiedBy>
  <cp:revision>16</cp:revision>
  <dcterms:created xsi:type="dcterms:W3CDTF">2021-04-17T12:39:44Z</dcterms:created>
  <dcterms:modified xsi:type="dcterms:W3CDTF">2021-04-19T01:52:51Z</dcterms:modified>
</cp:coreProperties>
</file>