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C6B-9CA9-40CD-9F67-00E4FFD9E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C0B57-9AF1-4FC1-A341-63100253E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C76B-BA07-4136-8FB4-CB4626F6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CA870-5DF3-4F4C-93D8-E6FAD238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759E-BB20-4F28-9AE5-D74D9976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F50A-0429-4529-BC4E-5EEF4E00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5E1B2-1970-422C-A950-ADD8F061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3CB2A-B8D5-46D1-87BA-CC99CF9E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7431E-051F-4463-A0B0-2E21E6BD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7BADD-9FB3-4FD6-B977-9590F3B3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3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D99B0-151E-4973-91DD-6C1EF3417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DF52B-F100-4B3F-869F-4AFFBDBA0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0338-98B3-4429-B851-19B67CBE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293F-3E74-449B-BF85-968977EF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6A91-F269-408A-8AF2-D4331D22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3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9B7C-36FB-4A1F-AD08-BBC9225F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2483-E920-4058-989F-2C378F3A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3728-52AF-4CE4-AA83-892DDA42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184E-8958-4AB5-80E7-39065845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FE7B-5CCB-4865-9B1E-F5A1EAE0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6E0D-6460-4335-8751-3900E366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4FC3E-CCFF-46A1-B62A-5A674E05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E4B8C-8937-4C25-97C4-EF369301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1C66-31B0-4AD8-A2AC-72ECE61D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5AB6-0E98-49B5-8105-2C3EF0B3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04C8-EC0F-4204-8C66-FB177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69A8-3165-4620-9825-CB993C7E8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26A7B-88FF-4815-B256-286224C2B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2BFD-E930-4258-BE07-36DE78CC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641C4-35DB-4B0E-BF3E-A6AEFA66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532E1-1AA8-40EF-B130-C689E3C7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2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39D1-1D50-4ACC-9436-4735D59D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0A16A-4129-4068-9F09-B4E4F1B0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87860-B266-4C56-BEE0-68E5529F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8ACAA-B943-473C-A9B6-2BB6F7E7B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E8BB9-EA8D-40BD-9560-910D68079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C9252-D0EA-4DB5-AFB2-4302D2C4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E3934-0B58-42E7-9FB7-10E58BF8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F44DD-FB01-4486-80A1-824C0455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6366-D847-46D5-BC76-B6E1A31B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DB5FC-0FB1-4AFB-B498-8878B098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8D7CB-A2F4-4662-B6B2-97CBD288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51DF5-A59C-4439-9C73-56B4D9C3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0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85EEB-2FF4-4ED7-8298-DFBCDE85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74F92-6856-4BF4-BA00-0066C20C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3AA1D-193F-482E-AC7B-F8E10A8A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9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77C5-3FB5-4F88-9FCC-A1E9816C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F167-E595-43E4-B06A-70658AB4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2E8D2-48D9-449C-9E08-CEFC647B7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96CC9-0C8B-4D90-83CF-E6A708E3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8FF38-125D-45B0-B5EF-8BF1591A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EE0A2-9514-45E0-BF9A-F3F218C8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8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394F-62E4-43E2-8779-97BBEC69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0058A-F452-4E3C-8095-487EEFFD5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1811E-5A52-4B1D-8F96-1AB516F80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C414C-B621-430D-8E14-8DF3B234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FDE5-D9B4-499C-B797-E8CA3DF6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A8897-E871-4ADA-8304-97BCE65B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4B9B0-12AB-4C75-A065-ACC3E6C6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1786-0141-4B00-9834-04FFAE3FD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489-E0B0-444E-81DD-E6D0FECB7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9069-9810-4D1E-96A6-4C649D03181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5BC6-15E2-4174-A846-34C037917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C7D1-9FF0-4EF7-B480-1398ED974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E482-C396-4A72-AD21-5A53E86F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5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6DC952-A35A-48DA-9F87-66319E43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2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A91C2-E035-47E9-97B5-70A9A9C63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05A31-A4DA-44B0-AA80-DBC715E2B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E0850-7577-4425-9DBE-DE8F80A88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5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9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C0CEE-3121-4675-89E6-B7E184FD1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6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B3F13-420B-45AA-80EB-B9D7FA863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A9588-12F4-4719-AC8D-57CAE9120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66E6F-6DD7-4EFB-A4F9-4F4786BB4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7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E6B4F-4AC0-44EB-B6BF-07CA5327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2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28671-9503-41A5-B7B2-6F0CC6FF4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2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navee1cmy@gmail.com</dc:creator>
  <cp:lastModifiedBy>navee1cmy@gmail.com</cp:lastModifiedBy>
  <cp:revision>4</cp:revision>
  <dcterms:created xsi:type="dcterms:W3CDTF">2021-04-16T17:43:32Z</dcterms:created>
  <dcterms:modified xsi:type="dcterms:W3CDTF">2021-04-16T18:13:03Z</dcterms:modified>
</cp:coreProperties>
</file>