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3" r:id="rId3"/>
    <p:sldId id="257" r:id="rId4"/>
    <p:sldId id="258" r:id="rId5"/>
    <p:sldId id="259" r:id="rId6"/>
    <p:sldId id="260" r:id="rId7"/>
    <p:sldId id="261" r:id="rId8"/>
    <p:sldId id="262"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6" d="100"/>
          <a:sy n="86" d="100"/>
        </p:scale>
        <p:origin x="55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7E5248-FB18-4799-80CA-65A35EBD06C5}" type="datetimeFigureOut">
              <a:rPr lang="en-IN" smtClean="0"/>
              <a:t>20-07-2019</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4B06B45-96EB-458A-A05D-87B0DE576200}" type="slidenum">
              <a:rPr lang="en-IN" smtClean="0"/>
              <a:t>‹#›</a:t>
            </a:fld>
            <a:endParaRPr lang="en-IN"/>
          </a:p>
        </p:txBody>
      </p:sp>
    </p:spTree>
    <p:extLst>
      <p:ext uri="{BB962C8B-B14F-4D97-AF65-F5344CB8AC3E}">
        <p14:creationId xmlns:p14="http://schemas.microsoft.com/office/powerpoint/2010/main" val="3546706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7E5248-FB18-4799-80CA-65A35EBD06C5}" type="datetimeFigureOut">
              <a:rPr lang="en-IN" smtClean="0"/>
              <a:t>20-07-2019</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4B06B45-96EB-458A-A05D-87B0DE576200}" type="slidenum">
              <a:rPr lang="en-IN" smtClean="0"/>
              <a:t>‹#›</a:t>
            </a:fld>
            <a:endParaRPr lang="en-IN"/>
          </a:p>
        </p:txBody>
      </p:sp>
    </p:spTree>
    <p:extLst>
      <p:ext uri="{BB962C8B-B14F-4D97-AF65-F5344CB8AC3E}">
        <p14:creationId xmlns:p14="http://schemas.microsoft.com/office/powerpoint/2010/main" val="2165047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7E5248-FB18-4799-80CA-65A35EBD06C5}" type="datetimeFigureOut">
              <a:rPr lang="en-IN" smtClean="0"/>
              <a:t>20-07-2019</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4B06B45-96EB-458A-A05D-87B0DE576200}"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61230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C7E5248-FB18-4799-80CA-65A35EBD06C5}" type="datetimeFigureOut">
              <a:rPr lang="en-IN" smtClean="0"/>
              <a:t>20-07-2019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4B06B45-96EB-458A-A05D-87B0DE576200}" type="slidenum">
              <a:rPr lang="en-IN" smtClean="0"/>
              <a:t>‹#›</a:t>
            </a:fld>
            <a:endParaRPr lang="en-IN"/>
          </a:p>
        </p:txBody>
      </p:sp>
    </p:spTree>
    <p:extLst>
      <p:ext uri="{BB962C8B-B14F-4D97-AF65-F5344CB8AC3E}">
        <p14:creationId xmlns:p14="http://schemas.microsoft.com/office/powerpoint/2010/main" val="2616254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C7E5248-FB18-4799-80CA-65A35EBD06C5}" type="datetimeFigureOut">
              <a:rPr lang="en-IN" smtClean="0"/>
              <a:t>20-07-2019</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4B06B45-96EB-458A-A05D-87B0DE576200}"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92025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C7E5248-FB18-4799-80CA-65A35EBD06C5}" type="datetimeFigureOut">
              <a:rPr lang="en-IN" smtClean="0"/>
              <a:t>20-07-2019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4B06B45-96EB-458A-A05D-87B0DE576200}" type="slidenum">
              <a:rPr lang="en-IN" smtClean="0"/>
              <a:t>‹#›</a:t>
            </a:fld>
            <a:endParaRPr lang="en-IN"/>
          </a:p>
        </p:txBody>
      </p:sp>
    </p:spTree>
    <p:extLst>
      <p:ext uri="{BB962C8B-B14F-4D97-AF65-F5344CB8AC3E}">
        <p14:creationId xmlns:p14="http://schemas.microsoft.com/office/powerpoint/2010/main" val="813425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7E5248-FB18-4799-80CA-65A35EBD06C5}" type="datetimeFigureOut">
              <a:rPr lang="en-IN" smtClean="0"/>
              <a:t>20-07-2019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4B06B45-96EB-458A-A05D-87B0DE576200}" type="slidenum">
              <a:rPr lang="en-IN" smtClean="0"/>
              <a:t>‹#›</a:t>
            </a:fld>
            <a:endParaRPr lang="en-IN"/>
          </a:p>
        </p:txBody>
      </p:sp>
    </p:spTree>
    <p:extLst>
      <p:ext uri="{BB962C8B-B14F-4D97-AF65-F5344CB8AC3E}">
        <p14:creationId xmlns:p14="http://schemas.microsoft.com/office/powerpoint/2010/main" val="2593278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7E5248-FB18-4799-80CA-65A35EBD06C5}" type="datetimeFigureOut">
              <a:rPr lang="en-IN" smtClean="0"/>
              <a:t>20-07-2019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4B06B45-96EB-458A-A05D-87B0DE576200}" type="slidenum">
              <a:rPr lang="en-IN" smtClean="0"/>
              <a:t>‹#›</a:t>
            </a:fld>
            <a:endParaRPr lang="en-IN"/>
          </a:p>
        </p:txBody>
      </p:sp>
    </p:spTree>
    <p:extLst>
      <p:ext uri="{BB962C8B-B14F-4D97-AF65-F5344CB8AC3E}">
        <p14:creationId xmlns:p14="http://schemas.microsoft.com/office/powerpoint/2010/main" val="171545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7E5248-FB18-4799-80CA-65A35EBD06C5}" type="datetimeFigureOut">
              <a:rPr lang="en-IN" smtClean="0"/>
              <a:t>20-07-2019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4B06B45-96EB-458A-A05D-87B0DE576200}" type="slidenum">
              <a:rPr lang="en-IN" smtClean="0"/>
              <a:t>‹#›</a:t>
            </a:fld>
            <a:endParaRPr lang="en-IN"/>
          </a:p>
        </p:txBody>
      </p:sp>
    </p:spTree>
    <p:extLst>
      <p:ext uri="{BB962C8B-B14F-4D97-AF65-F5344CB8AC3E}">
        <p14:creationId xmlns:p14="http://schemas.microsoft.com/office/powerpoint/2010/main" val="416052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7E5248-FB18-4799-80CA-65A35EBD06C5}" type="datetimeFigureOut">
              <a:rPr lang="en-IN" smtClean="0"/>
              <a:t>20-07-2019</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4B06B45-96EB-458A-A05D-87B0DE576200}" type="slidenum">
              <a:rPr lang="en-IN" smtClean="0"/>
              <a:t>‹#›</a:t>
            </a:fld>
            <a:endParaRPr lang="en-IN"/>
          </a:p>
        </p:txBody>
      </p:sp>
    </p:spTree>
    <p:extLst>
      <p:ext uri="{BB962C8B-B14F-4D97-AF65-F5344CB8AC3E}">
        <p14:creationId xmlns:p14="http://schemas.microsoft.com/office/powerpoint/2010/main" val="550092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7E5248-FB18-4799-80CA-65A35EBD06C5}" type="datetimeFigureOut">
              <a:rPr lang="en-IN" smtClean="0"/>
              <a:t>20-07-2019</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4B06B45-96EB-458A-A05D-87B0DE576200}" type="slidenum">
              <a:rPr lang="en-IN" smtClean="0"/>
              <a:t>‹#›</a:t>
            </a:fld>
            <a:endParaRPr lang="en-IN"/>
          </a:p>
        </p:txBody>
      </p:sp>
    </p:spTree>
    <p:extLst>
      <p:ext uri="{BB962C8B-B14F-4D97-AF65-F5344CB8AC3E}">
        <p14:creationId xmlns:p14="http://schemas.microsoft.com/office/powerpoint/2010/main" val="1188518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7E5248-FB18-4799-80CA-65A35EBD06C5}" type="datetimeFigureOut">
              <a:rPr lang="en-IN" smtClean="0"/>
              <a:t>20-07-2019</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4B06B45-96EB-458A-A05D-87B0DE576200}" type="slidenum">
              <a:rPr lang="en-IN" smtClean="0"/>
              <a:t>‹#›</a:t>
            </a:fld>
            <a:endParaRPr lang="en-IN"/>
          </a:p>
        </p:txBody>
      </p:sp>
    </p:spTree>
    <p:extLst>
      <p:ext uri="{BB962C8B-B14F-4D97-AF65-F5344CB8AC3E}">
        <p14:creationId xmlns:p14="http://schemas.microsoft.com/office/powerpoint/2010/main" val="1950717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7E5248-FB18-4799-80CA-65A35EBD06C5}" type="datetimeFigureOut">
              <a:rPr lang="en-IN" smtClean="0"/>
              <a:t>20-07-2019</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4B06B45-96EB-458A-A05D-87B0DE576200}" type="slidenum">
              <a:rPr lang="en-IN" smtClean="0"/>
              <a:t>‹#›</a:t>
            </a:fld>
            <a:endParaRPr lang="en-IN"/>
          </a:p>
        </p:txBody>
      </p:sp>
    </p:spTree>
    <p:extLst>
      <p:ext uri="{BB962C8B-B14F-4D97-AF65-F5344CB8AC3E}">
        <p14:creationId xmlns:p14="http://schemas.microsoft.com/office/powerpoint/2010/main" val="1412309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7E5248-FB18-4799-80CA-65A35EBD06C5}" type="datetimeFigureOut">
              <a:rPr lang="en-IN" smtClean="0"/>
              <a:t>20-07-2019</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4B06B45-96EB-458A-A05D-87B0DE576200}" type="slidenum">
              <a:rPr lang="en-IN" smtClean="0"/>
              <a:t>‹#›</a:t>
            </a:fld>
            <a:endParaRPr lang="en-IN"/>
          </a:p>
        </p:txBody>
      </p:sp>
    </p:spTree>
    <p:extLst>
      <p:ext uri="{BB962C8B-B14F-4D97-AF65-F5344CB8AC3E}">
        <p14:creationId xmlns:p14="http://schemas.microsoft.com/office/powerpoint/2010/main" val="247793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7E5248-FB18-4799-80CA-65A35EBD06C5}" type="datetimeFigureOut">
              <a:rPr lang="en-IN" smtClean="0"/>
              <a:t>20-07-2019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4B06B45-96EB-458A-A05D-87B0DE576200}" type="slidenum">
              <a:rPr lang="en-IN" smtClean="0"/>
              <a:t>‹#›</a:t>
            </a:fld>
            <a:endParaRPr lang="en-IN"/>
          </a:p>
        </p:txBody>
      </p:sp>
    </p:spTree>
    <p:extLst>
      <p:ext uri="{BB962C8B-B14F-4D97-AF65-F5344CB8AC3E}">
        <p14:creationId xmlns:p14="http://schemas.microsoft.com/office/powerpoint/2010/main" val="2728717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7E5248-FB18-4799-80CA-65A35EBD06C5}" type="datetimeFigureOut">
              <a:rPr lang="en-IN" smtClean="0"/>
              <a:t>20-07-2019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4B06B45-96EB-458A-A05D-87B0DE576200}" type="slidenum">
              <a:rPr lang="en-IN" smtClean="0"/>
              <a:t>‹#›</a:t>
            </a:fld>
            <a:endParaRPr lang="en-IN"/>
          </a:p>
        </p:txBody>
      </p:sp>
    </p:spTree>
    <p:extLst>
      <p:ext uri="{BB962C8B-B14F-4D97-AF65-F5344CB8AC3E}">
        <p14:creationId xmlns:p14="http://schemas.microsoft.com/office/powerpoint/2010/main" val="1515879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C7E5248-FB18-4799-80CA-65A35EBD06C5}" type="datetimeFigureOut">
              <a:rPr lang="en-IN" smtClean="0"/>
              <a:t>20-07-2019</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4B06B45-96EB-458A-A05D-87B0DE576200}" type="slidenum">
              <a:rPr lang="en-IN" smtClean="0"/>
              <a:t>‹#›</a:t>
            </a:fld>
            <a:endParaRPr lang="en-IN"/>
          </a:p>
        </p:txBody>
      </p:sp>
    </p:spTree>
    <p:extLst>
      <p:ext uri="{BB962C8B-B14F-4D97-AF65-F5344CB8AC3E}">
        <p14:creationId xmlns:p14="http://schemas.microsoft.com/office/powerpoint/2010/main" val="42551556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7054A-60E9-47DB-B658-1297B7C4658E}"/>
              </a:ext>
            </a:extLst>
          </p:cNvPr>
          <p:cNvSpPr>
            <a:spLocks noGrp="1"/>
          </p:cNvSpPr>
          <p:nvPr>
            <p:ph type="ctrTitle"/>
          </p:nvPr>
        </p:nvSpPr>
        <p:spPr/>
        <p:txBody>
          <a:bodyPr/>
          <a:lstStyle/>
          <a:p>
            <a:r>
              <a:rPr lang="en-IN" dirty="0"/>
              <a:t>Heart Attack Predictor</a:t>
            </a:r>
          </a:p>
        </p:txBody>
      </p:sp>
      <p:sp>
        <p:nvSpPr>
          <p:cNvPr id="3" name="Subtitle 2">
            <a:extLst>
              <a:ext uri="{FF2B5EF4-FFF2-40B4-BE49-F238E27FC236}">
                <a16:creationId xmlns:a16="http://schemas.microsoft.com/office/drawing/2014/main" id="{2D842DCA-8A82-4483-AAC3-5A39598A76B0}"/>
              </a:ext>
            </a:extLst>
          </p:cNvPr>
          <p:cNvSpPr>
            <a:spLocks noGrp="1"/>
          </p:cNvSpPr>
          <p:nvPr>
            <p:ph type="subTitle" idx="1"/>
          </p:nvPr>
        </p:nvSpPr>
        <p:spPr/>
        <p:txBody>
          <a:bodyPr/>
          <a:lstStyle/>
          <a:p>
            <a:r>
              <a:rPr lang="en-IN" dirty="0"/>
              <a:t>By </a:t>
            </a:r>
            <a:r>
              <a:rPr lang="en-IN" dirty="0" err="1"/>
              <a:t>Sumukh</a:t>
            </a:r>
            <a:r>
              <a:rPr lang="en-IN" dirty="0"/>
              <a:t>, Mahesh, Shruthi.</a:t>
            </a:r>
          </a:p>
          <a:p>
            <a:endParaRPr lang="en-IN" dirty="0"/>
          </a:p>
        </p:txBody>
      </p:sp>
    </p:spTree>
    <p:extLst>
      <p:ext uri="{BB962C8B-B14F-4D97-AF65-F5344CB8AC3E}">
        <p14:creationId xmlns:p14="http://schemas.microsoft.com/office/powerpoint/2010/main" val="1281337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A99FF-913E-4D29-803B-A7FA74A7B67C}"/>
              </a:ext>
            </a:extLst>
          </p:cNvPr>
          <p:cNvSpPr>
            <a:spLocks noGrp="1"/>
          </p:cNvSpPr>
          <p:nvPr>
            <p:ph type="title"/>
          </p:nvPr>
        </p:nvSpPr>
        <p:spPr>
          <a:xfrm>
            <a:off x="2500435" y="2743200"/>
            <a:ext cx="8915399" cy="1112824"/>
          </a:xfrm>
        </p:spPr>
        <p:txBody>
          <a:bodyPr>
            <a:normAutofit/>
          </a:bodyPr>
          <a:lstStyle/>
          <a:p>
            <a:pPr algn="ctr"/>
            <a:r>
              <a:rPr lang="en-IN" sz="5400" dirty="0"/>
              <a:t>THANK YOU!</a:t>
            </a:r>
          </a:p>
        </p:txBody>
      </p:sp>
    </p:spTree>
    <p:extLst>
      <p:ext uri="{BB962C8B-B14F-4D97-AF65-F5344CB8AC3E}">
        <p14:creationId xmlns:p14="http://schemas.microsoft.com/office/powerpoint/2010/main" val="3759378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597E-9F89-45CE-9C7E-AA477BADB2E9}"/>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a16="http://schemas.microsoft.com/office/drawing/2014/main" id="{E42CC828-70D5-4EC4-BECC-8E7D7A04EC72}"/>
              </a:ext>
            </a:extLst>
          </p:cNvPr>
          <p:cNvSpPr>
            <a:spLocks noGrp="1"/>
          </p:cNvSpPr>
          <p:nvPr>
            <p:ph idx="1"/>
          </p:nvPr>
        </p:nvSpPr>
        <p:spPr/>
        <p:txBody>
          <a:bodyPr>
            <a:normAutofit/>
          </a:bodyPr>
          <a:lstStyle/>
          <a:p>
            <a:r>
              <a:rPr lang="en-IN" sz="2800" dirty="0"/>
              <a:t>We thank Aditya sir for the immense help and support towards our project and making it successful.</a:t>
            </a:r>
          </a:p>
          <a:p>
            <a:r>
              <a:rPr lang="en-IN" sz="2800" dirty="0"/>
              <a:t>We also like to thank </a:t>
            </a:r>
            <a:r>
              <a:rPr lang="en-IN" sz="2800" dirty="0" err="1"/>
              <a:t>Tequed</a:t>
            </a:r>
            <a:r>
              <a:rPr lang="en-IN" sz="2800" dirty="0"/>
              <a:t> labs for giving us an opportunity and platform to train us and help us build projects like these.</a:t>
            </a:r>
          </a:p>
        </p:txBody>
      </p:sp>
    </p:spTree>
    <p:extLst>
      <p:ext uri="{BB962C8B-B14F-4D97-AF65-F5344CB8AC3E}">
        <p14:creationId xmlns:p14="http://schemas.microsoft.com/office/powerpoint/2010/main" val="2893464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E6307-11E3-43A4-A293-86BB58435EB0}"/>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C9ABBADB-DD70-4E51-84CD-B7A05063FB0D}"/>
              </a:ext>
            </a:extLst>
          </p:cNvPr>
          <p:cNvSpPr>
            <a:spLocks noGrp="1"/>
          </p:cNvSpPr>
          <p:nvPr>
            <p:ph idx="1"/>
          </p:nvPr>
        </p:nvSpPr>
        <p:spPr/>
        <p:txBody>
          <a:bodyPr>
            <a:normAutofit/>
          </a:bodyPr>
          <a:lstStyle/>
          <a:p>
            <a:r>
              <a:rPr lang="en-IN" sz="2400" dirty="0"/>
              <a:t>In the modern world healthcare doesn’t only revolve around stethoscope, scalpels and thermometers. The Computer revolution has affected heath care such that even modern hospitals use computers to aid doctors.</a:t>
            </a:r>
          </a:p>
          <a:p>
            <a:r>
              <a:rPr lang="en-IN" sz="2400" dirty="0"/>
              <a:t>To be looking from the other side, many IT based concepts can be used in various fields of healthcare like cloud storages, statistical plots, databases etc. which makes the world an interdependent place.   </a:t>
            </a:r>
          </a:p>
        </p:txBody>
      </p:sp>
    </p:spTree>
    <p:extLst>
      <p:ext uri="{BB962C8B-B14F-4D97-AF65-F5344CB8AC3E}">
        <p14:creationId xmlns:p14="http://schemas.microsoft.com/office/powerpoint/2010/main" val="2736264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E0A14-739B-4011-9042-6C7E6795E100}"/>
              </a:ext>
            </a:extLst>
          </p:cNvPr>
          <p:cNvSpPr>
            <a:spLocks noGrp="1"/>
          </p:cNvSpPr>
          <p:nvPr>
            <p:ph type="title"/>
          </p:nvPr>
        </p:nvSpPr>
        <p:spPr/>
        <p:txBody>
          <a:bodyPr/>
          <a:lstStyle/>
          <a:p>
            <a:r>
              <a:rPr lang="en-IN" dirty="0"/>
              <a:t>The Idea</a:t>
            </a:r>
            <a:br>
              <a:rPr lang="en-IN" dirty="0"/>
            </a:br>
            <a:endParaRPr lang="en-IN" dirty="0"/>
          </a:p>
        </p:txBody>
      </p:sp>
      <p:sp>
        <p:nvSpPr>
          <p:cNvPr id="3" name="Content Placeholder 2">
            <a:extLst>
              <a:ext uri="{FF2B5EF4-FFF2-40B4-BE49-F238E27FC236}">
                <a16:creationId xmlns:a16="http://schemas.microsoft.com/office/drawing/2014/main" id="{EED01551-72B7-4C9B-A0EE-C6591DAFA9C2}"/>
              </a:ext>
            </a:extLst>
          </p:cNvPr>
          <p:cNvSpPr>
            <a:spLocks noGrp="1"/>
          </p:cNvSpPr>
          <p:nvPr>
            <p:ph idx="1"/>
          </p:nvPr>
        </p:nvSpPr>
        <p:spPr>
          <a:xfrm>
            <a:off x="2589212" y="2133600"/>
            <a:ext cx="8915400" cy="3777622"/>
          </a:xfrm>
        </p:spPr>
        <p:txBody>
          <a:bodyPr>
            <a:normAutofit lnSpcReduction="10000"/>
          </a:bodyPr>
          <a:lstStyle/>
          <a:p>
            <a:r>
              <a:rPr lang="en-IN" sz="2400" dirty="0"/>
              <a:t>There are many tools related to disease prediction. But particularly in case of heart related diseases have been analysed and risk level is generated. But there are few such devices for prediction of heart related diseases. So, this particular device can be used for prediction of occurrences of heart attack.</a:t>
            </a:r>
          </a:p>
          <a:p>
            <a:r>
              <a:rPr lang="en-IN" sz="2400" dirty="0"/>
              <a:t>As you know from recent news doctors are blamed for the slightest deviation of prognosis, the prediction of heart attacks is always a challenge we make use of Machine Learning to  tackle this.</a:t>
            </a:r>
          </a:p>
          <a:p>
            <a:pPr marL="0" indent="0">
              <a:buNone/>
            </a:pPr>
            <a:endParaRPr lang="en-IN" sz="2400" dirty="0"/>
          </a:p>
        </p:txBody>
      </p:sp>
    </p:spTree>
    <p:extLst>
      <p:ext uri="{BB962C8B-B14F-4D97-AF65-F5344CB8AC3E}">
        <p14:creationId xmlns:p14="http://schemas.microsoft.com/office/powerpoint/2010/main" val="3970328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A1614-88C1-47C5-B04F-EDC7C76687EA}"/>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612CC1FD-65D8-4838-A8F5-FB22722DEC6E}"/>
              </a:ext>
            </a:extLst>
          </p:cNvPr>
          <p:cNvSpPr>
            <a:spLocks noGrp="1"/>
          </p:cNvSpPr>
          <p:nvPr>
            <p:ph idx="1"/>
          </p:nvPr>
        </p:nvSpPr>
        <p:spPr>
          <a:xfrm>
            <a:off x="2592925" y="1540189"/>
            <a:ext cx="8915400" cy="2827625"/>
          </a:xfrm>
        </p:spPr>
        <p:txBody>
          <a:bodyPr>
            <a:normAutofit/>
          </a:bodyPr>
          <a:lstStyle/>
          <a:p>
            <a:r>
              <a:rPr lang="en-IN" sz="2400" dirty="0"/>
              <a:t>Given the Name, age, Blood pressure trends(min, </a:t>
            </a:r>
            <a:r>
              <a:rPr lang="en-IN" sz="2400" dirty="0" err="1"/>
              <a:t>avg</a:t>
            </a:r>
            <a:r>
              <a:rPr lang="en-IN" sz="2400" dirty="0"/>
              <a:t>, max) and the time-in-care, can a model be trained to predict the chances of a fatal heart-attack?</a:t>
            </a:r>
          </a:p>
          <a:p>
            <a:pPr marL="0" indent="0">
              <a:buNone/>
            </a:pPr>
            <a:endParaRPr lang="en-IN" sz="2400" dirty="0"/>
          </a:p>
          <a:p>
            <a:r>
              <a:rPr lang="en-IN" sz="2400" dirty="0"/>
              <a:t>Input=[Name, Age, </a:t>
            </a:r>
            <a:r>
              <a:rPr lang="en-IN" sz="2400" dirty="0" err="1"/>
              <a:t>Minbp</a:t>
            </a:r>
            <a:r>
              <a:rPr lang="en-IN" sz="2400" dirty="0"/>
              <a:t>, </a:t>
            </a:r>
            <a:r>
              <a:rPr lang="en-IN" sz="2400" dirty="0" err="1"/>
              <a:t>Maxbp</a:t>
            </a:r>
            <a:r>
              <a:rPr lang="en-IN" sz="2400" dirty="0"/>
              <a:t>, </a:t>
            </a:r>
            <a:r>
              <a:rPr lang="en-IN" sz="2400" dirty="0" err="1"/>
              <a:t>Tincare</a:t>
            </a:r>
            <a:r>
              <a:rPr lang="en-IN" sz="2400" dirty="0"/>
              <a:t>]</a:t>
            </a:r>
          </a:p>
          <a:p>
            <a:r>
              <a:rPr lang="en-IN" sz="2400" dirty="0"/>
              <a:t>Output=[Chances, </a:t>
            </a:r>
            <a:r>
              <a:rPr lang="en-IN" sz="2400" dirty="0" err="1"/>
              <a:t>TimeOD</a:t>
            </a:r>
            <a:r>
              <a:rPr lang="en-IN" sz="2400" dirty="0"/>
              <a:t>]</a:t>
            </a:r>
          </a:p>
          <a:p>
            <a:endParaRPr lang="en-IN" sz="2400" dirty="0"/>
          </a:p>
        </p:txBody>
      </p:sp>
      <p:sp>
        <p:nvSpPr>
          <p:cNvPr id="4" name="Rectangle 3">
            <a:extLst>
              <a:ext uri="{FF2B5EF4-FFF2-40B4-BE49-F238E27FC236}">
                <a16:creationId xmlns:a16="http://schemas.microsoft.com/office/drawing/2014/main" id="{AB1A5DD7-2D05-4EB8-82AA-254D2F302C23}"/>
              </a:ext>
            </a:extLst>
          </p:cNvPr>
          <p:cNvSpPr/>
          <p:nvPr/>
        </p:nvSpPr>
        <p:spPr>
          <a:xfrm>
            <a:off x="1926454" y="5069150"/>
            <a:ext cx="1154097" cy="6036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INPUT</a:t>
            </a:r>
          </a:p>
        </p:txBody>
      </p:sp>
      <p:sp>
        <p:nvSpPr>
          <p:cNvPr id="5" name="Rectangle 4">
            <a:extLst>
              <a:ext uri="{FF2B5EF4-FFF2-40B4-BE49-F238E27FC236}">
                <a16:creationId xmlns:a16="http://schemas.microsoft.com/office/drawing/2014/main" id="{59E17D4C-49CE-4165-8832-07A11D55C6A1}"/>
              </a:ext>
            </a:extLst>
          </p:cNvPr>
          <p:cNvSpPr/>
          <p:nvPr/>
        </p:nvSpPr>
        <p:spPr>
          <a:xfrm>
            <a:off x="4847207" y="4912950"/>
            <a:ext cx="2902998" cy="916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Heartattackpredictor.py</a:t>
            </a:r>
          </a:p>
        </p:txBody>
      </p:sp>
      <p:sp>
        <p:nvSpPr>
          <p:cNvPr id="6" name="Rectangle 5">
            <a:extLst>
              <a:ext uri="{FF2B5EF4-FFF2-40B4-BE49-F238E27FC236}">
                <a16:creationId xmlns:a16="http://schemas.microsoft.com/office/drawing/2014/main" id="{68CAD48E-9ACF-439E-8385-A4230BCBA31F}"/>
              </a:ext>
            </a:extLst>
          </p:cNvPr>
          <p:cNvSpPr/>
          <p:nvPr/>
        </p:nvSpPr>
        <p:spPr>
          <a:xfrm>
            <a:off x="9445840" y="5060273"/>
            <a:ext cx="1260629" cy="6036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OUTPUT</a:t>
            </a:r>
          </a:p>
        </p:txBody>
      </p:sp>
      <p:cxnSp>
        <p:nvCxnSpPr>
          <p:cNvPr id="8" name="Straight Arrow Connector 7">
            <a:extLst>
              <a:ext uri="{FF2B5EF4-FFF2-40B4-BE49-F238E27FC236}">
                <a16:creationId xmlns:a16="http://schemas.microsoft.com/office/drawing/2014/main" id="{52384A9A-047A-4C12-9F84-742557E162E1}"/>
              </a:ext>
            </a:extLst>
          </p:cNvPr>
          <p:cNvCxnSpPr>
            <a:stCxn id="4" idx="3"/>
            <a:endCxn id="5" idx="1"/>
          </p:cNvCxnSpPr>
          <p:nvPr/>
        </p:nvCxnSpPr>
        <p:spPr>
          <a:xfrm flipV="1">
            <a:off x="3080551" y="5370990"/>
            <a:ext cx="176665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8941F43-F9B1-435F-B345-B86A03D4DAE9}"/>
              </a:ext>
            </a:extLst>
          </p:cNvPr>
          <p:cNvCxnSpPr>
            <a:stCxn id="5" idx="3"/>
            <a:endCxn id="6" idx="1"/>
          </p:cNvCxnSpPr>
          <p:nvPr/>
        </p:nvCxnSpPr>
        <p:spPr>
          <a:xfrm flipV="1">
            <a:off x="7750205" y="5362114"/>
            <a:ext cx="1695635" cy="8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0061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98603-ADDF-4B84-B4C4-9937AE2BF6B4}"/>
              </a:ext>
            </a:extLst>
          </p:cNvPr>
          <p:cNvSpPr>
            <a:spLocks noGrp="1"/>
          </p:cNvSpPr>
          <p:nvPr>
            <p:ph type="title"/>
          </p:nvPr>
        </p:nvSpPr>
        <p:spPr/>
        <p:txBody>
          <a:bodyPr/>
          <a:lstStyle/>
          <a:p>
            <a:r>
              <a:rPr lang="en-IN" dirty="0"/>
              <a:t>Development </a:t>
            </a:r>
          </a:p>
        </p:txBody>
      </p:sp>
      <p:sp>
        <p:nvSpPr>
          <p:cNvPr id="3" name="Content Placeholder 2">
            <a:extLst>
              <a:ext uri="{FF2B5EF4-FFF2-40B4-BE49-F238E27FC236}">
                <a16:creationId xmlns:a16="http://schemas.microsoft.com/office/drawing/2014/main" id="{0891667B-460B-4A24-BD81-EF2E828B9EED}"/>
              </a:ext>
            </a:extLst>
          </p:cNvPr>
          <p:cNvSpPr>
            <a:spLocks noGrp="1"/>
          </p:cNvSpPr>
          <p:nvPr>
            <p:ph idx="1"/>
          </p:nvPr>
        </p:nvSpPr>
        <p:spPr/>
        <p:txBody>
          <a:bodyPr/>
          <a:lstStyle/>
          <a:p>
            <a:r>
              <a:rPr lang="en-US" sz="2100" dirty="0"/>
              <a:t>SVM(Support Vector Machine)</a:t>
            </a:r>
          </a:p>
          <a:p>
            <a:pPr marL="0" indent="0">
              <a:buNone/>
            </a:pPr>
            <a:r>
              <a:rPr lang="en-US" sz="2100" dirty="0"/>
              <a:t>In machine learning, support-vector machines (SVMs, also support-vector networks) are supervised learning models with associated learning algorithms that analyze data used for classification and regression analysis. Given a set of training examples, each marked as belonging to one or the other of two categories, an SVM training algorithm builds a model that assigns new examples to one category or the other, making it a non-probabilistic binary linear classifier.</a:t>
            </a:r>
            <a:endParaRPr lang="en-IN" dirty="0"/>
          </a:p>
        </p:txBody>
      </p:sp>
    </p:spTree>
    <p:extLst>
      <p:ext uri="{BB962C8B-B14F-4D97-AF65-F5344CB8AC3E}">
        <p14:creationId xmlns:p14="http://schemas.microsoft.com/office/powerpoint/2010/main" val="161782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F0AF4-2F08-4CDC-982F-A1C6B91F9B26}"/>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E0D98FD3-B8FC-497F-A19D-8E11CE8D5C4D}"/>
              </a:ext>
            </a:extLst>
          </p:cNvPr>
          <p:cNvSpPr>
            <a:spLocks noGrp="1"/>
          </p:cNvSpPr>
          <p:nvPr>
            <p:ph idx="1"/>
          </p:nvPr>
        </p:nvSpPr>
        <p:spPr/>
        <p:txBody>
          <a:bodyPr>
            <a:normAutofit/>
          </a:bodyPr>
          <a:lstStyle/>
          <a:p>
            <a:r>
              <a:rPr lang="en-IN" sz="2400" dirty="0"/>
              <a:t>Our application uses python packages like </a:t>
            </a:r>
            <a:r>
              <a:rPr lang="en-IN" sz="2400" dirty="0" err="1"/>
              <a:t>sklearn</a:t>
            </a:r>
            <a:r>
              <a:rPr lang="en-IN" sz="2400" dirty="0"/>
              <a:t>(Machine Learning model), pandas(.csv editor) and </a:t>
            </a:r>
            <a:r>
              <a:rPr lang="en-IN" sz="2400" dirty="0" err="1"/>
              <a:t>tkinter</a:t>
            </a:r>
            <a:r>
              <a:rPr lang="en-IN" sz="2400" dirty="0"/>
              <a:t>(GUI).</a:t>
            </a:r>
          </a:p>
          <a:p>
            <a:r>
              <a:rPr lang="en-IN" sz="2400" dirty="0"/>
              <a:t>It uses Support Vector Machine algorithm to make its predictions and trains itself using a csv file and predicts to user input.</a:t>
            </a:r>
          </a:p>
          <a:p>
            <a:r>
              <a:rPr lang="en-IN" sz="2400" dirty="0"/>
              <a:t>This program is self evolving as user input is also stored into the key csv file.</a:t>
            </a:r>
          </a:p>
        </p:txBody>
      </p:sp>
    </p:spTree>
    <p:extLst>
      <p:ext uri="{BB962C8B-B14F-4D97-AF65-F5344CB8AC3E}">
        <p14:creationId xmlns:p14="http://schemas.microsoft.com/office/powerpoint/2010/main" val="2743638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4E5C2-5029-4A75-A7BE-B07AB91C5FB7}"/>
              </a:ext>
            </a:extLst>
          </p:cNvPr>
          <p:cNvSpPr>
            <a:spLocks noGrp="1"/>
          </p:cNvSpPr>
          <p:nvPr>
            <p:ph type="title"/>
          </p:nvPr>
        </p:nvSpPr>
        <p:spPr/>
        <p:txBody>
          <a:bodyPr/>
          <a:lstStyle/>
          <a:p>
            <a:r>
              <a:rPr lang="en-IN" dirty="0"/>
              <a:t>Features</a:t>
            </a:r>
          </a:p>
        </p:txBody>
      </p:sp>
      <p:sp>
        <p:nvSpPr>
          <p:cNvPr id="3" name="Content Placeholder 2">
            <a:extLst>
              <a:ext uri="{FF2B5EF4-FFF2-40B4-BE49-F238E27FC236}">
                <a16:creationId xmlns:a16="http://schemas.microsoft.com/office/drawing/2014/main" id="{30546C63-7D08-4EB8-B376-0BB4F8D4AB0E}"/>
              </a:ext>
            </a:extLst>
          </p:cNvPr>
          <p:cNvSpPr>
            <a:spLocks noGrp="1"/>
          </p:cNvSpPr>
          <p:nvPr>
            <p:ph idx="1"/>
          </p:nvPr>
        </p:nvSpPr>
        <p:spPr/>
        <p:txBody>
          <a:bodyPr>
            <a:normAutofit/>
          </a:bodyPr>
          <a:lstStyle/>
          <a:p>
            <a:r>
              <a:rPr lang="en-IN" sz="2800" dirty="0"/>
              <a:t>Simplified.</a:t>
            </a:r>
          </a:p>
          <a:p>
            <a:r>
              <a:rPr lang="en-IN" sz="2800" dirty="0"/>
              <a:t>Less memory consuming.</a:t>
            </a:r>
          </a:p>
          <a:p>
            <a:r>
              <a:rPr lang="en-IN" sz="2800" dirty="0"/>
              <a:t>Light weight and fast.</a:t>
            </a:r>
          </a:p>
          <a:p>
            <a:r>
              <a:rPr lang="en-IN" sz="2800" dirty="0"/>
              <a:t>GUI based.</a:t>
            </a:r>
          </a:p>
          <a:p>
            <a:r>
              <a:rPr lang="en-IN" sz="2800" dirty="0"/>
              <a:t>Lesser system requirements.</a:t>
            </a:r>
          </a:p>
          <a:p>
            <a:r>
              <a:rPr lang="en-IN" sz="2800" dirty="0"/>
              <a:t>Self evolving.</a:t>
            </a:r>
          </a:p>
        </p:txBody>
      </p:sp>
    </p:spTree>
    <p:extLst>
      <p:ext uri="{BB962C8B-B14F-4D97-AF65-F5344CB8AC3E}">
        <p14:creationId xmlns:p14="http://schemas.microsoft.com/office/powerpoint/2010/main" val="1521112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DF90D-EEFB-4E3F-8379-77D31AF52A47}"/>
              </a:ext>
            </a:extLst>
          </p:cNvPr>
          <p:cNvSpPr>
            <a:spLocks noGrp="1"/>
          </p:cNvSpPr>
          <p:nvPr>
            <p:ph type="title"/>
          </p:nvPr>
        </p:nvSpPr>
        <p:spPr/>
        <p:txBody>
          <a:bodyPr/>
          <a:lstStyle/>
          <a:p>
            <a:r>
              <a:rPr lang="en-IN" dirty="0"/>
              <a:t>Meta Data</a:t>
            </a:r>
          </a:p>
        </p:txBody>
      </p:sp>
      <p:sp>
        <p:nvSpPr>
          <p:cNvPr id="3" name="Content Placeholder 2">
            <a:extLst>
              <a:ext uri="{FF2B5EF4-FFF2-40B4-BE49-F238E27FC236}">
                <a16:creationId xmlns:a16="http://schemas.microsoft.com/office/drawing/2014/main" id="{3661EFEC-427F-4A9F-B9F1-C55F8AAB92A8}"/>
              </a:ext>
            </a:extLst>
          </p:cNvPr>
          <p:cNvSpPr>
            <a:spLocks noGrp="1"/>
          </p:cNvSpPr>
          <p:nvPr>
            <p:ph idx="1"/>
          </p:nvPr>
        </p:nvSpPr>
        <p:spPr/>
        <p:txBody>
          <a:bodyPr>
            <a:normAutofit/>
          </a:bodyPr>
          <a:lstStyle/>
          <a:p>
            <a:r>
              <a:rPr lang="en-IN" sz="2800" dirty="0"/>
              <a:t>Folder Name : Heart Attack Predictor.</a:t>
            </a:r>
          </a:p>
          <a:p>
            <a:r>
              <a:rPr lang="en-IN" sz="2800" dirty="0"/>
              <a:t>Program File : heartattackpredictor.py.</a:t>
            </a:r>
          </a:p>
          <a:p>
            <a:r>
              <a:rPr lang="en-IN" sz="2800" dirty="0"/>
              <a:t>.csv file : bpchart.csv.</a:t>
            </a:r>
          </a:p>
          <a:p>
            <a:r>
              <a:rPr lang="en-IN" sz="2800" dirty="0"/>
              <a:t>Folder Size : 4.05kb.</a:t>
            </a:r>
          </a:p>
          <a:p>
            <a:r>
              <a:rPr lang="en-IN" sz="2800" dirty="0"/>
              <a:t>System Requirements : Any system with pre installed python and packages.</a:t>
            </a:r>
          </a:p>
          <a:p>
            <a:pPr marL="0" indent="0">
              <a:buNone/>
            </a:pPr>
            <a:r>
              <a:rPr lang="en-IN" sz="2800" dirty="0"/>
              <a:t> </a:t>
            </a:r>
          </a:p>
        </p:txBody>
      </p:sp>
    </p:spTree>
    <p:extLst>
      <p:ext uri="{BB962C8B-B14F-4D97-AF65-F5344CB8AC3E}">
        <p14:creationId xmlns:p14="http://schemas.microsoft.com/office/powerpoint/2010/main" val="371590650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189</TotalTime>
  <Words>415</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Wisp</vt:lpstr>
      <vt:lpstr>Heart Attack Predictor</vt:lpstr>
      <vt:lpstr>Acknowledgment</vt:lpstr>
      <vt:lpstr>Introduction</vt:lpstr>
      <vt:lpstr>The Idea </vt:lpstr>
      <vt:lpstr>Problem Statement</vt:lpstr>
      <vt:lpstr>Development </vt:lpstr>
      <vt:lpstr>Implementation</vt:lpstr>
      <vt:lpstr>Features</vt:lpstr>
      <vt:lpstr>Meta Data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Kumar</dc:creator>
  <cp:lastModifiedBy>Mahesh Kumar</cp:lastModifiedBy>
  <cp:revision>15</cp:revision>
  <dcterms:created xsi:type="dcterms:W3CDTF">2019-07-20T06:25:23Z</dcterms:created>
  <dcterms:modified xsi:type="dcterms:W3CDTF">2019-07-20T09:35:07Z</dcterms:modified>
</cp:coreProperties>
</file>