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9" r:id="rId6"/>
    <p:sldId id="258" r:id="rId7"/>
    <p:sldId id="267" r:id="rId8"/>
    <p:sldId id="268" r:id="rId9"/>
    <p:sldId id="269" r:id="rId10"/>
    <p:sldId id="270" r:id="rId11"/>
    <p:sldId id="272" r:id="rId12"/>
    <p:sldId id="273" r:id="rId13"/>
    <p:sldId id="271" r:id="rId14"/>
    <p:sldId id="260" r:id="rId15"/>
    <p:sldId id="274" r:id="rId16"/>
    <p:sldId id="265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291" autoAdjust="0"/>
  </p:normalViewPr>
  <p:slideViewPr>
    <p:cSldViewPr snapToGrid="0" showGuides="1">
      <p:cViewPr varScale="1">
        <p:scale>
          <a:sx n="74" d="100"/>
          <a:sy n="74" d="100"/>
        </p:scale>
        <p:origin x="1164" y="72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41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8B8F3-31C2-4698-B74C-D5D76CFD8ACD}" type="datetimeFigureOut">
              <a:rPr lang="ru-RU" smtClean="0"/>
              <a:t>07.06.2019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B18F8-B739-4178-8D2D-879F4A27DC2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2907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07.06.2019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78A92-0141-4330-8F3E-FAADFAC23844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6471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78A92-0141-4330-8F3E-FAADFAC23844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9457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5230445E-A660-448A-B4DC-782AD0E5DA6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274893" y="0"/>
            <a:ext cx="6866726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xmlns="" id="{A6B740BD-8499-412C-AE4E-A4AD7F73100E}"/>
              </a:ext>
            </a:extLst>
          </p:cNvPr>
          <p:cNvSpPr/>
          <p:nvPr/>
        </p:nvSpPr>
        <p:spPr>
          <a:xfrm>
            <a:off x="-8139" y="3369468"/>
            <a:ext cx="27918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sz="1350" dirty="0"/>
              <a:t> </a:t>
            </a:r>
            <a:endParaRPr lang="ru-RU" sz="1350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xmlns="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7516" y="1096345"/>
            <a:ext cx="7883066" cy="2281355"/>
          </a:xfrm>
        </p:spPr>
        <p:txBody>
          <a:bodyPr>
            <a:noAutofit/>
          </a:bodyPr>
          <a:lstStyle>
            <a:lvl1pPr algn="l">
              <a:defRPr sz="525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xmlns="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7516" y="3773555"/>
            <a:ext cx="7567715" cy="1101897"/>
          </a:xfrm>
        </p:spPr>
        <p:txBody>
          <a:bodyPr>
            <a:noAutofit/>
          </a:bodyPr>
          <a:lstStyle>
            <a:lvl1pPr marL="0" indent="0" algn="l">
              <a:buNone/>
              <a:defRPr sz="2625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xmlns="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77516" y="5451785"/>
            <a:ext cx="3275648" cy="324417"/>
          </a:xfrm>
        </p:spPr>
        <p:txBody>
          <a:bodyPr>
            <a:noAutofit/>
          </a:bodyPr>
          <a:lstStyle>
            <a:lvl1pPr marL="0" indent="0" algn="l">
              <a:buNone/>
              <a:defRPr sz="1650" b="1" i="0">
                <a:solidFill>
                  <a:schemeClr val="bg2"/>
                </a:solidFill>
                <a:latin typeface="+mn-lt"/>
              </a:defRPr>
            </a:lvl1pPr>
            <a:lvl2pPr marL="342900" indent="0">
              <a:buNone/>
              <a:defRPr sz="1350" b="1" i="1"/>
            </a:lvl2pPr>
            <a:lvl3pPr marL="685800" indent="0">
              <a:buNone/>
              <a:defRPr sz="1350" b="1" i="1"/>
            </a:lvl3pPr>
            <a:lvl4pPr marL="1028700" indent="0">
              <a:buNone/>
              <a:defRPr sz="1350" b="1" i="1"/>
            </a:lvl4pPr>
            <a:lvl5pPr marL="1371600" indent="0">
              <a:buNone/>
              <a:defRPr sz="1350" b="1" i="1"/>
            </a:lvl5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xmlns="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77516" y="5105537"/>
            <a:ext cx="3275648" cy="324417"/>
          </a:xfrm>
        </p:spPr>
        <p:txBody>
          <a:bodyPr>
            <a:noAutofit/>
          </a:bodyPr>
          <a:lstStyle>
            <a:lvl1pPr marL="0" indent="0" algn="l">
              <a:buNone/>
              <a:defRPr sz="1650" b="0" i="0">
                <a:solidFill>
                  <a:schemeClr val="bg2"/>
                </a:solidFill>
                <a:latin typeface="+mn-lt"/>
              </a:defRPr>
            </a:lvl1pPr>
            <a:lvl2pPr marL="342900" indent="0">
              <a:buNone/>
              <a:defRPr sz="1350" b="1" i="1"/>
            </a:lvl2pPr>
            <a:lvl3pPr marL="685800" indent="0">
              <a:buNone/>
              <a:defRPr sz="1350" b="1" i="1"/>
            </a:lvl3pPr>
            <a:lvl4pPr marL="1028700" indent="0">
              <a:buNone/>
              <a:defRPr sz="1350" b="1" i="1"/>
            </a:lvl4pPr>
            <a:lvl5pPr marL="1371600" indent="0">
              <a:buNone/>
              <a:defRPr sz="1350" b="1" i="1"/>
            </a:lvl5pPr>
          </a:lstStyle>
          <a:p>
            <a:pPr lvl="0"/>
            <a:r>
              <a:rPr lang="en-US" dirty="0"/>
              <a:t>Month</a:t>
            </a:r>
          </a:p>
        </p:txBody>
      </p:sp>
    </p:spTree>
    <p:extLst>
      <p:ext uri="{BB962C8B-B14F-4D97-AF65-F5344CB8AC3E}">
        <p14:creationId xmlns:p14="http://schemas.microsoft.com/office/powerpoint/2010/main" val="376836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88BA6D96-EFE3-4743-8FB5-544E9692D11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" y="0"/>
            <a:ext cx="6866572" cy="6858000"/>
          </a:xfrm>
          <a:custGeom>
            <a:avLst/>
            <a:gdLst>
              <a:gd name="connsiteX0" fmla="*/ 5490209 w 9155429"/>
              <a:gd name="connsiteY0" fmla="*/ 3511550 h 6858000"/>
              <a:gd name="connsiteX1" fmla="*/ 6979919 w 9155429"/>
              <a:gd name="connsiteY1" fmla="*/ 3511550 h 6858000"/>
              <a:gd name="connsiteX2" fmla="*/ 5541009 w 9155429"/>
              <a:gd name="connsiteY2" fmla="*/ 6858000 h 6858000"/>
              <a:gd name="connsiteX3" fmla="*/ 4050029 w 9155429"/>
              <a:gd name="connsiteY3" fmla="*/ 6858000 h 6858000"/>
              <a:gd name="connsiteX4" fmla="*/ 0 w 9155429"/>
              <a:gd name="connsiteY4" fmla="*/ 3511550 h 6858000"/>
              <a:gd name="connsiteX5" fmla="*/ 2444750 w 9155429"/>
              <a:gd name="connsiteY5" fmla="*/ 3511550 h 6858000"/>
              <a:gd name="connsiteX6" fmla="*/ 1004570 w 9155429"/>
              <a:gd name="connsiteY6" fmla="*/ 6858000 h 6858000"/>
              <a:gd name="connsiteX7" fmla="*/ 0 w 9155429"/>
              <a:gd name="connsiteY7" fmla="*/ 6858000 h 6858000"/>
              <a:gd name="connsiteX8" fmla="*/ 7001509 w 9155429"/>
              <a:gd name="connsiteY8" fmla="*/ 1 h 6858000"/>
              <a:gd name="connsiteX9" fmla="*/ 8491219 w 9155429"/>
              <a:gd name="connsiteY9" fmla="*/ 1 h 6858000"/>
              <a:gd name="connsiteX10" fmla="*/ 7051039 w 9155429"/>
              <a:gd name="connsiteY10" fmla="*/ 3346450 h 6858000"/>
              <a:gd name="connsiteX11" fmla="*/ 5561329 w 9155429"/>
              <a:gd name="connsiteY11" fmla="*/ 3346450 h 6858000"/>
              <a:gd name="connsiteX12" fmla="*/ 8722359 w 9155429"/>
              <a:gd name="connsiteY12" fmla="*/ 0 h 6858000"/>
              <a:gd name="connsiteX13" fmla="*/ 9155429 w 9155429"/>
              <a:gd name="connsiteY13" fmla="*/ 0 h 6858000"/>
              <a:gd name="connsiteX14" fmla="*/ 6203949 w 9155429"/>
              <a:gd name="connsiteY14" fmla="*/ 6858000 h 6858000"/>
              <a:gd name="connsiteX15" fmla="*/ 5772149 w 9155429"/>
              <a:gd name="connsiteY15" fmla="*/ 6858000 h 6858000"/>
              <a:gd name="connsiteX16" fmla="*/ 4190999 w 9155429"/>
              <a:gd name="connsiteY16" fmla="*/ 0 h 6858000"/>
              <a:gd name="connsiteX17" fmla="*/ 6753859 w 9155429"/>
              <a:gd name="connsiteY17" fmla="*/ 0 h 6858000"/>
              <a:gd name="connsiteX18" fmla="*/ 3802379 w 9155429"/>
              <a:gd name="connsiteY18" fmla="*/ 6858000 h 6858000"/>
              <a:gd name="connsiteX19" fmla="*/ 1239520 w 9155429"/>
              <a:gd name="connsiteY19" fmla="*/ 6858000 h 6858000"/>
              <a:gd name="connsiteX20" fmla="*/ 0 w 9155429"/>
              <a:gd name="connsiteY20" fmla="*/ 0 h 6858000"/>
              <a:gd name="connsiteX21" fmla="*/ 3956050 w 9155429"/>
              <a:gd name="connsiteY21" fmla="*/ 0 h 6858000"/>
              <a:gd name="connsiteX22" fmla="*/ 2515869 w 9155429"/>
              <a:gd name="connsiteY22" fmla="*/ 3346450 h 6858000"/>
              <a:gd name="connsiteX23" fmla="*/ 0 w 9155429"/>
              <a:gd name="connsiteY23" fmla="*/ 3346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429" h="6858000">
                <a:moveTo>
                  <a:pt x="5490209" y="3511550"/>
                </a:moveTo>
                <a:lnTo>
                  <a:pt x="6979919" y="3511550"/>
                </a:lnTo>
                <a:lnTo>
                  <a:pt x="5541009" y="6858000"/>
                </a:lnTo>
                <a:lnTo>
                  <a:pt x="4050029" y="6858000"/>
                </a:lnTo>
                <a:close/>
                <a:moveTo>
                  <a:pt x="0" y="3511550"/>
                </a:moveTo>
                <a:lnTo>
                  <a:pt x="2444750" y="3511550"/>
                </a:lnTo>
                <a:lnTo>
                  <a:pt x="1004570" y="6858000"/>
                </a:lnTo>
                <a:lnTo>
                  <a:pt x="0" y="6858000"/>
                </a:lnTo>
                <a:close/>
                <a:moveTo>
                  <a:pt x="7001509" y="1"/>
                </a:moveTo>
                <a:lnTo>
                  <a:pt x="8491219" y="1"/>
                </a:lnTo>
                <a:lnTo>
                  <a:pt x="7051039" y="3346450"/>
                </a:lnTo>
                <a:lnTo>
                  <a:pt x="5561329" y="3346450"/>
                </a:lnTo>
                <a:close/>
                <a:moveTo>
                  <a:pt x="8722359" y="0"/>
                </a:moveTo>
                <a:lnTo>
                  <a:pt x="9155429" y="0"/>
                </a:lnTo>
                <a:lnTo>
                  <a:pt x="6203949" y="6858000"/>
                </a:lnTo>
                <a:lnTo>
                  <a:pt x="5772149" y="6858000"/>
                </a:lnTo>
                <a:close/>
                <a:moveTo>
                  <a:pt x="4190999" y="0"/>
                </a:moveTo>
                <a:lnTo>
                  <a:pt x="6753859" y="0"/>
                </a:lnTo>
                <a:lnTo>
                  <a:pt x="3802379" y="6858000"/>
                </a:lnTo>
                <a:lnTo>
                  <a:pt x="1239520" y="6858000"/>
                </a:lnTo>
                <a:close/>
                <a:moveTo>
                  <a:pt x="0" y="0"/>
                </a:moveTo>
                <a:lnTo>
                  <a:pt x="3956050" y="0"/>
                </a:lnTo>
                <a:lnTo>
                  <a:pt x="2515869" y="3346450"/>
                </a:lnTo>
                <a:lnTo>
                  <a:pt x="0" y="334645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4" name="Graphic 19">
            <a:extLst>
              <a:ext uri="{FF2B5EF4-FFF2-40B4-BE49-F238E27FC236}">
                <a16:creationId xmlns:a16="http://schemas.microsoft.com/office/drawing/2014/main" xmlns="" id="{97347B99-304D-468D-B6F0-9D59E6077A64}"/>
              </a:ext>
            </a:extLst>
          </p:cNvPr>
          <p:cNvSpPr/>
          <p:nvPr userDrawn="1"/>
        </p:nvSpPr>
        <p:spPr>
          <a:xfrm flipH="1">
            <a:off x="6753290" y="3285679"/>
            <a:ext cx="2393442" cy="146304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sz="1350" dirty="0"/>
              <a:t> </a:t>
            </a:r>
            <a:endParaRPr lang="ru-RU" sz="1350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xmlns="" id="{BB615286-AF88-4751-9BF6-3F030092F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4280" y="973513"/>
            <a:ext cx="3137954" cy="2281355"/>
          </a:xfrm>
        </p:spPr>
        <p:txBody>
          <a:bodyPr>
            <a:noAutofit/>
          </a:bodyPr>
          <a:lstStyle>
            <a:lvl1pPr algn="r">
              <a:defRPr sz="525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  <a:endParaRPr lang="ru-RU" dirty="0"/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xmlns="" id="{5E15D97E-2723-48C3-B835-65DB0286DB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0406" y="3675709"/>
            <a:ext cx="2351828" cy="1101897"/>
          </a:xfrm>
        </p:spPr>
        <p:txBody>
          <a:bodyPr>
            <a:noAutofit/>
          </a:bodyPr>
          <a:lstStyle>
            <a:lvl1pPr marL="0" indent="0" algn="r">
              <a:buNone/>
              <a:defRPr sz="2625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Alexander</a:t>
            </a:r>
            <a:br>
              <a:rPr lang="en-US" dirty="0"/>
            </a:br>
            <a:r>
              <a:rPr lang="en-US" dirty="0" err="1"/>
              <a:t>Martensson</a:t>
            </a:r>
            <a:endParaRPr lang="en-US" dirty="0"/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xmlns="" id="{4D45CEBA-121A-426A-897A-9E3CDC5F5C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256586" y="5019265"/>
            <a:ext cx="3275648" cy="474519"/>
          </a:xfrm>
        </p:spPr>
        <p:txBody>
          <a:bodyPr>
            <a:noAutofit/>
          </a:bodyPr>
          <a:lstStyle>
            <a:lvl1pPr marL="0" indent="0" algn="r">
              <a:buNone/>
              <a:defRPr sz="1650" b="0" i="0">
                <a:solidFill>
                  <a:schemeClr val="bg1"/>
                </a:solidFill>
                <a:latin typeface="+mn-lt"/>
              </a:defRPr>
            </a:lvl1pPr>
            <a:lvl2pPr marL="342900" indent="0">
              <a:buNone/>
              <a:defRPr sz="1350" b="1" i="1"/>
            </a:lvl2pPr>
            <a:lvl3pPr marL="685800" indent="0">
              <a:buNone/>
              <a:defRPr sz="1350" b="1" i="1"/>
            </a:lvl3pPr>
            <a:lvl4pPr marL="1028700" indent="0">
              <a:buNone/>
              <a:defRPr sz="1350" b="1" i="1"/>
            </a:lvl4pPr>
            <a:lvl5pPr marL="1371600" indent="0">
              <a:buNone/>
              <a:defRPr sz="1350" b="1" i="1"/>
            </a:lvl5pPr>
          </a:lstStyle>
          <a:p>
            <a:pPr lvl="0"/>
            <a:r>
              <a:rPr lang="en-US" dirty="0"/>
              <a:t>678-555-0128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xmlns="" id="{0767B0C7-7BD9-4BF1-8D3D-91DED23803E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256586" y="4805882"/>
            <a:ext cx="3275648" cy="288000"/>
          </a:xfrm>
        </p:spPr>
        <p:txBody>
          <a:bodyPr>
            <a:noAutofit/>
          </a:bodyPr>
          <a:lstStyle>
            <a:lvl1pPr marL="0" indent="0" algn="r">
              <a:buNone/>
              <a:defRPr sz="1050" b="0" i="0">
                <a:solidFill>
                  <a:schemeClr val="bg2"/>
                </a:solidFill>
                <a:latin typeface="+mn-lt"/>
              </a:defRPr>
            </a:lvl1pPr>
            <a:lvl2pPr marL="342900" indent="0">
              <a:buNone/>
              <a:defRPr sz="1350" b="1" i="1"/>
            </a:lvl2pPr>
            <a:lvl3pPr marL="685800" indent="0">
              <a:buNone/>
              <a:defRPr sz="1350" b="1" i="1"/>
            </a:lvl3pPr>
            <a:lvl4pPr marL="1028700" indent="0">
              <a:buNone/>
              <a:defRPr sz="1350" b="1" i="1"/>
            </a:lvl4pPr>
            <a:lvl5pPr marL="1371600" indent="0">
              <a:buNone/>
              <a:defRPr sz="1350" b="1" i="1"/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xmlns="" id="{26B74744-5435-47DD-B65F-16D8E7AC15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091816" y="5685823"/>
            <a:ext cx="4440417" cy="474519"/>
          </a:xfrm>
        </p:spPr>
        <p:txBody>
          <a:bodyPr>
            <a:noAutofit/>
          </a:bodyPr>
          <a:lstStyle>
            <a:lvl1pPr marL="0" indent="0" algn="r">
              <a:buNone/>
              <a:defRPr sz="1650" b="0" i="0">
                <a:solidFill>
                  <a:schemeClr val="bg1"/>
                </a:solidFill>
                <a:latin typeface="+mn-lt"/>
              </a:defRPr>
            </a:lvl1pPr>
            <a:lvl2pPr marL="342900" indent="0">
              <a:buNone/>
              <a:defRPr sz="1350" b="1" i="1"/>
            </a:lvl2pPr>
            <a:lvl3pPr marL="685800" indent="0">
              <a:buNone/>
              <a:defRPr sz="1350" b="1" i="1"/>
            </a:lvl3pPr>
            <a:lvl4pPr marL="1028700" indent="0">
              <a:buNone/>
              <a:defRPr sz="1350" b="1" i="1"/>
            </a:lvl4pPr>
            <a:lvl5pPr marL="1371600" indent="0">
              <a:buNone/>
              <a:defRPr sz="1350" b="1" i="1"/>
            </a:lvl5pPr>
          </a:lstStyle>
          <a:p>
            <a:pPr lvl="0"/>
            <a:r>
              <a:rPr lang="en-US" dirty="0"/>
              <a:t>martensson@example.com</a:t>
            </a:r>
          </a:p>
        </p:txBody>
      </p:sp>
      <p:sp>
        <p:nvSpPr>
          <p:cNvPr id="32" name="Text Placeholder 26">
            <a:extLst>
              <a:ext uri="{FF2B5EF4-FFF2-40B4-BE49-F238E27FC236}">
                <a16:creationId xmlns:a16="http://schemas.microsoft.com/office/drawing/2014/main" xmlns="" id="{20815411-0E43-4B6B-92C7-6E312091AB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256586" y="5466001"/>
            <a:ext cx="3275648" cy="288000"/>
          </a:xfrm>
        </p:spPr>
        <p:txBody>
          <a:bodyPr>
            <a:noAutofit/>
          </a:bodyPr>
          <a:lstStyle>
            <a:lvl1pPr marL="0" indent="0" algn="r">
              <a:buNone/>
              <a:defRPr sz="1050" b="0" i="0">
                <a:solidFill>
                  <a:schemeClr val="bg2"/>
                </a:solidFill>
                <a:latin typeface="+mn-lt"/>
              </a:defRPr>
            </a:lvl1pPr>
            <a:lvl2pPr marL="342900" indent="0">
              <a:buNone/>
              <a:defRPr sz="1350" b="1" i="1"/>
            </a:lvl2pPr>
            <a:lvl3pPr marL="685800" indent="0">
              <a:buNone/>
              <a:defRPr sz="1350" b="1" i="1"/>
            </a:lvl3pPr>
            <a:lvl4pPr marL="1028700" indent="0">
              <a:buNone/>
              <a:defRPr sz="1350" b="1" i="1"/>
            </a:lvl4pPr>
            <a:lvl5pPr marL="1371600" indent="0">
              <a:buNone/>
              <a:defRPr sz="1350" b="1" i="1"/>
            </a:lvl5pPr>
          </a:lstStyle>
          <a:p>
            <a:pPr lvl="0"/>
            <a:r>
              <a:rPr lang="en-US" dirty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215319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8E43AF0D-28CB-4D3A-A944-CE3DCAAC5657}"/>
              </a:ext>
            </a:extLst>
          </p:cNvPr>
          <p:cNvSpPr/>
          <p:nvPr userDrawn="1"/>
        </p:nvSpPr>
        <p:spPr>
          <a:xfrm>
            <a:off x="2274893" y="0"/>
            <a:ext cx="6866726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sz="1350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xmlns="" id="{A6B740BD-8499-412C-AE4E-A4AD7F73100E}"/>
              </a:ext>
            </a:extLst>
          </p:cNvPr>
          <p:cNvSpPr/>
          <p:nvPr/>
        </p:nvSpPr>
        <p:spPr>
          <a:xfrm>
            <a:off x="-8139" y="3369468"/>
            <a:ext cx="27918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sz="1350" dirty="0"/>
              <a:t> </a:t>
            </a:r>
            <a:endParaRPr lang="ru-RU" sz="1350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xmlns="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7516" y="1096345"/>
            <a:ext cx="7883066" cy="2281355"/>
          </a:xfrm>
        </p:spPr>
        <p:txBody>
          <a:bodyPr>
            <a:noAutofit/>
          </a:bodyPr>
          <a:lstStyle>
            <a:lvl1pPr algn="l">
              <a:defRPr sz="525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xmlns="" id="{8046DF3F-8EBA-4583-9F19-45C979FDA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516" y="3773555"/>
            <a:ext cx="7567715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625" b="0" i="0"/>
            </a:lvl1pPr>
          </a:lstStyle>
          <a:p>
            <a:pPr marL="171450" lvl="0" indent="-171450"/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41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9144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sz="13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931" y="1033272"/>
            <a:ext cx="3792062" cy="78263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xmlns="" id="{2095D1D4-8CA3-4CA3-825D-088EDB51A8AE}"/>
              </a:ext>
            </a:extLst>
          </p:cNvPr>
          <p:cNvSpPr/>
          <p:nvPr/>
        </p:nvSpPr>
        <p:spPr>
          <a:xfrm>
            <a:off x="8469473" y="6103003"/>
            <a:ext cx="6831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xmlns="" id="{2DB5E70B-ECC9-4800-9DC0-5897EF3F16AB}"/>
              </a:ext>
            </a:extLst>
          </p:cNvPr>
          <p:cNvSpPr/>
          <p:nvPr/>
        </p:nvSpPr>
        <p:spPr>
          <a:xfrm>
            <a:off x="-8381" y="1947672"/>
            <a:ext cx="39555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3B87DE7-6A4B-4A0E-8622-C9BA93F0B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930" y="2225393"/>
            <a:ext cx="3833020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50"/>
            </a:lvl1pPr>
          </a:lstStyle>
          <a:p>
            <a:pPr marL="171450" lvl="0" indent="-17145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238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xmlns="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35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350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xmlns="" id="{55B3C92B-0A13-49BD-8A7D-FD6B821FE783}"/>
              </a:ext>
            </a:extLst>
          </p:cNvPr>
          <p:cNvSpPr/>
          <p:nvPr userDrawn="1"/>
        </p:nvSpPr>
        <p:spPr>
          <a:xfrm>
            <a:off x="8469473" y="6103003"/>
            <a:ext cx="6831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xmlns="" id="{D0734B58-9436-7F49-BF67-542C05487FFF}"/>
              </a:ext>
            </a:extLst>
          </p:cNvPr>
          <p:cNvSpPr/>
          <p:nvPr userDrawn="1"/>
        </p:nvSpPr>
        <p:spPr>
          <a:xfrm>
            <a:off x="-8381" y="1947672"/>
            <a:ext cx="39555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83799919-7F2B-44B7-BF0B-B0CE733AC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77756"/>
            <a:ext cx="7886700" cy="38992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23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xmlns="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35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350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xmlns="" id="{55B3C92B-0A13-49BD-8A7D-FD6B821FE783}"/>
              </a:ext>
            </a:extLst>
          </p:cNvPr>
          <p:cNvSpPr/>
          <p:nvPr userDrawn="1"/>
        </p:nvSpPr>
        <p:spPr>
          <a:xfrm>
            <a:off x="8469473" y="6103003"/>
            <a:ext cx="6831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xmlns="" id="{D0734B58-9436-7F49-BF67-542C05487FFF}"/>
              </a:ext>
            </a:extLst>
          </p:cNvPr>
          <p:cNvSpPr/>
          <p:nvPr userDrawn="1"/>
        </p:nvSpPr>
        <p:spPr>
          <a:xfrm>
            <a:off x="-8381" y="1947672"/>
            <a:ext cx="39555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5460D6CB-9BA0-4BA9-9CF5-9D21E9F57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2277756"/>
            <a:ext cx="3886200" cy="3899207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xmlns="" id="{EB0DDB5D-8949-4E45-A7CD-0402580BB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2277755"/>
            <a:ext cx="3886200" cy="389920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07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xmlns="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35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350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xmlns="" id="{55B3C92B-0A13-49BD-8A7D-FD6B821FE783}"/>
              </a:ext>
            </a:extLst>
          </p:cNvPr>
          <p:cNvSpPr/>
          <p:nvPr userDrawn="1"/>
        </p:nvSpPr>
        <p:spPr>
          <a:xfrm>
            <a:off x="8469473" y="6103003"/>
            <a:ext cx="6831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xmlns="" id="{D0734B58-9436-7F49-BF67-542C05487FFF}"/>
              </a:ext>
            </a:extLst>
          </p:cNvPr>
          <p:cNvSpPr/>
          <p:nvPr userDrawn="1"/>
        </p:nvSpPr>
        <p:spPr>
          <a:xfrm>
            <a:off x="-8381" y="1947672"/>
            <a:ext cx="39555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82C817C4-D92F-4269-B22D-5C2E52241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2068513"/>
            <a:ext cx="3868340" cy="436562"/>
          </a:xfrm>
        </p:spPr>
        <p:txBody>
          <a:bodyPr anchor="b">
            <a:normAutofit/>
          </a:bodyPr>
          <a:lstStyle>
            <a:lvl1pPr marL="0" indent="0"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xmlns="" id="{C61514A7-2DEE-47E3-BCB4-FB81E9981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35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xmlns="" id="{3455C9D3-0938-4236-8E64-BBF582FCD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2068512"/>
            <a:ext cx="3887391" cy="436563"/>
          </a:xfrm>
        </p:spPr>
        <p:txBody>
          <a:bodyPr anchor="b">
            <a:normAutofit/>
          </a:bodyPr>
          <a:lstStyle>
            <a:lvl1pPr marL="0" indent="0"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xmlns="" id="{7331E254-1410-4989-81DE-84B684ACC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35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0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xmlns="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35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350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xmlns="" id="{55B3C92B-0A13-49BD-8A7D-FD6B821FE783}"/>
              </a:ext>
            </a:extLst>
          </p:cNvPr>
          <p:cNvSpPr/>
          <p:nvPr userDrawn="1"/>
        </p:nvSpPr>
        <p:spPr>
          <a:xfrm>
            <a:off x="8469473" y="6103003"/>
            <a:ext cx="6831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F68ABD79-6AF5-4911-BEC2-A492F3EC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34509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xmlns="" id="{6489A680-EBE7-45A3-B520-2C50F59C7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166148"/>
            <a:ext cx="2949178" cy="370284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202EEB9F-D255-46E9-AFBB-FCC4D93BE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1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xmlns="" id="{4F729341-632E-4151-9863-D40D91A16F84}"/>
              </a:ext>
            </a:extLst>
          </p:cNvPr>
          <p:cNvSpPr/>
          <p:nvPr userDrawn="1"/>
        </p:nvSpPr>
        <p:spPr>
          <a:xfrm>
            <a:off x="-8381" y="1947672"/>
            <a:ext cx="370332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 dirty="0"/>
          </a:p>
        </p:txBody>
      </p:sp>
    </p:spTree>
    <p:extLst>
      <p:ext uri="{BB962C8B-B14F-4D97-AF65-F5344CB8AC3E}">
        <p14:creationId xmlns:p14="http://schemas.microsoft.com/office/powerpoint/2010/main" val="3094843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xmlns="" id="{7D57D3C0-DF85-4866-AC4B-ED6A0F6963A5}"/>
              </a:ext>
            </a:extLst>
          </p:cNvPr>
          <p:cNvSpPr/>
          <p:nvPr/>
        </p:nvSpPr>
        <p:spPr>
          <a:xfrm>
            <a:off x="8469473" y="6103003"/>
            <a:ext cx="6831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xmlns="" id="{FA387E18-8CE1-1648-81B1-6F1A0F183C30}"/>
              </a:ext>
            </a:extLst>
          </p:cNvPr>
          <p:cNvSpPr/>
          <p:nvPr userDrawn="1"/>
        </p:nvSpPr>
        <p:spPr>
          <a:xfrm>
            <a:off x="-8381" y="1947672"/>
            <a:ext cx="39555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44469CAF-CD13-4CCC-9569-14C8070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380744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xmlns="" id="{36D4C583-322D-4347-807F-F6D6AF885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130500"/>
            <a:ext cx="2949178" cy="37384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F138DBAD-2265-4E62-AB5B-F66A60D5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39804" y="1"/>
            <a:ext cx="4577715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81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xmlns="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35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350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xmlns="" id="{55B3C92B-0A13-49BD-8A7D-FD6B821FE783}"/>
              </a:ext>
            </a:extLst>
          </p:cNvPr>
          <p:cNvSpPr/>
          <p:nvPr userDrawn="1"/>
        </p:nvSpPr>
        <p:spPr>
          <a:xfrm>
            <a:off x="8469473" y="6103003"/>
            <a:ext cx="6831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xmlns="" id="{AD7B9076-7693-4C5F-8305-D5529FF80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0525" y="1033272"/>
            <a:ext cx="3792062" cy="78263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EMPTY SLIDE</a:t>
            </a:r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xmlns="" id="{D0734B58-9436-7F49-BF67-542C05487FFF}"/>
              </a:ext>
            </a:extLst>
          </p:cNvPr>
          <p:cNvSpPr/>
          <p:nvPr userDrawn="1"/>
        </p:nvSpPr>
        <p:spPr>
          <a:xfrm>
            <a:off x="-8381" y="1947672"/>
            <a:ext cx="39555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 dirty="0"/>
          </a:p>
        </p:txBody>
      </p:sp>
    </p:spTree>
    <p:extLst>
      <p:ext uri="{BB962C8B-B14F-4D97-AF65-F5344CB8AC3E}">
        <p14:creationId xmlns:p14="http://schemas.microsoft.com/office/powerpoint/2010/main" val="2418320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xmlns="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35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350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xmlns="" id="{55B3C92B-0A13-49BD-8A7D-FD6B821FE783}"/>
              </a:ext>
            </a:extLst>
          </p:cNvPr>
          <p:cNvSpPr/>
          <p:nvPr userDrawn="1"/>
        </p:nvSpPr>
        <p:spPr>
          <a:xfrm>
            <a:off x="8469473" y="6103003"/>
            <a:ext cx="6831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 dirty="0"/>
          </a:p>
        </p:txBody>
      </p:sp>
    </p:spTree>
    <p:extLst>
      <p:ext uri="{BB962C8B-B14F-4D97-AF65-F5344CB8AC3E}">
        <p14:creationId xmlns:p14="http://schemas.microsoft.com/office/powerpoint/2010/main" val="345226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xmlns="" id="{61FE90B3-361E-4150-BE53-368ADEA27D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130966"/>
            <a:ext cx="9144000" cy="6602574"/>
          </a:xfrm>
          <a:custGeom>
            <a:avLst/>
            <a:gdLst>
              <a:gd name="connsiteX0" fmla="*/ 5864259 w 12192000"/>
              <a:gd name="connsiteY0" fmla="*/ 2895444 h 6602574"/>
              <a:gd name="connsiteX1" fmla="*/ 5864259 w 12192000"/>
              <a:gd name="connsiteY1" fmla="*/ 5383374 h 6602574"/>
              <a:gd name="connsiteX2" fmla="*/ 0 w 12192000"/>
              <a:gd name="connsiteY2" fmla="*/ 6602574 h 6602574"/>
              <a:gd name="connsiteX3" fmla="*/ 0 w 12192000"/>
              <a:gd name="connsiteY3" fmla="*/ 4114644 h 6602574"/>
              <a:gd name="connsiteX4" fmla="*/ 12192000 w 12192000"/>
              <a:gd name="connsiteY4" fmla="*/ 2726690 h 6602574"/>
              <a:gd name="connsiteX5" fmla="*/ 12192000 w 12192000"/>
              <a:gd name="connsiteY5" fmla="*/ 5214620 h 6602574"/>
              <a:gd name="connsiteX6" fmla="*/ 6104805 w 12192000"/>
              <a:gd name="connsiteY6" fmla="*/ 6470494 h 6602574"/>
              <a:gd name="connsiteX7" fmla="*/ 6104805 w 12192000"/>
              <a:gd name="connsiteY7" fmla="*/ 3982564 h 6602574"/>
              <a:gd name="connsiteX8" fmla="*/ 12192000 w 12192000"/>
              <a:gd name="connsiteY8" fmla="*/ 0 h 6602574"/>
              <a:gd name="connsiteX9" fmla="*/ 12192000 w 12192000"/>
              <a:gd name="connsiteY9" fmla="*/ 2487923 h 6602574"/>
              <a:gd name="connsiteX10" fmla="*/ 6104805 w 12192000"/>
              <a:gd name="connsiteY10" fmla="*/ 3742534 h 6602574"/>
              <a:gd name="connsiteX11" fmla="*/ 6104805 w 12192000"/>
              <a:gd name="connsiteY11" fmla="*/ 1255874 h 660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602574">
                <a:moveTo>
                  <a:pt x="5864259" y="2895444"/>
                </a:moveTo>
                <a:lnTo>
                  <a:pt x="5864259" y="5383374"/>
                </a:lnTo>
                <a:lnTo>
                  <a:pt x="0" y="6602574"/>
                </a:lnTo>
                <a:lnTo>
                  <a:pt x="0" y="4114644"/>
                </a:lnTo>
                <a:close/>
                <a:moveTo>
                  <a:pt x="12192000" y="2726690"/>
                </a:moveTo>
                <a:lnTo>
                  <a:pt x="12192000" y="5214620"/>
                </a:lnTo>
                <a:lnTo>
                  <a:pt x="6104805" y="6470494"/>
                </a:lnTo>
                <a:lnTo>
                  <a:pt x="6104805" y="3982564"/>
                </a:lnTo>
                <a:close/>
                <a:moveTo>
                  <a:pt x="12192000" y="0"/>
                </a:moveTo>
                <a:lnTo>
                  <a:pt x="12192000" y="2487923"/>
                </a:lnTo>
                <a:lnTo>
                  <a:pt x="6104805" y="3742534"/>
                </a:lnTo>
                <a:lnTo>
                  <a:pt x="6104805" y="125587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931" y="1033272"/>
            <a:ext cx="3792062" cy="78263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xmlns="" id="{2095D1D4-8CA3-4CA3-825D-088EDB51A8AE}"/>
              </a:ext>
            </a:extLst>
          </p:cNvPr>
          <p:cNvSpPr/>
          <p:nvPr/>
        </p:nvSpPr>
        <p:spPr>
          <a:xfrm>
            <a:off x="8469473" y="6103003"/>
            <a:ext cx="6831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xmlns="" id="{2DB5E70B-ECC9-4800-9DC0-5897EF3F16AB}"/>
              </a:ext>
            </a:extLst>
          </p:cNvPr>
          <p:cNvSpPr/>
          <p:nvPr/>
        </p:nvSpPr>
        <p:spPr>
          <a:xfrm>
            <a:off x="-8381" y="1947672"/>
            <a:ext cx="39555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 dirty="0"/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xmlns="" id="{18AF4189-33DF-9B46-9624-C722FCE07D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0524" y="2225393"/>
            <a:ext cx="3316392" cy="749047"/>
          </a:xfrm>
        </p:spPr>
        <p:txBody>
          <a:bodyPr>
            <a:normAutofit/>
          </a:bodyPr>
          <a:lstStyle>
            <a:lvl1pPr marL="0" indent="0" algn="l">
              <a:buNone/>
              <a:defRPr sz="1650">
                <a:solidFill>
                  <a:schemeClr val="tx2"/>
                </a:solidFill>
              </a:defRPr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3477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1">
            <a:extLst>
              <a:ext uri="{FF2B5EF4-FFF2-40B4-BE49-F238E27FC236}">
                <a16:creationId xmlns:a16="http://schemas.microsoft.com/office/drawing/2014/main" xmlns="" id="{10000CCD-6AFF-4E65-8858-5502306E5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1683" y="1974209"/>
            <a:ext cx="662015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45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xmlns="" id="{D5D777E5-98F6-416A-8D23-3399269D8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81901" y="1998210"/>
            <a:ext cx="2327333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165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xmlns="" id="{C979BADF-99B5-4C91-AAE5-FC2C4DBEDE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5481" y="1974209"/>
            <a:ext cx="662015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45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xmlns="" id="{6706F6A2-1599-4D73-9288-3ECEACDDCA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108454" y="1998210"/>
            <a:ext cx="1682939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165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xmlns="" id="{BAE5E245-1702-4722-895D-0808BB0A86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930066" y="1991988"/>
            <a:ext cx="662015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45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6" name="Text Placeholder 24">
            <a:extLst>
              <a:ext uri="{FF2B5EF4-FFF2-40B4-BE49-F238E27FC236}">
                <a16:creationId xmlns:a16="http://schemas.microsoft.com/office/drawing/2014/main" xmlns="" id="{3701E665-3CED-413C-BAC6-CE003B1494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423039" y="2015989"/>
            <a:ext cx="2219337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165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xmlns="" id="{E01406B4-D44B-4D1E-91F3-D87541EAD4C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65045" y="2927531"/>
            <a:ext cx="1273969" cy="800100"/>
          </a:xfrm>
        </p:spPr>
        <p:txBody>
          <a:bodyPr>
            <a:normAutofit/>
          </a:bodyPr>
          <a:lstStyle>
            <a:lvl1pPr marL="0" indent="0">
              <a:buNone/>
              <a:defRPr sz="105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xmlns="" id="{9AAD5CF9-9A59-4C5F-8C29-B92AD601211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039013" y="2927531"/>
            <a:ext cx="1273969" cy="800100"/>
          </a:xfrm>
        </p:spPr>
        <p:txBody>
          <a:bodyPr>
            <a:normAutofit/>
          </a:bodyPr>
          <a:lstStyle>
            <a:lvl1pPr marL="0" indent="0">
              <a:buNone/>
              <a:defRPr sz="105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24">
            <a:extLst>
              <a:ext uri="{FF2B5EF4-FFF2-40B4-BE49-F238E27FC236}">
                <a16:creationId xmlns:a16="http://schemas.microsoft.com/office/drawing/2014/main" xmlns="" id="{C6725172-65CC-4645-B23F-E77886468F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596095" y="2927531"/>
            <a:ext cx="1949398" cy="800100"/>
          </a:xfrm>
        </p:spPr>
        <p:txBody>
          <a:bodyPr>
            <a:normAutofit/>
          </a:bodyPr>
          <a:lstStyle>
            <a:lvl1pPr marL="0" indent="0">
              <a:buNone/>
              <a:defRPr sz="105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xmlns="" id="{0EA5E6CA-5C78-4B75-BA22-59750E7D45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907717" y="2925988"/>
            <a:ext cx="2794817" cy="800100"/>
          </a:xfrm>
        </p:spPr>
        <p:txBody>
          <a:bodyPr>
            <a:normAutofit/>
          </a:bodyPr>
          <a:lstStyle>
            <a:lvl1pPr marL="0" indent="0">
              <a:buNone/>
              <a:defRPr sz="105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Text Placeholder 24">
            <a:extLst>
              <a:ext uri="{FF2B5EF4-FFF2-40B4-BE49-F238E27FC236}">
                <a16:creationId xmlns:a16="http://schemas.microsoft.com/office/drawing/2014/main" xmlns="" id="{E1C61752-F57C-4FBF-93F3-06F43CCA43C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3100" y="5751926"/>
            <a:ext cx="7217801" cy="470478"/>
          </a:xfrm>
        </p:spPr>
        <p:txBody>
          <a:bodyPr>
            <a:normAutofit/>
          </a:bodyPr>
          <a:lstStyle>
            <a:lvl1pPr marL="0" indent="0" algn="ct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24">
            <a:extLst>
              <a:ext uri="{FF2B5EF4-FFF2-40B4-BE49-F238E27FC236}">
                <a16:creationId xmlns:a16="http://schemas.microsoft.com/office/drawing/2014/main" xmlns="" id="{E0232175-FB97-4039-8136-B9DD27441C0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596094" y="4893792"/>
            <a:ext cx="1949399" cy="615026"/>
          </a:xfrm>
        </p:spPr>
        <p:txBody>
          <a:bodyPr>
            <a:normAutofit/>
          </a:bodyPr>
          <a:lstStyle>
            <a:lvl1pPr marL="0" indent="0">
              <a:buNone/>
              <a:defRPr sz="12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xmlns="" id="{6E5262C3-0603-403F-AB36-FB4EB9FC7BC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18035" y="4893792"/>
            <a:ext cx="2784499" cy="615026"/>
          </a:xfrm>
        </p:spPr>
        <p:txBody>
          <a:bodyPr>
            <a:normAutofit/>
          </a:bodyPr>
          <a:lstStyle>
            <a:lvl1pPr marL="0" indent="0">
              <a:buNone/>
              <a:defRPr sz="12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Picture Placeholder 12">
            <a:extLst>
              <a:ext uri="{FF2B5EF4-FFF2-40B4-BE49-F238E27FC236}">
                <a16:creationId xmlns:a16="http://schemas.microsoft.com/office/drawing/2014/main" xmlns="" id="{D2FBACFC-8B68-4A37-95A4-26BE5A23D75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65044" y="3800404"/>
            <a:ext cx="2455164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46" name="Picture Placeholder 12">
            <a:extLst>
              <a:ext uri="{FF2B5EF4-FFF2-40B4-BE49-F238E27FC236}">
                <a16:creationId xmlns:a16="http://schemas.microsoft.com/office/drawing/2014/main" xmlns="" id="{5A6A36C6-8489-4333-927A-141D8F98AE5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3596095" y="3864572"/>
            <a:ext cx="1949399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47" name="Picture Placeholder 9">
            <a:extLst>
              <a:ext uri="{FF2B5EF4-FFF2-40B4-BE49-F238E27FC236}">
                <a16:creationId xmlns:a16="http://schemas.microsoft.com/office/drawing/2014/main" xmlns="" id="{BB2DF986-C446-4302-9099-B1512AD5D8C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5907716" y="3864572"/>
            <a:ext cx="1949400" cy="896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xmlns="" id="{BB58C539-3FDE-4755-BEB4-C953AA292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0525" y="741320"/>
            <a:ext cx="7880057" cy="78263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HOW TO USE THIS TEMPALTE</a:t>
            </a:r>
            <a:endParaRPr lang="ru-RU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xmlns="" id="{8EDA54DA-ED01-4416-96BF-C8968F4684B4}"/>
              </a:ext>
            </a:extLst>
          </p:cNvPr>
          <p:cNvSpPr/>
          <p:nvPr userDrawn="1"/>
        </p:nvSpPr>
        <p:spPr>
          <a:xfrm>
            <a:off x="-8380" y="1610268"/>
            <a:ext cx="6939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 dirty="0"/>
          </a:p>
        </p:txBody>
      </p:sp>
    </p:spTree>
    <p:extLst>
      <p:ext uri="{BB962C8B-B14F-4D97-AF65-F5344CB8AC3E}">
        <p14:creationId xmlns:p14="http://schemas.microsoft.com/office/powerpoint/2010/main" val="3113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xmlns="" id="{9D8367A5-C050-47FB-A1BD-54CD13DE3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39804" y="0"/>
            <a:ext cx="4577716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xmlns="" id="{302F0820-F94A-40EF-B3BE-26CD0CB551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524" y="3074530"/>
            <a:ext cx="3316392" cy="2588637"/>
          </a:xfrm>
        </p:spPr>
        <p:txBody>
          <a:bodyPr lIns="0">
            <a:normAutofit/>
          </a:bodyPr>
          <a:lstStyle>
            <a:lvl1pPr marL="135000" indent="-135000">
              <a:spcBef>
                <a:spcPts val="45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05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xmlns="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0525" y="1032746"/>
            <a:ext cx="3792062" cy="78263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xmlns="" id="{A1867536-E941-4FED-8B68-2609143C2A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0524" y="2225393"/>
            <a:ext cx="3316392" cy="749047"/>
          </a:xfrm>
        </p:spPr>
        <p:txBody>
          <a:bodyPr>
            <a:normAutofit/>
          </a:bodyPr>
          <a:lstStyle>
            <a:lvl1pPr marL="0" indent="0" algn="l">
              <a:buNone/>
              <a:defRPr sz="1650">
                <a:solidFill>
                  <a:schemeClr val="tx2"/>
                </a:solidFill>
              </a:defRPr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xmlns="" id="{7D57D3C0-DF85-4866-AC4B-ED6A0F6963A5}"/>
              </a:ext>
            </a:extLst>
          </p:cNvPr>
          <p:cNvSpPr/>
          <p:nvPr/>
        </p:nvSpPr>
        <p:spPr>
          <a:xfrm>
            <a:off x="8469473" y="6103003"/>
            <a:ext cx="6831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xmlns="" id="{FA387E18-8CE1-1648-81B1-6F1A0F183C30}"/>
              </a:ext>
            </a:extLst>
          </p:cNvPr>
          <p:cNvSpPr/>
          <p:nvPr userDrawn="1"/>
        </p:nvSpPr>
        <p:spPr>
          <a:xfrm>
            <a:off x="-8381" y="1947672"/>
            <a:ext cx="39555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 dirty="0"/>
          </a:p>
        </p:txBody>
      </p:sp>
    </p:spTree>
    <p:extLst>
      <p:ext uri="{BB962C8B-B14F-4D97-AF65-F5344CB8AC3E}">
        <p14:creationId xmlns:p14="http://schemas.microsoft.com/office/powerpoint/2010/main" val="372139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xmlns="" id="{B2044CCF-605D-4D6E-A41D-D6AED53B223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404811"/>
            <a:ext cx="4581654" cy="5485128"/>
          </a:xfrm>
          <a:custGeom>
            <a:avLst/>
            <a:gdLst>
              <a:gd name="connsiteX0" fmla="*/ 0 w 6108872"/>
              <a:gd name="connsiteY0" fmla="*/ 2203471 h 5485128"/>
              <a:gd name="connsiteX1" fmla="*/ 6108872 w 6108872"/>
              <a:gd name="connsiteY1" fmla="*/ 3505695 h 5485128"/>
              <a:gd name="connsiteX2" fmla="*/ 6108872 w 6108872"/>
              <a:gd name="connsiteY2" fmla="*/ 5485128 h 5485128"/>
              <a:gd name="connsiteX3" fmla="*/ 0 w 6108872"/>
              <a:gd name="connsiteY3" fmla="*/ 4182903 h 5485128"/>
              <a:gd name="connsiteX4" fmla="*/ 0 w 6108872"/>
              <a:gd name="connsiteY4" fmla="*/ 0 h 5485128"/>
              <a:gd name="connsiteX5" fmla="*/ 6108872 w 6108872"/>
              <a:gd name="connsiteY5" fmla="*/ 1302225 h 5485128"/>
              <a:gd name="connsiteX6" fmla="*/ 6108872 w 6108872"/>
              <a:gd name="connsiteY6" fmla="*/ 3281657 h 5485128"/>
              <a:gd name="connsiteX7" fmla="*/ 0 w 6108872"/>
              <a:gd name="connsiteY7" fmla="*/ 1979432 h 548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8872" h="5485128">
                <a:moveTo>
                  <a:pt x="0" y="2203471"/>
                </a:moveTo>
                <a:lnTo>
                  <a:pt x="6108872" y="3505695"/>
                </a:lnTo>
                <a:lnTo>
                  <a:pt x="6108872" y="5485128"/>
                </a:lnTo>
                <a:lnTo>
                  <a:pt x="0" y="4182903"/>
                </a:lnTo>
                <a:close/>
                <a:moveTo>
                  <a:pt x="0" y="0"/>
                </a:moveTo>
                <a:lnTo>
                  <a:pt x="6108872" y="1302225"/>
                </a:lnTo>
                <a:lnTo>
                  <a:pt x="6108872" y="3281657"/>
                </a:lnTo>
                <a:lnTo>
                  <a:pt x="0" y="197943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xmlns="" id="{E7F180F3-53B1-4A31-82A4-E6F9B5D8D8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60904" y="3090573"/>
            <a:ext cx="3316393" cy="2588637"/>
          </a:xfrm>
        </p:spPr>
        <p:txBody>
          <a:bodyPr lIns="0">
            <a:normAutofit/>
          </a:bodyPr>
          <a:lstStyle>
            <a:lvl1pPr marL="135000" indent="-135000">
              <a:spcBef>
                <a:spcPts val="45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05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BD523330-9E96-4C6E-B5A4-6B543D365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60905" y="1046140"/>
            <a:ext cx="3792062" cy="78263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2</a:t>
            </a:r>
            <a:endParaRPr lang="ru-R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1A08F6B3-0ADA-4ECF-8D25-7DFE4A3641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60905" y="2241516"/>
            <a:ext cx="3316392" cy="749047"/>
          </a:xfrm>
        </p:spPr>
        <p:txBody>
          <a:bodyPr>
            <a:normAutofit/>
          </a:bodyPr>
          <a:lstStyle>
            <a:lvl1pPr marL="0" indent="0" algn="l">
              <a:buNone/>
              <a:defRPr sz="1650">
                <a:solidFill>
                  <a:schemeClr val="tx2"/>
                </a:solidFill>
              </a:defRPr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xmlns="" id="{5CCECBFE-3C2B-4492-BCDA-1EFEB5E3E092}"/>
              </a:ext>
            </a:extLst>
          </p:cNvPr>
          <p:cNvSpPr/>
          <p:nvPr userDrawn="1"/>
        </p:nvSpPr>
        <p:spPr>
          <a:xfrm flipH="1">
            <a:off x="5235690" y="1947672"/>
            <a:ext cx="3915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xmlns="" id="{3441B044-38F8-49ED-845B-5D926C811447}"/>
              </a:ext>
            </a:extLst>
          </p:cNvPr>
          <p:cNvSpPr/>
          <p:nvPr userDrawn="1"/>
        </p:nvSpPr>
        <p:spPr>
          <a:xfrm>
            <a:off x="8469473" y="6103003"/>
            <a:ext cx="6831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 dirty="0"/>
          </a:p>
        </p:txBody>
      </p:sp>
    </p:spTree>
    <p:extLst>
      <p:ext uri="{BB962C8B-B14F-4D97-AF65-F5344CB8AC3E}">
        <p14:creationId xmlns:p14="http://schemas.microsoft.com/office/powerpoint/2010/main" val="259919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xmlns="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35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350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xmlns="" id="{03373955-AB5B-4186-8098-9DBA0AB2650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80524" y="2993042"/>
            <a:ext cx="3274219" cy="454353"/>
          </a:xfrm>
        </p:spPr>
        <p:txBody>
          <a:bodyPr>
            <a:noAutofit/>
          </a:bodyPr>
          <a:lstStyle>
            <a:lvl1pPr marL="0" indent="0">
              <a:buNone/>
              <a:defRPr sz="2025" b="1">
                <a:solidFill>
                  <a:schemeClr val="bg2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23A3472E-32B4-4CAD-B5D0-420AA3FB4CE3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4970340" y="2993042"/>
            <a:ext cx="3274219" cy="454353"/>
          </a:xfrm>
        </p:spPr>
        <p:txBody>
          <a:bodyPr>
            <a:noAutofit/>
          </a:bodyPr>
          <a:lstStyle>
            <a:lvl1pPr marL="0" indent="0">
              <a:buNone/>
              <a:defRPr sz="2025" b="1">
                <a:solidFill>
                  <a:schemeClr val="bg2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11" name="Text Placeholder 26">
            <a:extLst>
              <a:ext uri="{FF2B5EF4-FFF2-40B4-BE49-F238E27FC236}">
                <a16:creationId xmlns:a16="http://schemas.microsoft.com/office/drawing/2014/main" xmlns="" id="{1AEED068-3EA0-4BF4-875C-02473E9EB0C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80524" y="3563412"/>
            <a:ext cx="3274219" cy="2333625"/>
          </a:xfrm>
        </p:spPr>
        <p:txBody>
          <a:bodyPr>
            <a:normAutofit/>
          </a:bodyPr>
          <a:lstStyle>
            <a:lvl1pPr marL="135000" indent="-135000">
              <a:spcBef>
                <a:spcPts val="45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05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6">
            <a:extLst>
              <a:ext uri="{FF2B5EF4-FFF2-40B4-BE49-F238E27FC236}">
                <a16:creationId xmlns:a16="http://schemas.microsoft.com/office/drawing/2014/main" xmlns="" id="{3590B9DA-A2DF-4AE1-9A98-C7B84F48C3A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970341" y="3563412"/>
            <a:ext cx="3274219" cy="2333625"/>
          </a:xfrm>
        </p:spPr>
        <p:txBody>
          <a:bodyPr>
            <a:normAutofit/>
          </a:bodyPr>
          <a:lstStyle>
            <a:lvl1pPr marL="135000" indent="-135000">
              <a:spcBef>
                <a:spcPts val="45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05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xmlns="" id="{CC6E1909-954A-41BF-9CF4-2CB53F6862EF}"/>
              </a:ext>
            </a:extLst>
          </p:cNvPr>
          <p:cNvSpPr/>
          <p:nvPr userDrawn="1"/>
        </p:nvSpPr>
        <p:spPr>
          <a:xfrm>
            <a:off x="8469473" y="6103003"/>
            <a:ext cx="6831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xmlns="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0525" y="1033272"/>
            <a:ext cx="3792062" cy="78263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xmlns="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0524" y="2221993"/>
            <a:ext cx="7664035" cy="665713"/>
          </a:xfrm>
        </p:spPr>
        <p:txBody>
          <a:bodyPr>
            <a:normAutofit/>
          </a:bodyPr>
          <a:lstStyle>
            <a:lvl1pPr marL="0" indent="0" algn="l">
              <a:buNone/>
              <a:defRPr sz="1650">
                <a:solidFill>
                  <a:schemeClr val="tx2"/>
                </a:solidFill>
              </a:defRPr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xmlns="" id="{5E78F6F2-1702-E74A-86B2-0C42A30F3378}"/>
              </a:ext>
            </a:extLst>
          </p:cNvPr>
          <p:cNvSpPr/>
          <p:nvPr userDrawn="1"/>
        </p:nvSpPr>
        <p:spPr>
          <a:xfrm>
            <a:off x="-8381" y="1947672"/>
            <a:ext cx="39555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 dirty="0"/>
          </a:p>
        </p:txBody>
      </p:sp>
    </p:spTree>
    <p:extLst>
      <p:ext uri="{BB962C8B-B14F-4D97-AF65-F5344CB8AC3E}">
        <p14:creationId xmlns:p14="http://schemas.microsoft.com/office/powerpoint/2010/main" val="345037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xmlns="" id="{2C819B96-1084-49C3-82B7-229513AC2269}"/>
              </a:ext>
            </a:extLst>
          </p:cNvPr>
          <p:cNvGrpSpPr/>
          <p:nvPr/>
        </p:nvGrpSpPr>
        <p:grpSpPr>
          <a:xfrm>
            <a:off x="-9525" y="-12700"/>
            <a:ext cx="9163050" cy="6883400"/>
            <a:chOff x="-12700" y="-12700"/>
            <a:chExt cx="12217400" cy="68834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35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2758CCEA-6327-4FC9-8472-4E74DC77BAD5}"/>
                </a:ext>
              </a:extLst>
            </p:cNvPr>
            <p:cNvSpPr/>
            <p:nvPr/>
          </p:nvSpPr>
          <p:spPr>
            <a:xfrm>
              <a:off x="542021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350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xmlns="" id="{CC6E1909-954A-41BF-9CF4-2CB53F6862EF}"/>
              </a:ext>
            </a:extLst>
          </p:cNvPr>
          <p:cNvSpPr/>
          <p:nvPr userDrawn="1"/>
        </p:nvSpPr>
        <p:spPr>
          <a:xfrm>
            <a:off x="8469473" y="6103003"/>
            <a:ext cx="6831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 dirty="0"/>
          </a:p>
        </p:txBody>
      </p:sp>
      <p:sp>
        <p:nvSpPr>
          <p:cNvPr id="18" name="Chart Placeholder 18">
            <a:extLst>
              <a:ext uri="{FF2B5EF4-FFF2-40B4-BE49-F238E27FC236}">
                <a16:creationId xmlns:a16="http://schemas.microsoft.com/office/drawing/2014/main" xmlns="" id="{68B512F2-EA3E-483F-B5D4-29DFD6C37B36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4572001" y="1246189"/>
            <a:ext cx="3877526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 lang="ru-R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AD58E79F-20BB-644D-8C49-25B57E347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0524" y="1317174"/>
            <a:ext cx="2119122" cy="1524185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CHART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xmlns="" id="{EF8E92E6-C1C9-854A-93EE-FD201AF050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0524" y="3198229"/>
            <a:ext cx="2119122" cy="2154741"/>
          </a:xfrm>
        </p:spPr>
        <p:txBody>
          <a:bodyPr>
            <a:normAutofit/>
          </a:bodyPr>
          <a:lstStyle>
            <a:lvl1pPr marL="0" indent="0" algn="l">
              <a:buNone/>
              <a:defRPr sz="1650">
                <a:solidFill>
                  <a:schemeClr val="tx2"/>
                </a:solidFill>
              </a:defRPr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Graphic 15">
            <a:extLst>
              <a:ext uri="{FF2B5EF4-FFF2-40B4-BE49-F238E27FC236}">
                <a16:creationId xmlns:a16="http://schemas.microsoft.com/office/drawing/2014/main" xmlns="" id="{C1F625F0-F98F-D244-9020-86C86C287112}"/>
              </a:ext>
            </a:extLst>
          </p:cNvPr>
          <p:cNvSpPr/>
          <p:nvPr userDrawn="1"/>
        </p:nvSpPr>
        <p:spPr>
          <a:xfrm>
            <a:off x="-8380" y="2899869"/>
            <a:ext cx="1971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 dirty="0"/>
          </a:p>
        </p:txBody>
      </p:sp>
    </p:spTree>
    <p:extLst>
      <p:ext uri="{BB962C8B-B14F-4D97-AF65-F5344CB8AC3E}">
        <p14:creationId xmlns:p14="http://schemas.microsoft.com/office/powerpoint/2010/main" val="398148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xmlns="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35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350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xmlns="" id="{CC6E1909-954A-41BF-9CF4-2CB53F6862EF}"/>
              </a:ext>
            </a:extLst>
          </p:cNvPr>
          <p:cNvSpPr/>
          <p:nvPr userDrawn="1"/>
        </p:nvSpPr>
        <p:spPr>
          <a:xfrm>
            <a:off x="8469473" y="6103003"/>
            <a:ext cx="6831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xmlns="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0524" y="1317174"/>
            <a:ext cx="2119122" cy="1524185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TABLE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xmlns="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0524" y="3198229"/>
            <a:ext cx="2119122" cy="2154741"/>
          </a:xfrm>
        </p:spPr>
        <p:txBody>
          <a:bodyPr>
            <a:normAutofit/>
          </a:bodyPr>
          <a:lstStyle>
            <a:lvl1pPr marL="0" indent="0" algn="l">
              <a:buNone/>
              <a:defRPr sz="1650">
                <a:solidFill>
                  <a:schemeClr val="tx2"/>
                </a:solidFill>
              </a:defRPr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Graphic 15">
            <a:extLst>
              <a:ext uri="{FF2B5EF4-FFF2-40B4-BE49-F238E27FC236}">
                <a16:creationId xmlns:a16="http://schemas.microsoft.com/office/drawing/2014/main" xmlns="" id="{C8EF6174-FF5D-41C2-BF6B-9D6ECB281A1D}"/>
              </a:ext>
            </a:extLst>
          </p:cNvPr>
          <p:cNvSpPr/>
          <p:nvPr userDrawn="1"/>
        </p:nvSpPr>
        <p:spPr>
          <a:xfrm>
            <a:off x="-8380" y="2899869"/>
            <a:ext cx="1971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 dirty="0"/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xmlns="" id="{D45BCEDF-86BB-41E2-9F09-5D3014AD1C45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3536843" y="1591500"/>
            <a:ext cx="4920854" cy="376106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377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xmlns="" id="{E694C388-14E9-4848-A715-72B7DC6AF5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26" y="0"/>
            <a:ext cx="9121139" cy="6858000"/>
          </a:xfrm>
          <a:custGeom>
            <a:avLst/>
            <a:gdLst>
              <a:gd name="connsiteX0" fmla="*/ 12161519 w 12161519"/>
              <a:gd name="connsiteY0" fmla="*/ 638810 h 6858000"/>
              <a:gd name="connsiteX1" fmla="*/ 12161519 w 12161519"/>
              <a:gd name="connsiteY1" fmla="*/ 1922780 h 6858000"/>
              <a:gd name="connsiteX2" fmla="*/ 9531350 w 12161519"/>
              <a:gd name="connsiteY2" fmla="*/ 6858000 h 6858000"/>
              <a:gd name="connsiteX3" fmla="*/ 8846819 w 12161519"/>
              <a:gd name="connsiteY3" fmla="*/ 6858000 h 6858000"/>
              <a:gd name="connsiteX4" fmla="*/ 10704830 w 12161519"/>
              <a:gd name="connsiteY4" fmla="*/ 0 h 6858000"/>
              <a:gd name="connsiteX5" fmla="*/ 12161519 w 12161519"/>
              <a:gd name="connsiteY5" fmla="*/ 0 h 6858000"/>
              <a:gd name="connsiteX6" fmla="*/ 12161519 w 12161519"/>
              <a:gd name="connsiteY6" fmla="*/ 234950 h 6858000"/>
              <a:gd name="connsiteX7" fmla="*/ 8632190 w 12161519"/>
              <a:gd name="connsiteY7" fmla="*/ 6858000 h 6858000"/>
              <a:gd name="connsiteX8" fmla="*/ 7049770 w 12161519"/>
              <a:gd name="connsiteY8" fmla="*/ 6858000 h 6858000"/>
              <a:gd name="connsiteX9" fmla="*/ 5320030 w 12161519"/>
              <a:gd name="connsiteY9" fmla="*/ 0 h 6858000"/>
              <a:gd name="connsiteX10" fmla="*/ 10476230 w 12161519"/>
              <a:gd name="connsiteY10" fmla="*/ 0 h 6858000"/>
              <a:gd name="connsiteX11" fmla="*/ 6822440 w 12161519"/>
              <a:gd name="connsiteY11" fmla="*/ 6858000 h 6858000"/>
              <a:gd name="connsiteX12" fmla="*/ 1664970 w 12161519"/>
              <a:gd name="connsiteY12" fmla="*/ 6858000 h 6858000"/>
              <a:gd name="connsiteX13" fmla="*/ 3529330 w 12161519"/>
              <a:gd name="connsiteY13" fmla="*/ 0 h 6858000"/>
              <a:gd name="connsiteX14" fmla="*/ 5111750 w 12161519"/>
              <a:gd name="connsiteY14" fmla="*/ 0 h 6858000"/>
              <a:gd name="connsiteX15" fmla="*/ 1456690 w 12161519"/>
              <a:gd name="connsiteY15" fmla="*/ 6858000 h 6858000"/>
              <a:gd name="connsiteX16" fmla="*/ 0 w 12161519"/>
              <a:gd name="connsiteY16" fmla="*/ 6858000 h 6858000"/>
              <a:gd name="connsiteX17" fmla="*/ 0 w 12161519"/>
              <a:gd name="connsiteY17" fmla="*/ 6623050 h 6858000"/>
              <a:gd name="connsiteX18" fmla="*/ 2630170 w 12161519"/>
              <a:gd name="connsiteY18" fmla="*/ 0 h 6858000"/>
              <a:gd name="connsiteX19" fmla="*/ 3314700 w 12161519"/>
              <a:gd name="connsiteY19" fmla="*/ 0 h 6858000"/>
              <a:gd name="connsiteX20" fmla="*/ 0 w 12161519"/>
              <a:gd name="connsiteY20" fmla="*/ 6219190 h 6858000"/>
              <a:gd name="connsiteX21" fmla="*/ 0 w 12161519"/>
              <a:gd name="connsiteY21" fmla="*/ 493522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61519" h="6858000">
                <a:moveTo>
                  <a:pt x="12161519" y="638810"/>
                </a:moveTo>
                <a:lnTo>
                  <a:pt x="12161519" y="1922780"/>
                </a:lnTo>
                <a:lnTo>
                  <a:pt x="9531350" y="6858000"/>
                </a:lnTo>
                <a:lnTo>
                  <a:pt x="8846819" y="6858000"/>
                </a:lnTo>
                <a:close/>
                <a:moveTo>
                  <a:pt x="10704830" y="0"/>
                </a:moveTo>
                <a:lnTo>
                  <a:pt x="12161519" y="0"/>
                </a:lnTo>
                <a:lnTo>
                  <a:pt x="12161519" y="234950"/>
                </a:lnTo>
                <a:lnTo>
                  <a:pt x="8632190" y="6858000"/>
                </a:lnTo>
                <a:lnTo>
                  <a:pt x="7049770" y="6858000"/>
                </a:lnTo>
                <a:close/>
                <a:moveTo>
                  <a:pt x="5320030" y="0"/>
                </a:moveTo>
                <a:lnTo>
                  <a:pt x="10476230" y="0"/>
                </a:lnTo>
                <a:lnTo>
                  <a:pt x="6822440" y="6858000"/>
                </a:lnTo>
                <a:lnTo>
                  <a:pt x="1664970" y="6858000"/>
                </a:lnTo>
                <a:close/>
                <a:moveTo>
                  <a:pt x="3529330" y="0"/>
                </a:moveTo>
                <a:lnTo>
                  <a:pt x="5111750" y="0"/>
                </a:lnTo>
                <a:lnTo>
                  <a:pt x="1456690" y="6858000"/>
                </a:lnTo>
                <a:lnTo>
                  <a:pt x="0" y="6858000"/>
                </a:lnTo>
                <a:lnTo>
                  <a:pt x="0" y="6623050"/>
                </a:lnTo>
                <a:close/>
                <a:moveTo>
                  <a:pt x="2630170" y="0"/>
                </a:moveTo>
                <a:lnTo>
                  <a:pt x="3314700" y="0"/>
                </a:lnTo>
                <a:lnTo>
                  <a:pt x="0" y="6219190"/>
                </a:lnTo>
                <a:lnTo>
                  <a:pt x="0" y="493522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xmlns="" id="{BFD7B55F-CFD3-4921-BB2A-B14EB4E363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0524" y="1033272"/>
            <a:ext cx="7886249" cy="78263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 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xmlns="" id="{932204AA-73EE-4F85-898B-E747C5ACC0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0524" y="1880795"/>
            <a:ext cx="7888949" cy="782639"/>
          </a:xfrm>
        </p:spPr>
        <p:txBody>
          <a:bodyPr>
            <a:normAutofit/>
          </a:bodyPr>
          <a:lstStyle>
            <a:lvl1pPr marL="0" indent="0" algn="l">
              <a:buNone/>
              <a:defRPr sz="1650">
                <a:solidFill>
                  <a:schemeClr val="tx2"/>
                </a:solidFill>
              </a:defRPr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Graphic 4">
            <a:extLst>
              <a:ext uri="{FF2B5EF4-FFF2-40B4-BE49-F238E27FC236}">
                <a16:creationId xmlns:a16="http://schemas.microsoft.com/office/drawing/2014/main" xmlns="" id="{38541361-4795-490E-8165-B4A338F8231D}"/>
              </a:ext>
            </a:extLst>
          </p:cNvPr>
          <p:cNvSpPr/>
          <p:nvPr userDrawn="1"/>
        </p:nvSpPr>
        <p:spPr>
          <a:xfrm>
            <a:off x="8469473" y="6103003"/>
            <a:ext cx="6831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72E78DA-7F75-294B-AECF-F02F6C41615D}"/>
              </a:ext>
            </a:extLst>
          </p:cNvPr>
          <p:cNvSpPr txBox="1"/>
          <p:nvPr userDrawn="1"/>
        </p:nvSpPr>
        <p:spPr>
          <a:xfrm>
            <a:off x="245660" y="3002507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76127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5F5D581-F5B0-4701-B187-0D4FAB44900C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ru-RU" sz="135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0E5F41AB-E2B9-45DD-B1C7-9F4DBA4946B9}"/>
              </a:ext>
            </a:extLst>
          </p:cNvPr>
          <p:cNvSpPr/>
          <p:nvPr userDrawn="1"/>
        </p:nvSpPr>
        <p:spPr>
          <a:xfrm>
            <a:off x="1834319" y="-12700"/>
            <a:ext cx="5467350" cy="6883400"/>
          </a:xfrm>
          <a:custGeom>
            <a:avLst/>
            <a:gdLst>
              <a:gd name="connsiteX0" fmla="*/ 5063490 w 7289800"/>
              <a:gd name="connsiteY0" fmla="*/ 12700 h 6883400"/>
              <a:gd name="connsiteX1" fmla="*/ 2499360 w 7289800"/>
              <a:gd name="connsiteY1" fmla="*/ 6870700 h 6883400"/>
              <a:gd name="connsiteX2" fmla="*/ 4721860 w 7289800"/>
              <a:gd name="connsiteY2" fmla="*/ 6870700 h 6883400"/>
              <a:gd name="connsiteX3" fmla="*/ 7285990 w 7289800"/>
              <a:gd name="connsiteY3" fmla="*/ 12700 h 6883400"/>
              <a:gd name="connsiteX4" fmla="*/ 5063490 w 7289800"/>
              <a:gd name="connsiteY4" fmla="*/ 12700 h 6883400"/>
              <a:gd name="connsiteX5" fmla="*/ 12700 w 7289800"/>
              <a:gd name="connsiteY5" fmla="*/ 6870700 h 6883400"/>
              <a:gd name="connsiteX6" fmla="*/ 2235200 w 7289800"/>
              <a:gd name="connsiteY6" fmla="*/ 6870700 h 6883400"/>
              <a:gd name="connsiteX7" fmla="*/ 4799331 w 7289800"/>
              <a:gd name="connsiteY7" fmla="*/ 12700 h 6883400"/>
              <a:gd name="connsiteX8" fmla="*/ 2576830 w 7289800"/>
              <a:gd name="connsiteY8" fmla="*/ 12700 h 6883400"/>
              <a:gd name="connsiteX9" fmla="*/ 12700 w 7289800"/>
              <a:gd name="connsiteY9" fmla="*/ 6870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89800" h="6883400">
                <a:moveTo>
                  <a:pt x="5063490" y="12700"/>
                </a:moveTo>
                <a:lnTo>
                  <a:pt x="2499360" y="6870700"/>
                </a:lnTo>
                <a:lnTo>
                  <a:pt x="4721860" y="6870700"/>
                </a:lnTo>
                <a:lnTo>
                  <a:pt x="7285990" y="12700"/>
                </a:lnTo>
                <a:lnTo>
                  <a:pt x="5063490" y="12700"/>
                </a:lnTo>
                <a:close/>
                <a:moveTo>
                  <a:pt x="12700" y="6870700"/>
                </a:moveTo>
                <a:lnTo>
                  <a:pt x="2235200" y="6870700"/>
                </a:lnTo>
                <a:lnTo>
                  <a:pt x="4799331" y="12700"/>
                </a:lnTo>
                <a:lnTo>
                  <a:pt x="2576830" y="12700"/>
                </a:lnTo>
                <a:lnTo>
                  <a:pt x="12700" y="68707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4510C334-F1CE-4CEF-ADC6-D1BADB9947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156580"/>
            <a:ext cx="7886700" cy="1325563"/>
          </a:xfrm>
        </p:spPr>
        <p:txBody>
          <a:bodyPr lIns="0" rIns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VIDEO SLIDE</a:t>
            </a:r>
            <a:endParaRPr lang="ru-RU" dirty="0"/>
          </a:p>
        </p:txBody>
      </p:sp>
      <p:sp>
        <p:nvSpPr>
          <p:cNvPr id="16" name="Media Placeholder 7">
            <a:extLst>
              <a:ext uri="{FF2B5EF4-FFF2-40B4-BE49-F238E27FC236}">
                <a16:creationId xmlns:a16="http://schemas.microsoft.com/office/drawing/2014/main" xmlns="" id="{A11F77F4-4B16-4503-B9B6-AE22C686E3E3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1046988" y="1497770"/>
            <a:ext cx="7050024" cy="421538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icon to add media</a:t>
            </a:r>
            <a:endParaRPr lang="ru-RU" dirty="0"/>
          </a:p>
        </p:txBody>
      </p:sp>
      <p:sp>
        <p:nvSpPr>
          <p:cNvPr id="12" name="Graphic 4">
            <a:extLst>
              <a:ext uri="{FF2B5EF4-FFF2-40B4-BE49-F238E27FC236}">
                <a16:creationId xmlns:a16="http://schemas.microsoft.com/office/drawing/2014/main" xmlns="" id="{C7654E36-50FF-425E-B595-F3957610B5D8}"/>
              </a:ext>
            </a:extLst>
          </p:cNvPr>
          <p:cNvSpPr/>
          <p:nvPr userDrawn="1"/>
        </p:nvSpPr>
        <p:spPr>
          <a:xfrm>
            <a:off x="8469473" y="6103003"/>
            <a:ext cx="6831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 dirty="0"/>
          </a:p>
        </p:txBody>
      </p:sp>
    </p:spTree>
    <p:extLst>
      <p:ext uri="{BB962C8B-B14F-4D97-AF65-F5344CB8AC3E}">
        <p14:creationId xmlns:p14="http://schemas.microsoft.com/office/powerpoint/2010/main" val="239973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47621" y="6002373"/>
            <a:ext cx="4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+mn-lt"/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3300" y="600237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bg2"/>
                </a:solidFill>
              </a:defRPr>
            </a:lvl1pPr>
          </a:lstStyle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8651" y="6002373"/>
            <a:ext cx="2549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1" r:id="rId5"/>
    <p:sldLayoutId id="2147483690" r:id="rId6"/>
    <p:sldLayoutId id="2147483691" r:id="rId7"/>
    <p:sldLayoutId id="2147483684" r:id="rId8"/>
    <p:sldLayoutId id="2147483685" r:id="rId9"/>
    <p:sldLayoutId id="2147483692" r:id="rId10"/>
    <p:sldLayoutId id="2147483693" r:id="rId11"/>
    <p:sldLayoutId id="2147483694" r:id="rId12"/>
    <p:sldLayoutId id="2147483697" r:id="rId13"/>
    <p:sldLayoutId id="2147483698" r:id="rId14"/>
    <p:sldLayoutId id="2147483699" r:id="rId15"/>
    <p:sldLayoutId id="2147483701" r:id="rId16"/>
    <p:sldLayoutId id="2147483700" r:id="rId17"/>
    <p:sldLayoutId id="2147483687" r:id="rId18"/>
    <p:sldLayoutId id="2147483696" r:id="rId19"/>
    <p:sldLayoutId id="2147483688" r:id="rId20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431" userDrawn="1">
          <p15:clr>
            <a:srgbClr val="F26B43"/>
          </p15:clr>
        </p15:guide>
        <p15:guide id="3" pos="5330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3305" userDrawn="1">
          <p15:clr>
            <a:srgbClr val="F26B43"/>
          </p15:clr>
        </p15:guide>
        <p15:guide id="6" pos="2455" userDrawn="1">
          <p15:clr>
            <a:srgbClr val="F26B43"/>
          </p15:clr>
        </p15:guide>
        <p15:guide id="7" pos="288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Building glass walls and sky">
            <a:extLst>
              <a:ext uri="{FF2B5EF4-FFF2-40B4-BE49-F238E27FC236}">
                <a16:creationId xmlns:a16="http://schemas.microsoft.com/office/drawing/2014/main" xmlns="" id="{873751CF-C490-45B5-B248-BF86A59ECF2E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3"/>
          <a:srcRect l="-48" t="6766" r="19843" b="3091"/>
          <a:stretch/>
        </p:blipFill>
        <p:spPr>
          <a:xfrm>
            <a:off x="3286495" y="695041"/>
            <a:ext cx="5857505" cy="557921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6E9371-6E05-45E0-803B-4C39AC28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385" y="1041777"/>
            <a:ext cx="8250952" cy="1711016"/>
          </a:xfrm>
        </p:spPr>
        <p:txBody>
          <a:bodyPr/>
          <a:lstStyle/>
          <a:p>
            <a:r>
              <a:rPr lang="en-GB" dirty="0" smtClean="0"/>
              <a:t>RELATIVE HUMIDITY PREDICTION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0A0FE25-038A-4A14-B11A-432FECB7F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857" y="3633656"/>
            <a:ext cx="3852816" cy="1101897"/>
          </a:xfrm>
        </p:spPr>
        <p:txBody>
          <a:bodyPr/>
          <a:lstStyle/>
          <a:p>
            <a:r>
              <a:rPr lang="en-US" dirty="0" smtClean="0"/>
              <a:t>A Machine Learning Project </a:t>
            </a:r>
          </a:p>
          <a:p>
            <a:r>
              <a:rPr lang="en-GB" dirty="0" smtClean="0"/>
              <a:t>By</a:t>
            </a:r>
          </a:p>
          <a:p>
            <a:r>
              <a:rPr lang="en-GB" dirty="0" smtClean="0"/>
              <a:t>Sumayyah Musa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30A1A89-FE18-44C6-B3EE-49541CB8507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8385" y="5736922"/>
            <a:ext cx="3275648" cy="324417"/>
          </a:xfrm>
        </p:spPr>
        <p:txBody>
          <a:bodyPr/>
          <a:lstStyle/>
          <a:p>
            <a:r>
              <a:rPr lang="en-US" dirty="0" smtClean="0"/>
              <a:t>JUNE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83697A7-775B-4995-AFA7-E4B1B1C1C8F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8385" y="6112049"/>
            <a:ext cx="3275648" cy="324417"/>
          </a:xfrm>
        </p:spPr>
        <p:txBody>
          <a:bodyPr/>
          <a:lstStyle/>
          <a:p>
            <a:r>
              <a:rPr lang="en-US" dirty="0" smtClean="0"/>
              <a:t>2019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050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851" y="824248"/>
            <a:ext cx="5331853" cy="989462"/>
          </a:xfrm>
        </p:spPr>
        <p:txBody>
          <a:bodyPr>
            <a:normAutofit/>
          </a:bodyPr>
          <a:lstStyle/>
          <a:p>
            <a:r>
              <a:rPr lang="en-US" dirty="0" smtClean="0"/>
              <a:t>EVALUATION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0524" y="2225394"/>
            <a:ext cx="3316392" cy="67046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13515" y="2684738"/>
            <a:ext cx="4307985" cy="33176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Random Forest Classifier may be most suitable because the recall score of 62% outperforms the recall score of 52% of the Logistic Regression Classifier.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10</a:t>
            </a:fld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500" y="2225394"/>
            <a:ext cx="4283372" cy="313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28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719E0E7-CFBA-48B5-AA1B-EA5B887F6650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/>
          <a:lstStyle/>
          <a:p>
            <a:r>
              <a:rPr lang="en-US" dirty="0" smtClean="0"/>
              <a:t>EVALUATION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0658B4B7-2667-479D-90A8-706DAAA9AD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>
          <a:xfrm>
            <a:off x="580524" y="2221994"/>
            <a:ext cx="7664035" cy="48270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CA4BA4B-DB5E-418C-8309-2ED941800B3E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White">
          <a:xfrm>
            <a:off x="839446" y="2151259"/>
            <a:ext cx="3274219" cy="454353"/>
          </a:xfrm>
        </p:spPr>
        <p:txBody>
          <a:bodyPr/>
          <a:lstStyle/>
          <a:p>
            <a:r>
              <a:rPr lang="en-GB" dirty="0" smtClean="0">
                <a:solidFill>
                  <a:schemeClr val="tx2"/>
                </a:solidFill>
              </a:rPr>
              <a:t>ROC Curve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FA6EDE3F-FD3C-4A2C-837A-5B3420BD5E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White">
          <a:xfrm>
            <a:off x="580524" y="3447395"/>
            <a:ext cx="3274219" cy="2333625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92CB9BD-51FF-4C3D-BDD7-A004B05B152F}"/>
              </a:ext>
            </a:extLst>
          </p:cNvPr>
          <p:cNvSpPr>
            <a:spLocks noGrp="1"/>
          </p:cNvSpPr>
          <p:nvPr>
            <p:ph type="body" idx="18"/>
          </p:nvPr>
        </p:nvSpPr>
        <p:spPr bwMode="grayWhite">
          <a:xfrm>
            <a:off x="4970340" y="2177299"/>
            <a:ext cx="3787294" cy="454353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Precision Recall Curve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22D6EF90-B98E-4EA6-8AA1-185EE8D4BD2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grayWhite"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7D609542-DD6D-4EC5-B1B2-054C2BE7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11</a:t>
            </a:fld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80" y="2605612"/>
            <a:ext cx="4481848" cy="32914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036" y="2605612"/>
            <a:ext cx="4135024" cy="329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36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851" y="824248"/>
            <a:ext cx="5331853" cy="989462"/>
          </a:xfrm>
        </p:spPr>
        <p:txBody>
          <a:bodyPr>
            <a:normAutofit/>
          </a:bodyPr>
          <a:lstStyle/>
          <a:p>
            <a:r>
              <a:rPr lang="en-US" dirty="0" smtClean="0"/>
              <a:t>RECOMMENDATIONS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0524" y="2225394"/>
            <a:ext cx="3316392" cy="67046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4851" y="2225394"/>
            <a:ext cx="8080479" cy="4121460"/>
          </a:xfrm>
        </p:spPr>
        <p:txBody>
          <a:bodyPr>
            <a:noAutofit/>
          </a:bodyPr>
          <a:lstStyle/>
          <a:p>
            <a:r>
              <a:rPr lang="en-GB" sz="2400" dirty="0" smtClean="0">
                <a:solidFill>
                  <a:schemeClr val="tx2"/>
                </a:solidFill>
              </a:rPr>
              <a:t> Search for the most suitable classification algorithm</a:t>
            </a:r>
          </a:p>
          <a:p>
            <a:endParaRPr lang="en-GB" sz="2400" dirty="0">
              <a:solidFill>
                <a:schemeClr val="tx2"/>
              </a:solidFill>
            </a:endParaRPr>
          </a:p>
          <a:p>
            <a:r>
              <a:rPr lang="en-GB" sz="2400" dirty="0" smtClean="0">
                <a:solidFill>
                  <a:schemeClr val="tx2"/>
                </a:solidFill>
              </a:rPr>
              <a:t> Further develop and refine the hyper-parameter grid search of the random forest classifier </a:t>
            </a:r>
          </a:p>
          <a:p>
            <a:endParaRPr lang="en-GB" sz="2400" dirty="0">
              <a:solidFill>
                <a:schemeClr val="tx2"/>
              </a:solidFill>
            </a:endParaRPr>
          </a:p>
          <a:p>
            <a:r>
              <a:rPr lang="en-GB" sz="2400" dirty="0" smtClean="0">
                <a:solidFill>
                  <a:schemeClr val="tx2"/>
                </a:solidFill>
              </a:rPr>
              <a:t> Cross validation for training each model to reduce over-fitting</a:t>
            </a:r>
          </a:p>
          <a:p>
            <a:endParaRPr lang="en-GB" sz="2400" dirty="0">
              <a:solidFill>
                <a:schemeClr val="tx2"/>
              </a:solidFill>
            </a:endParaRPr>
          </a:p>
          <a:p>
            <a:r>
              <a:rPr lang="en-GB" sz="2400" dirty="0" smtClean="0">
                <a:solidFill>
                  <a:schemeClr val="tx2"/>
                </a:solidFill>
              </a:rPr>
              <a:t> The prediction model should be deployed and tested.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140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 descr="Low Angle View of Office Building Against Blue Sky">
            <a:extLst>
              <a:ext uri="{FF2B5EF4-FFF2-40B4-BE49-F238E27FC236}">
                <a16:creationId xmlns:a16="http://schemas.microsoft.com/office/drawing/2014/main" xmlns="" id="{40946D55-3A70-4E32-99AB-8D71063AAEDE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2"/>
          <a:srcRect l="2749" r="2749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10F751-9975-4653-9855-BA1C7499B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3BBFE92-CA4F-4673-B4D5-7FFF88E819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Sumayyah Musa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422606DA-F5C0-4FBD-930A-04C47E7F775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Phone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E976F3E4-0E67-4891-8B94-6441620D8B7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 smtClean="0"/>
              <a:t>09099131263, 09020541877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AE673424-1521-4ECB-BC19-D062786A9ED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Email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1E9D6192-3994-44C6-93B4-D248EEE931D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umayyah.musa@hotmail.com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420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Futuristic Design Office Building Against Clear Sky">
            <a:extLst>
              <a:ext uri="{FF2B5EF4-FFF2-40B4-BE49-F238E27FC236}">
                <a16:creationId xmlns:a16="http://schemas.microsoft.com/office/drawing/2014/main" xmlns="" id="{BD519751-E686-4F24-9C8F-C439D8581B8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0743" t="17230" r="27972"/>
          <a:stretch/>
        </p:blipFill>
        <p:spPr>
          <a:xfrm>
            <a:off x="0" y="1160858"/>
            <a:ext cx="4581654" cy="4113846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xmlns="" id="{20B93806-769F-4C20-A684-CA4CB5BB8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E7292DFE-EBA3-4DB2-A2C7-1810115565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 flipV="1">
            <a:off x="5160905" y="2151941"/>
            <a:ext cx="3316392" cy="89575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E209D92-7413-44EE-BC90-ECE50DA315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80831" y="2139653"/>
            <a:ext cx="3876540" cy="3862719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 Introduction</a:t>
            </a:r>
          </a:p>
          <a:p>
            <a:r>
              <a:rPr lang="en-GB" sz="2800" dirty="0" smtClean="0">
                <a:solidFill>
                  <a:schemeClr val="tx2"/>
                </a:solidFill>
              </a:rPr>
              <a:t> Project Description</a:t>
            </a:r>
            <a:endParaRPr lang="en-US" sz="2800" dirty="0">
              <a:solidFill>
                <a:schemeClr val="tx2"/>
              </a:solidFill>
            </a:endParaRPr>
          </a:p>
          <a:p>
            <a:r>
              <a:rPr lang="en-GB" sz="2800" dirty="0" smtClean="0">
                <a:solidFill>
                  <a:schemeClr val="tx2"/>
                </a:solidFill>
              </a:rPr>
              <a:t> Exploratory Data   Analysis</a:t>
            </a:r>
            <a:endParaRPr lang="en-US" sz="2800" dirty="0">
              <a:solidFill>
                <a:schemeClr val="tx2"/>
              </a:solidFill>
            </a:endParaRPr>
          </a:p>
          <a:p>
            <a:r>
              <a:rPr lang="en-GB" sz="2800" dirty="0" smtClean="0">
                <a:solidFill>
                  <a:schemeClr val="tx2"/>
                </a:solidFill>
              </a:rPr>
              <a:t> Data Pre-processing</a:t>
            </a:r>
            <a:endParaRPr lang="en-US" sz="2800" dirty="0">
              <a:solidFill>
                <a:schemeClr val="tx2"/>
              </a:solidFill>
            </a:endParaRPr>
          </a:p>
          <a:p>
            <a:r>
              <a:rPr lang="en-GB" sz="2800" dirty="0" smtClean="0">
                <a:solidFill>
                  <a:schemeClr val="tx2"/>
                </a:solidFill>
              </a:rPr>
              <a:t> Modelling</a:t>
            </a:r>
          </a:p>
          <a:p>
            <a:r>
              <a:rPr lang="en-GB" sz="2800" dirty="0" smtClean="0">
                <a:solidFill>
                  <a:schemeClr val="tx2"/>
                </a:solidFill>
              </a:rPr>
              <a:t> Evaluation</a:t>
            </a:r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 smtClean="0">
                <a:solidFill>
                  <a:schemeClr val="tx2"/>
                </a:solidFill>
              </a:rPr>
              <a:t> Recommendations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638DCF8F-466A-4FC0-91DF-33EF070ED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714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Futuristic Design Office Building Against Clear Sky">
            <a:extLst>
              <a:ext uri="{FF2B5EF4-FFF2-40B4-BE49-F238E27FC236}">
                <a16:creationId xmlns:a16="http://schemas.microsoft.com/office/drawing/2014/main" xmlns="" id="{1E9B5A50-F85D-49E6-9C85-59731947057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/>
          <a:srcRect l="17163" t="7596" r="21154"/>
          <a:stretch/>
        </p:blipFill>
        <p:spPr>
          <a:xfrm>
            <a:off x="5022761" y="1335391"/>
            <a:ext cx="3882771" cy="4362663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xmlns="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0524" y="2225394"/>
            <a:ext cx="3316392" cy="67046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4851" y="2225394"/>
            <a:ext cx="4687910" cy="4142104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 A cotton manufacturing </a:t>
            </a:r>
            <a:r>
              <a:rPr lang="en-US" sz="2400" dirty="0">
                <a:solidFill>
                  <a:schemeClr val="tx2"/>
                </a:solidFill>
              </a:rPr>
              <a:t>company who is growing her </a:t>
            </a:r>
            <a:r>
              <a:rPr lang="en-US" sz="2400" dirty="0" err="1">
                <a:solidFill>
                  <a:schemeClr val="tx2"/>
                </a:solidFill>
              </a:rPr>
              <a:t>IoT</a:t>
            </a:r>
            <a:r>
              <a:rPr lang="en-US" sz="2400" dirty="0">
                <a:solidFill>
                  <a:schemeClr val="tx2"/>
                </a:solidFill>
              </a:rPr>
              <a:t> capabilities </a:t>
            </a:r>
            <a:r>
              <a:rPr lang="en-US" sz="2400" dirty="0" smtClean="0">
                <a:solidFill>
                  <a:schemeClr val="tx2"/>
                </a:solidFill>
              </a:rPr>
              <a:t>provided weather data to develop a real time alerts generation system to ensure that its products are unaffected by changes in air humidity.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smtClean="0">
                <a:solidFill>
                  <a:schemeClr val="tx2"/>
                </a:solidFill>
              </a:rPr>
              <a:t>Use the provided data to predict when levels of RH are likely to be high.</a:t>
            </a:r>
            <a:endParaRPr lang="en-US" sz="24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579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Futuristic Design Office Building Against Clear Sky">
            <a:extLst>
              <a:ext uri="{FF2B5EF4-FFF2-40B4-BE49-F238E27FC236}">
                <a16:creationId xmlns:a16="http://schemas.microsoft.com/office/drawing/2014/main" xmlns="" id="{1E9B5A50-F85D-49E6-9C85-59731947057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7163" t="7596" r="21154"/>
          <a:stretch/>
        </p:blipFill>
        <p:spPr>
          <a:xfrm>
            <a:off x="5022761" y="1335391"/>
            <a:ext cx="3882771" cy="4362663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xmlns="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851" y="824248"/>
            <a:ext cx="5331853" cy="989462"/>
          </a:xfrm>
        </p:spPr>
        <p:txBody>
          <a:bodyPr>
            <a:normAutofit/>
          </a:bodyPr>
          <a:lstStyle/>
          <a:p>
            <a:r>
              <a:rPr lang="en-US" dirty="0" smtClean="0"/>
              <a:t>PROJECT DESCRIPTION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0524" y="2225394"/>
            <a:ext cx="3316392" cy="67046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4851" y="2209864"/>
            <a:ext cx="5331853" cy="4432983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 Weather sensor readings was collected over three years.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smtClean="0">
                <a:solidFill>
                  <a:schemeClr val="tx2"/>
                </a:solidFill>
              </a:rPr>
              <a:t>All measurements were taken in the morning except </a:t>
            </a:r>
            <a:r>
              <a:rPr lang="en-GB" sz="2400" i="1" dirty="0" err="1" smtClean="0">
                <a:solidFill>
                  <a:schemeClr val="tx2"/>
                </a:solidFill>
              </a:rPr>
              <a:t>relative_humidity_pm</a:t>
            </a:r>
            <a:r>
              <a:rPr lang="en-GB" sz="2400" dirty="0" smtClean="0">
                <a:solidFill>
                  <a:schemeClr val="tx2"/>
                </a:solidFill>
              </a:rPr>
              <a:t>.</a:t>
            </a:r>
          </a:p>
          <a:p>
            <a:pPr marL="0" indent="0">
              <a:buNone/>
            </a:pPr>
            <a:endParaRPr lang="en-GB" sz="2400" dirty="0" smtClean="0">
              <a:solidFill>
                <a:schemeClr val="tx2"/>
              </a:solidFill>
            </a:endParaRPr>
          </a:p>
          <a:p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smtClean="0">
                <a:solidFill>
                  <a:schemeClr val="tx2"/>
                </a:solidFill>
              </a:rPr>
              <a:t>The data was used to train, compare and contrast two Machine learning models to classify the data points as either LOW or HIGH Relative Humidity.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549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20B93806-769F-4C20-A684-CA4CB5BB8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966" y="798490"/>
            <a:ext cx="4909001" cy="1030288"/>
          </a:xfrm>
        </p:spPr>
        <p:txBody>
          <a:bodyPr>
            <a:normAutofit/>
          </a:bodyPr>
          <a:lstStyle/>
          <a:p>
            <a:r>
              <a:rPr lang="en-US" dirty="0" smtClean="0"/>
              <a:t>EXPLORATORY DATA ANALYSIS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E7292DFE-EBA3-4DB2-A2C7-1810115565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 flipV="1">
            <a:off x="5160905" y="2151941"/>
            <a:ext cx="3316392" cy="89575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E209D92-7413-44EE-BC90-ECE50DA315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43966" y="2139652"/>
            <a:ext cx="4713405" cy="4227845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</a:rPr>
              <a:t>Missing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2"/>
                </a:solidFill>
              </a:rPr>
              <a:t> </a:t>
            </a:r>
            <a:r>
              <a:rPr lang="en-GB" sz="2800" dirty="0" smtClean="0">
                <a:solidFill>
                  <a:schemeClr val="tx2"/>
                </a:solidFill>
              </a:rPr>
              <a:t>The dataset contains 26 data points with missing values.</a:t>
            </a:r>
          </a:p>
          <a:p>
            <a:pPr marL="0" indent="0">
              <a:buNone/>
            </a:pPr>
            <a:endParaRPr lang="en-GB" sz="2800" dirty="0" smtClean="0">
              <a:solidFill>
                <a:schemeClr val="tx2"/>
              </a:solidFill>
            </a:endParaRPr>
          </a:p>
          <a:p>
            <a:r>
              <a:rPr lang="en-GB" sz="2800" dirty="0" smtClean="0">
                <a:solidFill>
                  <a:schemeClr val="tx2"/>
                </a:solidFill>
              </a:rPr>
              <a:t> </a:t>
            </a:r>
            <a:r>
              <a:rPr lang="en-GB" sz="2800" b="1" dirty="0" smtClean="0">
                <a:solidFill>
                  <a:schemeClr val="tx2"/>
                </a:solidFill>
              </a:rPr>
              <a:t>Feature Correlation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tx2"/>
                </a:solidFill>
              </a:rPr>
              <a:t> Avg. &amp; Max. values for wind speed &amp; direction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2"/>
                </a:solidFill>
              </a:rPr>
              <a:t> </a:t>
            </a:r>
            <a:r>
              <a:rPr lang="en-GB" sz="2800" dirty="0" smtClean="0">
                <a:solidFill>
                  <a:schemeClr val="tx2"/>
                </a:solidFill>
              </a:rPr>
              <a:t>Morning and afternoon humidity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638DCF8F-466A-4FC0-91DF-33EF070ED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40" y="1828777"/>
            <a:ext cx="3519221" cy="368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53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20B93806-769F-4C20-A684-CA4CB5BB8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966" y="798490"/>
            <a:ext cx="4909001" cy="1030288"/>
          </a:xfrm>
        </p:spPr>
        <p:txBody>
          <a:bodyPr>
            <a:normAutofit/>
          </a:bodyPr>
          <a:lstStyle/>
          <a:p>
            <a:r>
              <a:rPr lang="en-US" dirty="0" smtClean="0"/>
              <a:t>EXPLORATORY DATA ANALYSIS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E7292DFE-EBA3-4DB2-A2C7-1810115565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 flipV="1">
            <a:off x="5160905" y="2151941"/>
            <a:ext cx="3316392" cy="89575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E209D92-7413-44EE-BC90-ECE50DA315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43966" y="2139652"/>
            <a:ext cx="4713405" cy="4227845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</a:rPr>
              <a:t>Class Imbalance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2"/>
                </a:solidFill>
              </a:rPr>
              <a:t> </a:t>
            </a:r>
            <a:r>
              <a:rPr lang="en-GB" sz="2800" dirty="0" smtClean="0">
                <a:solidFill>
                  <a:schemeClr val="tx2"/>
                </a:solidFill>
              </a:rPr>
              <a:t>The class of interest, High RH, is under-represented.</a:t>
            </a:r>
          </a:p>
          <a:p>
            <a:pPr marL="0" indent="0" algn="just">
              <a:buNone/>
            </a:pPr>
            <a:endParaRPr lang="en-GB" sz="2800" dirty="0" smtClean="0">
              <a:solidFill>
                <a:schemeClr val="tx2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2"/>
                </a:solidFill>
              </a:rPr>
              <a:t> </a:t>
            </a:r>
            <a:r>
              <a:rPr lang="en-GB" sz="2800" dirty="0" smtClean="0">
                <a:solidFill>
                  <a:schemeClr val="tx2"/>
                </a:solidFill>
              </a:rPr>
              <a:t>It was taken into account during model selection and evaluation.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638DCF8F-466A-4FC0-91DF-33EF070ED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256590"/>
              </p:ext>
            </p:extLst>
          </p:nvPr>
        </p:nvGraphicFramePr>
        <p:xfrm>
          <a:off x="261869" y="2241516"/>
          <a:ext cx="3460126" cy="185396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540506"/>
                <a:gridCol w="919620"/>
              </a:tblGrid>
              <a:tr h="667981">
                <a:tc>
                  <a:txBody>
                    <a:bodyPr/>
                    <a:lstStyle/>
                    <a:p>
                      <a:r>
                        <a:rPr lang="en-GB" dirty="0" smtClean="0"/>
                        <a:t>Relative</a:t>
                      </a:r>
                      <a:r>
                        <a:rPr lang="en-GB" baseline="0" dirty="0" smtClean="0"/>
                        <a:t> Humidity Afternoon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</a:tr>
              <a:tr h="664476">
                <a:tc>
                  <a:txBody>
                    <a:bodyPr/>
                    <a:lstStyle/>
                    <a:p>
                      <a:r>
                        <a:rPr lang="en-GB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965</a:t>
                      </a:r>
                      <a:endParaRPr lang="en-US" dirty="0"/>
                    </a:p>
                  </a:txBody>
                  <a:tcPr/>
                </a:tc>
              </a:tr>
              <a:tr h="521509">
                <a:tc>
                  <a:txBody>
                    <a:bodyPr/>
                    <a:lstStyle/>
                    <a:p>
                      <a:r>
                        <a:rPr lang="en-GB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83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Futuristic Design Office Building Against Clear Sky">
            <a:extLst>
              <a:ext uri="{FF2B5EF4-FFF2-40B4-BE49-F238E27FC236}">
                <a16:creationId xmlns:a16="http://schemas.microsoft.com/office/drawing/2014/main" xmlns="" id="{1E9B5A50-F85D-49E6-9C85-59731947057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7163" t="7596" r="21154"/>
          <a:stretch/>
        </p:blipFill>
        <p:spPr>
          <a:xfrm>
            <a:off x="5125792" y="1537920"/>
            <a:ext cx="3882771" cy="4362663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xmlns="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851" y="824248"/>
            <a:ext cx="5331853" cy="989462"/>
          </a:xfrm>
        </p:spPr>
        <p:txBody>
          <a:bodyPr>
            <a:normAutofit/>
          </a:bodyPr>
          <a:lstStyle/>
          <a:p>
            <a:r>
              <a:rPr lang="en-US" dirty="0" smtClean="0"/>
              <a:t>DATA PRE-PROCESSING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0524" y="2225394"/>
            <a:ext cx="3316392" cy="67046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4851" y="2209864"/>
            <a:ext cx="5885646" cy="4432983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 Missing values have been removed from the dataset</a:t>
            </a:r>
          </a:p>
          <a:p>
            <a:endParaRPr lang="en-GB" sz="2400" dirty="0">
              <a:solidFill>
                <a:schemeClr val="tx2"/>
              </a:solidFill>
            </a:endParaRPr>
          </a:p>
          <a:p>
            <a:r>
              <a:rPr lang="en-GB" sz="2400" dirty="0" smtClean="0">
                <a:solidFill>
                  <a:schemeClr val="tx2"/>
                </a:solidFill>
              </a:rPr>
              <a:t> The features maximum wind speed and maximum wind direction have been removed</a:t>
            </a:r>
          </a:p>
          <a:p>
            <a:endParaRPr lang="en-GB" sz="2400" dirty="0">
              <a:solidFill>
                <a:schemeClr val="tx2"/>
              </a:solidFill>
            </a:endParaRPr>
          </a:p>
          <a:p>
            <a:r>
              <a:rPr lang="en-GB" sz="2400" dirty="0" smtClean="0">
                <a:solidFill>
                  <a:schemeClr val="tx2"/>
                </a:solidFill>
              </a:rPr>
              <a:t> The target variable </a:t>
            </a:r>
            <a:r>
              <a:rPr lang="en-GB" sz="2400" i="1" dirty="0" err="1" smtClean="0">
                <a:solidFill>
                  <a:schemeClr val="tx2"/>
                </a:solidFill>
              </a:rPr>
              <a:t>relative_humidity_pm</a:t>
            </a:r>
            <a:r>
              <a:rPr lang="en-GB" sz="2400" dirty="0" smtClean="0">
                <a:solidFill>
                  <a:schemeClr val="tx2"/>
                </a:solidFill>
              </a:rPr>
              <a:t> has been transformed into a binary variable using a humidity threshold of 70%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894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Futuristic Design Office Building Against Clear Sky">
            <a:extLst>
              <a:ext uri="{FF2B5EF4-FFF2-40B4-BE49-F238E27FC236}">
                <a16:creationId xmlns:a16="http://schemas.microsoft.com/office/drawing/2014/main" xmlns="" id="{BD519751-E686-4F24-9C8F-C439D8581B8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0743" t="17230" r="27972"/>
          <a:stretch/>
        </p:blipFill>
        <p:spPr>
          <a:xfrm>
            <a:off x="0" y="1828778"/>
            <a:ext cx="3799042" cy="3411142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xmlns="" id="{20B93806-769F-4C20-A684-CA4CB5BB8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5634" y="1046140"/>
            <a:ext cx="4767333" cy="782638"/>
          </a:xfrm>
        </p:spPr>
        <p:txBody>
          <a:bodyPr/>
          <a:lstStyle/>
          <a:p>
            <a:r>
              <a:rPr lang="en-US" dirty="0" smtClean="0"/>
              <a:t>MODELLING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E7292DFE-EBA3-4DB2-A2C7-1810115565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 flipV="1">
            <a:off x="5160905" y="2151941"/>
            <a:ext cx="3316392" cy="89575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E209D92-7413-44EE-BC90-ECE50DA315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95482" y="2139653"/>
            <a:ext cx="4661889" cy="4227845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 Supervised Learning</a:t>
            </a:r>
          </a:p>
          <a:p>
            <a:endParaRPr lang="en-GB" sz="2800" dirty="0">
              <a:solidFill>
                <a:schemeClr val="tx2"/>
              </a:solidFill>
            </a:endParaRPr>
          </a:p>
          <a:p>
            <a:r>
              <a:rPr lang="en-GB" sz="2800" dirty="0" smtClean="0">
                <a:solidFill>
                  <a:schemeClr val="tx2"/>
                </a:solidFill>
              </a:rPr>
              <a:t> The algorithm uses the sensor data about air, wind and rain to find different types of patterns.</a:t>
            </a:r>
          </a:p>
          <a:p>
            <a:endParaRPr lang="en-GB" sz="2800" dirty="0">
              <a:solidFill>
                <a:schemeClr val="tx2"/>
              </a:solidFill>
            </a:endParaRPr>
          </a:p>
          <a:p>
            <a:r>
              <a:rPr lang="en-GB" sz="2800" dirty="0">
                <a:solidFill>
                  <a:schemeClr val="tx2"/>
                </a:solidFill>
              </a:rPr>
              <a:t> </a:t>
            </a:r>
            <a:r>
              <a:rPr lang="en-GB" sz="2800" dirty="0" smtClean="0">
                <a:solidFill>
                  <a:schemeClr val="tx2"/>
                </a:solidFill>
              </a:rPr>
              <a:t>These patterns can be used for making predictions on new sensor data.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638DCF8F-466A-4FC0-91DF-33EF070ED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007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Futuristic Design Office Building Against Clear Sky">
            <a:extLst>
              <a:ext uri="{FF2B5EF4-FFF2-40B4-BE49-F238E27FC236}">
                <a16:creationId xmlns:a16="http://schemas.microsoft.com/office/drawing/2014/main" xmlns="" id="{BD519751-E686-4F24-9C8F-C439D8581B8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0743" t="17230" r="27972"/>
          <a:stretch/>
        </p:blipFill>
        <p:spPr>
          <a:xfrm>
            <a:off x="0" y="1828778"/>
            <a:ext cx="3799042" cy="3411142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xmlns="" id="{20B93806-769F-4C20-A684-CA4CB5BB8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5634" y="1046140"/>
            <a:ext cx="4767333" cy="782638"/>
          </a:xfrm>
        </p:spPr>
        <p:txBody>
          <a:bodyPr/>
          <a:lstStyle/>
          <a:p>
            <a:r>
              <a:rPr lang="en-US" dirty="0" smtClean="0"/>
              <a:t>MODELLING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E7292DFE-EBA3-4DB2-A2C7-1810115565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 flipV="1">
            <a:off x="5160905" y="2151941"/>
            <a:ext cx="3316392" cy="89575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E209D92-7413-44EE-BC90-ECE50DA315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85634" y="2950410"/>
            <a:ext cx="4661889" cy="283159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 The two classification algorithms used were Logistic Regression and Random Forests.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638DCF8F-466A-4FC0-91DF-33EF070ED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599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5">
      <a:dk1>
        <a:sysClr val="windowText" lastClr="000000"/>
      </a:dk1>
      <a:lt1>
        <a:sysClr val="window" lastClr="FFFFFF"/>
      </a:lt1>
      <a:dk2>
        <a:srgbClr val="FFCD00"/>
      </a:dk2>
      <a:lt2>
        <a:srgbClr val="00AEDE"/>
      </a:lt2>
      <a:accent1>
        <a:srgbClr val="002E62"/>
      </a:accent1>
      <a:accent2>
        <a:srgbClr val="004CB9"/>
      </a:accent2>
      <a:accent3>
        <a:srgbClr val="FF9D00"/>
      </a:accent3>
      <a:accent4>
        <a:srgbClr val="57A773"/>
      </a:accent4>
      <a:accent5>
        <a:srgbClr val="D11149"/>
      </a:accent5>
      <a:accent6>
        <a:srgbClr val="00111F"/>
      </a:accent6>
      <a:hlink>
        <a:srgbClr val="FFFFFF"/>
      </a:hlink>
      <a:folHlink>
        <a:srgbClr val="FFFFFF"/>
      </a:folHlink>
    </a:clrScheme>
    <a:fontScheme name="Custom 22">
      <a:majorFont>
        <a:latin typeface="Verdana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GeneralDesign02_MO - v4" id="{6FF23145-4007-4574-94C2-B80E45F46FD9}" vid="{0FB396FC-CF2E-452A-9B17-DA6C73B135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2807890-83DC-4772-9CAD-F7CB30099A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47A0EF5-23A9-4627-BC46-745B7DD804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0</TotalTime>
  <Words>404</Words>
  <Application>Microsoft Office PowerPoint</Application>
  <PresentationFormat>On-screen Show (4:3)</PresentationFormat>
  <Paragraphs>88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Lucida Grande</vt:lpstr>
      <vt:lpstr>Verdana</vt:lpstr>
      <vt:lpstr>Wingdings</vt:lpstr>
      <vt:lpstr>Office Theme</vt:lpstr>
      <vt:lpstr>RELATIVE HUMIDITY PREDICTION</vt:lpstr>
      <vt:lpstr>OUTLINE</vt:lpstr>
      <vt:lpstr>INTRODUCTION</vt:lpstr>
      <vt:lpstr>PROJECT DESCRIPTION</vt:lpstr>
      <vt:lpstr>EXPLORATORY DATA ANALYSIS</vt:lpstr>
      <vt:lpstr>EXPLORATORY DATA ANALYSIS</vt:lpstr>
      <vt:lpstr>DATA PRE-PROCESSING</vt:lpstr>
      <vt:lpstr>MODELLING</vt:lpstr>
      <vt:lpstr>MODELLING</vt:lpstr>
      <vt:lpstr>EVALUATION</vt:lpstr>
      <vt:lpstr>EVALUATION</vt:lpstr>
      <vt:lpstr>RECOMMENDATIONS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2019-06-07T07:19:57Z</dcterms:created>
  <dcterms:modified xsi:type="dcterms:W3CDTF">2019-06-08T07:34:35Z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