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2.xml" ContentType="application/vnd.openxmlformats-officedocument.themeOverr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  <p:sldMasterId id="2147483706" r:id="rId2"/>
  </p:sldMasterIdLst>
  <p:notesMasterIdLst>
    <p:notesMasterId r:id="rId34"/>
  </p:notesMasterIdLst>
  <p:handoutMasterIdLst>
    <p:handoutMasterId r:id="rId35"/>
  </p:handoutMasterIdLst>
  <p:sldIdLst>
    <p:sldId id="2528" r:id="rId3"/>
    <p:sldId id="2529" r:id="rId4"/>
    <p:sldId id="2530" r:id="rId5"/>
    <p:sldId id="2560" r:id="rId6"/>
    <p:sldId id="2561" r:id="rId7"/>
    <p:sldId id="2534" r:id="rId8"/>
    <p:sldId id="2532" r:id="rId9"/>
    <p:sldId id="2535" r:id="rId10"/>
    <p:sldId id="2536" r:id="rId11"/>
    <p:sldId id="2555" r:id="rId12"/>
    <p:sldId id="2559" r:id="rId13"/>
    <p:sldId id="2544" r:id="rId14"/>
    <p:sldId id="2545" r:id="rId15"/>
    <p:sldId id="2546" r:id="rId16"/>
    <p:sldId id="2548" r:id="rId17"/>
    <p:sldId id="2549" r:id="rId18"/>
    <p:sldId id="2556" r:id="rId19"/>
    <p:sldId id="2558" r:id="rId20"/>
    <p:sldId id="2537" r:id="rId21"/>
    <p:sldId id="2538" r:id="rId22"/>
    <p:sldId id="2540" r:id="rId23"/>
    <p:sldId id="2541" r:id="rId24"/>
    <p:sldId id="2542" r:id="rId25"/>
    <p:sldId id="2557" r:id="rId26"/>
    <p:sldId id="2531" r:id="rId27"/>
    <p:sldId id="2543" r:id="rId28"/>
    <p:sldId id="2551" r:id="rId29"/>
    <p:sldId id="2552" r:id="rId30"/>
    <p:sldId id="2553" r:id="rId31"/>
    <p:sldId id="2562" r:id="rId32"/>
    <p:sldId id="2563" r:id="rId33"/>
  </p:sldIdLst>
  <p:sldSz cx="12858750" cy="7232650"/>
  <p:notesSz cx="6858000" cy="9144000"/>
  <p:custDataLst>
    <p:tags r:id="rId3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DE45"/>
    <a:srgbClr val="000000"/>
    <a:srgbClr val="FFFFFF"/>
    <a:srgbClr val="66CCFF"/>
    <a:srgbClr val="125B26"/>
    <a:srgbClr val="27B23C"/>
    <a:srgbClr val="134B28"/>
    <a:srgbClr val="63BC6F"/>
    <a:srgbClr val="C00000"/>
    <a:srgbClr val="A03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3" autoAdjust="0"/>
    <p:restoredTop sz="95317" autoAdjust="0"/>
  </p:normalViewPr>
  <p:slideViewPr>
    <p:cSldViewPr>
      <p:cViewPr varScale="1">
        <p:scale>
          <a:sx n="103" d="100"/>
          <a:sy n="103" d="100"/>
        </p:scale>
        <p:origin x="684" y="114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2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37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81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12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9634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91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3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44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022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90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16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7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59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pPr algn="r" eaLnBrk="1" latinLnBrk="1" hangingPunct="1">
                <a:spcBef>
                  <a:spcPct val="0"/>
                </a:spcBef>
              </a:pPr>
              <a:t>20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835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14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07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73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74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919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418611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92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4649071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6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99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94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37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6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29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25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2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41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0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8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7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6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8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14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1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8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5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6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2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2022/10/30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06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2022/10/30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161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4530684"/>
            <a:ext cx="12858395" cy="2701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3219450" y="2760238"/>
            <a:ext cx="64198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cap="all" dirty="0">
                <a:solidFill>
                  <a:schemeClr val="accent1"/>
                </a:solidFill>
                <a:cs typeface="Arial" panose="020B0604020202020204" pitchFamily="34" charset="0"/>
              </a:rPr>
              <a:t>年终总结新年计划工作报告</a:t>
            </a:r>
            <a:r>
              <a:rPr lang="en-US" altLang="zh-CN" sz="3600" cap="all" dirty="0" err="1">
                <a:solidFill>
                  <a:schemeClr val="accent1"/>
                </a:solidFill>
                <a:cs typeface="Arial" panose="020B0604020202020204" pitchFamily="34" charset="0"/>
              </a:rPr>
              <a:t>ppt</a:t>
            </a:r>
            <a:endParaRPr lang="zh-CN" altLang="en-US" sz="3600" cap="all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333750" y="3196289"/>
            <a:ext cx="6191250" cy="28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YEAR-END SUMMARY PLAN BUSINESS REPORT PPT IN THE NEW YEAR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5257800" y="1384353"/>
            <a:ext cx="23431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accent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20XX</a:t>
            </a:r>
            <a:endParaRPr lang="zh-CN" altLang="en-US" sz="9600" b="1" cap="all" dirty="0">
              <a:solidFill>
                <a:schemeClr val="accent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219450" y="5758556"/>
            <a:ext cx="641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汇报人：优品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REPORT PERSON: YPPPT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3635" y="1004719"/>
            <a:ext cx="7671481" cy="28548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3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85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70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20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</a:t>
            </a:r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7593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内容介绍</a:t>
            </a: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389564" y="2506360"/>
            <a:ext cx="468000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2017 ANNUAL WORK SUMMARY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5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8420587" y="2255458"/>
            <a:ext cx="4004745" cy="1775434"/>
            <a:chOff x="2872440" y="555224"/>
            <a:chExt cx="2846543" cy="1262781"/>
          </a:xfrm>
        </p:grpSpPr>
        <p:sp>
          <p:nvSpPr>
            <p:cNvPr id="21" name="文本框 66"/>
            <p:cNvSpPr txBox="1">
              <a:spLocks noChangeArrowheads="1"/>
            </p:cNvSpPr>
            <p:nvPr/>
          </p:nvSpPr>
          <p:spPr bwMode="auto">
            <a:xfrm>
              <a:off x="2904174" y="1373898"/>
              <a:ext cx="2814809" cy="44410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21529" name="文本框 13"/>
            <p:cNvSpPr txBox="1">
              <a:spLocks noChangeArrowheads="1"/>
            </p:cNvSpPr>
            <p:nvPr/>
          </p:nvSpPr>
          <p:spPr bwMode="auto">
            <a:xfrm>
              <a:off x="2872440" y="555224"/>
              <a:ext cx="1443851" cy="297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  <p:sp>
          <p:nvSpPr>
            <p:cNvPr id="21530" name="文本框 66"/>
            <p:cNvSpPr txBox="1">
              <a:spLocks noChangeArrowheads="1"/>
            </p:cNvSpPr>
            <p:nvPr/>
          </p:nvSpPr>
          <p:spPr bwMode="auto">
            <a:xfrm>
              <a:off x="2875615" y="880114"/>
              <a:ext cx="2572999" cy="186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00" dirty="0">
                  <a:solidFill>
                    <a:schemeClr val="bg1">
                      <a:lumMod val="65000"/>
                    </a:schemeClr>
                  </a:solidFill>
                  <a:latin typeface="+mn-lt"/>
                  <a:ea typeface="SimSun-ExtB" panose="02010609060101010101" pitchFamily="49" charset="-122"/>
                  <a:cs typeface="Arial" panose="020B0604020202020204" pitchFamily="34" charset="0"/>
                </a:rPr>
                <a:t>CLICK PLEASE REPLACE THE WRITTEN CONTENT</a:t>
              </a:r>
              <a:endParaRPr lang="zh-CN" altLang="en-US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SimSun-ExtB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989856" y="1286573"/>
              <a:ext cx="287194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996450" y="1"/>
            <a:ext cx="4861948" cy="151573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996450" y="5705758"/>
            <a:ext cx="4861948" cy="151573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7996450" y="1640741"/>
            <a:ext cx="4861948" cy="3931079"/>
          </a:xfrm>
          <a:custGeom>
            <a:avLst/>
            <a:gdLst>
              <a:gd name="connsiteX0" fmla="*/ 0 w 3457575"/>
              <a:gd name="connsiteY0" fmla="*/ 0 h 2796096"/>
              <a:gd name="connsiteX1" fmla="*/ 3457575 w 3457575"/>
              <a:gd name="connsiteY1" fmla="*/ 0 h 2796096"/>
              <a:gd name="connsiteX2" fmla="*/ 3457575 w 3457575"/>
              <a:gd name="connsiteY2" fmla="*/ 2796096 h 2796096"/>
              <a:gd name="connsiteX3" fmla="*/ 0 w 3457575"/>
              <a:gd name="connsiteY3" fmla="*/ 2796096 h 2796096"/>
              <a:gd name="connsiteX4" fmla="*/ 0 w 3457575"/>
              <a:gd name="connsiteY4" fmla="*/ 0 h 2796096"/>
              <a:gd name="connsiteX5" fmla="*/ 85726 w 3457575"/>
              <a:gd name="connsiteY5" fmla="*/ 86496 h 2796096"/>
              <a:gd name="connsiteX6" fmla="*/ 85726 w 3457575"/>
              <a:gd name="connsiteY6" fmla="*/ 2698618 h 2796096"/>
              <a:gd name="connsiteX7" fmla="*/ 3371852 w 3457575"/>
              <a:gd name="connsiteY7" fmla="*/ 2698618 h 2796096"/>
              <a:gd name="connsiteX8" fmla="*/ 3371852 w 3457575"/>
              <a:gd name="connsiteY8" fmla="*/ 86496 h 2796096"/>
              <a:gd name="connsiteX9" fmla="*/ 85726 w 3457575"/>
              <a:gd name="connsiteY9" fmla="*/ 86496 h 279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57575" h="2796096">
                <a:moveTo>
                  <a:pt x="0" y="0"/>
                </a:moveTo>
                <a:lnTo>
                  <a:pt x="3457575" y="0"/>
                </a:lnTo>
                <a:lnTo>
                  <a:pt x="3457575" y="2796096"/>
                </a:lnTo>
                <a:lnTo>
                  <a:pt x="0" y="2796096"/>
                </a:lnTo>
                <a:lnTo>
                  <a:pt x="0" y="0"/>
                </a:lnTo>
                <a:close/>
                <a:moveTo>
                  <a:pt x="85726" y="86496"/>
                </a:moveTo>
                <a:lnTo>
                  <a:pt x="85726" y="2698618"/>
                </a:lnTo>
                <a:lnTo>
                  <a:pt x="3371852" y="2698618"/>
                </a:lnTo>
                <a:lnTo>
                  <a:pt x="3371852" y="86496"/>
                </a:lnTo>
                <a:lnTo>
                  <a:pt x="85726" y="864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4" name="组合 55"/>
          <p:cNvGrpSpPr>
            <a:grpSpLocks/>
          </p:cNvGrpSpPr>
          <p:nvPr/>
        </p:nvGrpSpPr>
        <p:grpSpPr bwMode="auto">
          <a:xfrm>
            <a:off x="560662" y="1869507"/>
            <a:ext cx="6958076" cy="1165781"/>
            <a:chOff x="5125834" y="3831657"/>
            <a:chExt cx="4948441" cy="828896"/>
          </a:xfrm>
        </p:grpSpPr>
        <p:sp>
          <p:nvSpPr>
            <p:cNvPr id="57" name="文本框 66"/>
            <p:cNvSpPr txBox="1">
              <a:spLocks noChangeArrowheads="1"/>
            </p:cNvSpPr>
            <p:nvPr/>
          </p:nvSpPr>
          <p:spPr bwMode="auto">
            <a:xfrm>
              <a:off x="5175048" y="4216589"/>
              <a:ext cx="4899227" cy="44396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21527" name="文本框 66"/>
            <p:cNvSpPr txBox="1">
              <a:spLocks noChangeArrowheads="1"/>
            </p:cNvSpPr>
            <p:nvPr/>
          </p:nvSpPr>
          <p:spPr bwMode="auto">
            <a:xfrm>
              <a:off x="5125834" y="3831657"/>
              <a:ext cx="1869231" cy="393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</p:grpSp>
      <p:sp>
        <p:nvSpPr>
          <p:cNvPr id="7" name="十字形 6"/>
          <p:cNvSpPr/>
          <p:nvPr/>
        </p:nvSpPr>
        <p:spPr>
          <a:xfrm>
            <a:off x="8594706" y="4810607"/>
            <a:ext cx="388420" cy="388420"/>
          </a:xfrm>
          <a:prstGeom prst="plus">
            <a:avLst>
              <a:gd name="adj" fmla="val 41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5" name="组合 2"/>
          <p:cNvGrpSpPr>
            <a:grpSpLocks/>
          </p:cNvGrpSpPr>
          <p:nvPr/>
        </p:nvGrpSpPr>
        <p:grpSpPr bwMode="auto">
          <a:xfrm>
            <a:off x="768264" y="4071717"/>
            <a:ext cx="5853089" cy="973283"/>
            <a:chOff x="546100" y="2895600"/>
            <a:chExt cx="4162425" cy="692704"/>
          </a:xfrm>
        </p:grpSpPr>
        <p:grpSp>
          <p:nvGrpSpPr>
            <p:cNvPr id="21520" name="组合 8"/>
            <p:cNvGrpSpPr>
              <a:grpSpLocks/>
            </p:cNvGrpSpPr>
            <p:nvPr/>
          </p:nvGrpSpPr>
          <p:grpSpPr bwMode="auto">
            <a:xfrm>
              <a:off x="546100" y="2895600"/>
              <a:ext cx="692704" cy="692704"/>
              <a:chOff x="584200" y="2946400"/>
              <a:chExt cx="692704" cy="6927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84200" y="2946400"/>
                <a:ext cx="692150" cy="6927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9" name="组合 67"/>
              <p:cNvGrpSpPr/>
              <p:nvPr/>
            </p:nvGrpSpPr>
            <p:grpSpPr bwMode="auto">
              <a:xfrm>
                <a:off x="724526" y="3119526"/>
                <a:ext cx="412052" cy="346452"/>
                <a:chOff x="7321551" y="763588"/>
                <a:chExt cx="1050925" cy="882650"/>
              </a:xfrm>
              <a:solidFill>
                <a:schemeClr val="bg1"/>
              </a:solidFill>
            </p:grpSpPr>
            <p:sp>
              <p:nvSpPr>
                <p:cNvPr id="69" name="Freeform 11"/>
                <p:cNvSpPr>
                  <a:spLocks noEditPoints="1"/>
                </p:cNvSpPr>
                <p:nvPr/>
              </p:nvSpPr>
              <p:spPr bwMode="auto">
                <a:xfrm>
                  <a:off x="7321551" y="763588"/>
                  <a:ext cx="744538" cy="704850"/>
                </a:xfrm>
                <a:custGeom>
                  <a:avLst/>
                  <a:gdLst>
                    <a:gd name="T0" fmla="*/ 86 w 90"/>
                    <a:gd name="T1" fmla="*/ 32 h 83"/>
                    <a:gd name="T2" fmla="*/ 90 w 90"/>
                    <a:gd name="T3" fmla="*/ 32 h 83"/>
                    <a:gd name="T4" fmla="*/ 45 w 90"/>
                    <a:gd name="T5" fmla="*/ 0 h 83"/>
                    <a:gd name="T6" fmla="*/ 0 w 90"/>
                    <a:gd name="T7" fmla="*/ 39 h 83"/>
                    <a:gd name="T8" fmla="*/ 18 w 90"/>
                    <a:gd name="T9" fmla="*/ 69 h 83"/>
                    <a:gd name="T10" fmla="*/ 13 w 90"/>
                    <a:gd name="T11" fmla="*/ 83 h 83"/>
                    <a:gd name="T12" fmla="*/ 29 w 90"/>
                    <a:gd name="T13" fmla="*/ 75 h 83"/>
                    <a:gd name="T14" fmla="*/ 45 w 90"/>
                    <a:gd name="T15" fmla="*/ 77 h 83"/>
                    <a:gd name="T16" fmla="*/ 49 w 90"/>
                    <a:gd name="T17" fmla="*/ 77 h 83"/>
                    <a:gd name="T18" fmla="*/ 48 w 90"/>
                    <a:gd name="T19" fmla="*/ 67 h 83"/>
                    <a:gd name="T20" fmla="*/ 86 w 90"/>
                    <a:gd name="T21" fmla="*/ 32 h 83"/>
                    <a:gd name="T22" fmla="*/ 62 w 90"/>
                    <a:gd name="T23" fmla="*/ 19 h 83"/>
                    <a:gd name="T24" fmla="*/ 67 w 90"/>
                    <a:gd name="T25" fmla="*/ 25 h 83"/>
                    <a:gd name="T26" fmla="*/ 62 w 90"/>
                    <a:gd name="T27" fmla="*/ 31 h 83"/>
                    <a:gd name="T28" fmla="*/ 55 w 90"/>
                    <a:gd name="T29" fmla="*/ 25 h 83"/>
                    <a:gd name="T30" fmla="*/ 62 w 90"/>
                    <a:gd name="T31" fmla="*/ 19 h 83"/>
                    <a:gd name="T32" fmla="*/ 30 w 90"/>
                    <a:gd name="T33" fmla="*/ 31 h 83"/>
                    <a:gd name="T34" fmla="*/ 23 w 90"/>
                    <a:gd name="T35" fmla="*/ 25 h 83"/>
                    <a:gd name="T36" fmla="*/ 30 w 90"/>
                    <a:gd name="T37" fmla="*/ 19 h 83"/>
                    <a:gd name="T38" fmla="*/ 36 w 90"/>
                    <a:gd name="T39" fmla="*/ 25 h 83"/>
                    <a:gd name="T40" fmla="*/ 30 w 90"/>
                    <a:gd name="T41" fmla="*/ 3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0" h="83">
                      <a:moveTo>
                        <a:pt x="86" y="32"/>
                      </a:moveTo>
                      <a:cubicBezTo>
                        <a:pt x="87" y="32"/>
                        <a:pt x="89" y="32"/>
                        <a:pt x="90" y="32"/>
                      </a:cubicBezTo>
                      <a:cubicBezTo>
                        <a:pt x="86" y="14"/>
                        <a:pt x="67" y="0"/>
                        <a:pt x="45" y="0"/>
                      </a:cubicBezTo>
                      <a:cubicBezTo>
                        <a:pt x="20" y="0"/>
                        <a:pt x="0" y="17"/>
                        <a:pt x="0" y="39"/>
                      </a:cubicBezTo>
                      <a:cubicBezTo>
                        <a:pt x="0" y="51"/>
                        <a:pt x="6" y="61"/>
                        <a:pt x="18" y="69"/>
                      </a:cubicBezTo>
                      <a:cubicBezTo>
                        <a:pt x="13" y="83"/>
                        <a:pt x="13" y="83"/>
                        <a:pt x="13" y="83"/>
                      </a:cubicBezTo>
                      <a:cubicBezTo>
                        <a:pt x="29" y="75"/>
                        <a:pt x="29" y="75"/>
                        <a:pt x="29" y="75"/>
                      </a:cubicBezTo>
                      <a:cubicBezTo>
                        <a:pt x="35" y="76"/>
                        <a:pt x="39" y="77"/>
                        <a:pt x="45" y="77"/>
                      </a:cubicBezTo>
                      <a:cubicBezTo>
                        <a:pt x="46" y="77"/>
                        <a:pt x="48" y="77"/>
                        <a:pt x="49" y="77"/>
                      </a:cubicBezTo>
                      <a:cubicBezTo>
                        <a:pt x="48" y="74"/>
                        <a:pt x="48" y="71"/>
                        <a:pt x="48" y="67"/>
                      </a:cubicBezTo>
                      <a:cubicBezTo>
                        <a:pt x="48" y="48"/>
                        <a:pt x="65" y="32"/>
                        <a:pt x="86" y="32"/>
                      </a:cubicBezTo>
                      <a:close/>
                      <a:moveTo>
                        <a:pt x="62" y="19"/>
                      </a:moveTo>
                      <a:cubicBezTo>
                        <a:pt x="65" y="19"/>
                        <a:pt x="67" y="22"/>
                        <a:pt x="67" y="25"/>
                      </a:cubicBezTo>
                      <a:cubicBezTo>
                        <a:pt x="67" y="29"/>
                        <a:pt x="65" y="31"/>
                        <a:pt x="62" y="31"/>
                      </a:cubicBezTo>
                      <a:cubicBezTo>
                        <a:pt x="58" y="31"/>
                        <a:pt x="55" y="29"/>
                        <a:pt x="55" y="25"/>
                      </a:cubicBezTo>
                      <a:cubicBezTo>
                        <a:pt x="55" y="22"/>
                        <a:pt x="58" y="19"/>
                        <a:pt x="62" y="19"/>
                      </a:cubicBezTo>
                      <a:close/>
                      <a:moveTo>
                        <a:pt x="30" y="31"/>
                      </a:moveTo>
                      <a:cubicBezTo>
                        <a:pt x="27" y="31"/>
                        <a:pt x="23" y="29"/>
                        <a:pt x="23" y="25"/>
                      </a:cubicBezTo>
                      <a:cubicBezTo>
                        <a:pt x="23" y="22"/>
                        <a:pt x="27" y="19"/>
                        <a:pt x="30" y="19"/>
                      </a:cubicBezTo>
                      <a:cubicBezTo>
                        <a:pt x="33" y="19"/>
                        <a:pt x="36" y="22"/>
                        <a:pt x="36" y="25"/>
                      </a:cubicBezTo>
                      <a:cubicBezTo>
                        <a:pt x="36" y="29"/>
                        <a:pt x="33" y="31"/>
                        <a:pt x="30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7735888" y="1052513"/>
                  <a:ext cx="636588" cy="593725"/>
                </a:xfrm>
                <a:custGeom>
                  <a:avLst/>
                  <a:gdLst>
                    <a:gd name="T0" fmla="*/ 77 w 77"/>
                    <a:gd name="T1" fmla="*/ 33 h 70"/>
                    <a:gd name="T2" fmla="*/ 39 w 77"/>
                    <a:gd name="T3" fmla="*/ 0 h 70"/>
                    <a:gd name="T4" fmla="*/ 0 w 77"/>
                    <a:gd name="T5" fmla="*/ 33 h 70"/>
                    <a:gd name="T6" fmla="*/ 39 w 77"/>
                    <a:gd name="T7" fmla="*/ 66 h 70"/>
                    <a:gd name="T8" fmla="*/ 52 w 77"/>
                    <a:gd name="T9" fmla="*/ 63 h 70"/>
                    <a:gd name="T10" fmla="*/ 65 w 77"/>
                    <a:gd name="T11" fmla="*/ 70 h 70"/>
                    <a:gd name="T12" fmla="*/ 61 w 77"/>
                    <a:gd name="T13" fmla="*/ 59 h 70"/>
                    <a:gd name="T14" fmla="*/ 77 w 77"/>
                    <a:gd name="T15" fmla="*/ 33 h 70"/>
                    <a:gd name="T16" fmla="*/ 26 w 77"/>
                    <a:gd name="T17" fmla="*/ 27 h 70"/>
                    <a:gd name="T18" fmla="*/ 22 w 77"/>
                    <a:gd name="T19" fmla="*/ 23 h 70"/>
                    <a:gd name="T20" fmla="*/ 26 w 77"/>
                    <a:gd name="T21" fmla="*/ 18 h 70"/>
                    <a:gd name="T22" fmla="*/ 32 w 77"/>
                    <a:gd name="T23" fmla="*/ 23 h 70"/>
                    <a:gd name="T24" fmla="*/ 26 w 77"/>
                    <a:gd name="T25" fmla="*/ 27 h 70"/>
                    <a:gd name="T26" fmla="*/ 51 w 77"/>
                    <a:gd name="T27" fmla="*/ 27 h 70"/>
                    <a:gd name="T28" fmla="*/ 47 w 77"/>
                    <a:gd name="T29" fmla="*/ 23 h 70"/>
                    <a:gd name="T30" fmla="*/ 51 w 77"/>
                    <a:gd name="T31" fmla="*/ 18 h 70"/>
                    <a:gd name="T32" fmla="*/ 57 w 77"/>
                    <a:gd name="T33" fmla="*/ 23 h 70"/>
                    <a:gd name="T34" fmla="*/ 51 w 77"/>
                    <a:gd name="T35" fmla="*/ 2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7" h="70">
                      <a:moveTo>
                        <a:pt x="77" y="33"/>
                      </a:moveTo>
                      <a:cubicBezTo>
                        <a:pt x="77" y="15"/>
                        <a:pt x="59" y="0"/>
                        <a:pt x="39" y="0"/>
                      </a:cubicBezTo>
                      <a:cubicBezTo>
                        <a:pt x="17" y="0"/>
                        <a:pt x="0" y="15"/>
                        <a:pt x="0" y="33"/>
                      </a:cubicBezTo>
                      <a:cubicBezTo>
                        <a:pt x="0" y="51"/>
                        <a:pt x="17" y="66"/>
                        <a:pt x="39" y="66"/>
                      </a:cubicBezTo>
                      <a:cubicBezTo>
                        <a:pt x="43" y="66"/>
                        <a:pt x="48" y="65"/>
                        <a:pt x="52" y="63"/>
                      </a:cubicBezTo>
                      <a:cubicBezTo>
                        <a:pt x="65" y="70"/>
                        <a:pt x="65" y="70"/>
                        <a:pt x="65" y="70"/>
                      </a:cubicBezTo>
                      <a:cubicBezTo>
                        <a:pt x="61" y="59"/>
                        <a:pt x="61" y="59"/>
                        <a:pt x="61" y="59"/>
                      </a:cubicBezTo>
                      <a:cubicBezTo>
                        <a:pt x="70" y="52"/>
                        <a:pt x="77" y="43"/>
                        <a:pt x="77" y="33"/>
                      </a:cubicBezTo>
                      <a:close/>
                      <a:moveTo>
                        <a:pt x="26" y="27"/>
                      </a:moveTo>
                      <a:cubicBezTo>
                        <a:pt x="24" y="27"/>
                        <a:pt x="22" y="25"/>
                        <a:pt x="22" y="23"/>
                      </a:cubicBezTo>
                      <a:cubicBezTo>
                        <a:pt x="22" y="21"/>
                        <a:pt x="24" y="18"/>
                        <a:pt x="26" y="18"/>
                      </a:cubicBezTo>
                      <a:cubicBezTo>
                        <a:pt x="30" y="18"/>
                        <a:pt x="32" y="21"/>
                        <a:pt x="32" y="23"/>
                      </a:cubicBezTo>
                      <a:cubicBezTo>
                        <a:pt x="32" y="25"/>
                        <a:pt x="30" y="27"/>
                        <a:pt x="26" y="27"/>
                      </a:cubicBezTo>
                      <a:close/>
                      <a:moveTo>
                        <a:pt x="51" y="27"/>
                      </a:moveTo>
                      <a:cubicBezTo>
                        <a:pt x="49" y="27"/>
                        <a:pt x="47" y="25"/>
                        <a:pt x="47" y="23"/>
                      </a:cubicBezTo>
                      <a:cubicBezTo>
                        <a:pt x="47" y="21"/>
                        <a:pt x="49" y="18"/>
                        <a:pt x="51" y="18"/>
                      </a:cubicBezTo>
                      <a:cubicBezTo>
                        <a:pt x="55" y="18"/>
                        <a:pt x="57" y="21"/>
                        <a:pt x="57" y="23"/>
                      </a:cubicBezTo>
                      <a:cubicBezTo>
                        <a:pt x="57" y="25"/>
                        <a:pt x="55" y="27"/>
                        <a:pt x="51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21" name="组合 71"/>
            <p:cNvGrpSpPr>
              <a:grpSpLocks/>
            </p:cNvGrpSpPr>
            <p:nvPr/>
          </p:nvGrpSpPr>
          <p:grpSpPr bwMode="auto">
            <a:xfrm>
              <a:off x="1417435" y="2945159"/>
              <a:ext cx="3291090" cy="590697"/>
              <a:chOff x="5125835" y="3227734"/>
              <a:chExt cx="3291090" cy="590697"/>
            </a:xfrm>
          </p:grpSpPr>
          <p:sp>
            <p:nvSpPr>
              <p:cNvPr id="73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23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grpSp>
        <p:nvGrpSpPr>
          <p:cNvPr id="11" name="组合 3"/>
          <p:cNvGrpSpPr>
            <a:grpSpLocks/>
          </p:cNvGrpSpPr>
          <p:nvPr/>
        </p:nvGrpSpPr>
        <p:grpSpPr bwMode="auto">
          <a:xfrm>
            <a:off x="768264" y="5339663"/>
            <a:ext cx="5853089" cy="973283"/>
            <a:chOff x="546100" y="3797300"/>
            <a:chExt cx="4162425" cy="692704"/>
          </a:xfrm>
        </p:grpSpPr>
        <p:grpSp>
          <p:nvGrpSpPr>
            <p:cNvPr id="21514" name="组合 9"/>
            <p:cNvGrpSpPr>
              <a:grpSpLocks/>
            </p:cNvGrpSpPr>
            <p:nvPr/>
          </p:nvGrpSpPr>
          <p:grpSpPr bwMode="auto">
            <a:xfrm>
              <a:off x="546100" y="3797300"/>
              <a:ext cx="692704" cy="692704"/>
              <a:chOff x="584200" y="3848100"/>
              <a:chExt cx="692704" cy="69270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84200" y="3848100"/>
                <a:ext cx="692150" cy="6927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hangingPunct="0">
                  <a:defRPr/>
                </a:pPr>
                <a:endParaRPr lang="zh-CN" altLang="en-US"/>
              </a:p>
            </p:txBody>
          </p:sp>
          <p:grpSp>
            <p:nvGrpSpPr>
              <p:cNvPr id="13" name="组合 60"/>
              <p:cNvGrpSpPr/>
              <p:nvPr/>
            </p:nvGrpSpPr>
            <p:grpSpPr bwMode="auto">
              <a:xfrm>
                <a:off x="715724" y="4011754"/>
                <a:ext cx="448152" cy="357046"/>
                <a:chOff x="155576" y="754063"/>
                <a:chExt cx="1143000" cy="909638"/>
              </a:xfrm>
              <a:solidFill>
                <a:schemeClr val="bg1"/>
              </a:solidFill>
            </p:grpSpPr>
            <p:sp>
              <p:nvSpPr>
                <p:cNvPr id="62" name="Freeform 13"/>
                <p:cNvSpPr>
                  <a:spLocks noEditPoints="1"/>
                </p:cNvSpPr>
                <p:nvPr/>
              </p:nvSpPr>
              <p:spPr bwMode="auto">
                <a:xfrm>
                  <a:off x="155576" y="855663"/>
                  <a:ext cx="985838" cy="808038"/>
                </a:xfrm>
                <a:custGeom>
                  <a:avLst/>
                  <a:gdLst>
                    <a:gd name="T0" fmla="*/ 98 w 119"/>
                    <a:gd name="T1" fmla="*/ 40 h 95"/>
                    <a:gd name="T2" fmla="*/ 95 w 119"/>
                    <a:gd name="T3" fmla="*/ 36 h 95"/>
                    <a:gd name="T4" fmla="*/ 94 w 119"/>
                    <a:gd name="T5" fmla="*/ 22 h 95"/>
                    <a:gd name="T6" fmla="*/ 69 w 119"/>
                    <a:gd name="T7" fmla="*/ 23 h 95"/>
                    <a:gd name="T8" fmla="*/ 65 w 119"/>
                    <a:gd name="T9" fmla="*/ 16 h 95"/>
                    <a:gd name="T10" fmla="*/ 45 w 119"/>
                    <a:gd name="T11" fmla="*/ 6 h 95"/>
                    <a:gd name="T12" fmla="*/ 11 w 119"/>
                    <a:gd name="T13" fmla="*/ 34 h 95"/>
                    <a:gd name="T14" fmla="*/ 1 w 119"/>
                    <a:gd name="T15" fmla="*/ 60 h 95"/>
                    <a:gd name="T16" fmla="*/ 51 w 119"/>
                    <a:gd name="T17" fmla="*/ 93 h 95"/>
                    <a:gd name="T18" fmla="*/ 110 w 119"/>
                    <a:gd name="T19" fmla="*/ 67 h 95"/>
                    <a:gd name="T20" fmla="*/ 98 w 119"/>
                    <a:gd name="T21" fmla="*/ 40 h 95"/>
                    <a:gd name="T22" fmla="*/ 52 w 119"/>
                    <a:gd name="T23" fmla="*/ 86 h 95"/>
                    <a:gd name="T24" fmla="*/ 14 w 119"/>
                    <a:gd name="T25" fmla="*/ 62 h 95"/>
                    <a:gd name="T26" fmla="*/ 52 w 119"/>
                    <a:gd name="T27" fmla="*/ 35 h 95"/>
                    <a:gd name="T28" fmla="*/ 91 w 119"/>
                    <a:gd name="T29" fmla="*/ 57 h 95"/>
                    <a:gd name="T30" fmla="*/ 52 w 119"/>
                    <a:gd name="T31" fmla="*/ 86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9" h="95">
                      <a:moveTo>
                        <a:pt x="98" y="40"/>
                      </a:moveTo>
                      <a:cubicBezTo>
                        <a:pt x="93" y="39"/>
                        <a:pt x="95" y="36"/>
                        <a:pt x="95" y="36"/>
                      </a:cubicBezTo>
                      <a:cubicBezTo>
                        <a:pt x="95" y="36"/>
                        <a:pt x="100" y="28"/>
                        <a:pt x="94" y="22"/>
                      </a:cubicBezTo>
                      <a:cubicBezTo>
                        <a:pt x="87" y="14"/>
                        <a:pt x="69" y="23"/>
                        <a:pt x="69" y="23"/>
                      </a:cubicBezTo>
                      <a:cubicBezTo>
                        <a:pt x="62" y="25"/>
                        <a:pt x="64" y="22"/>
                        <a:pt x="65" y="16"/>
                      </a:cubicBezTo>
                      <a:cubicBezTo>
                        <a:pt x="65" y="10"/>
                        <a:pt x="63" y="0"/>
                        <a:pt x="45" y="6"/>
                      </a:cubicBezTo>
                      <a:cubicBezTo>
                        <a:pt x="26" y="12"/>
                        <a:pt x="11" y="34"/>
                        <a:pt x="11" y="34"/>
                      </a:cubicBezTo>
                      <a:cubicBezTo>
                        <a:pt x="0" y="49"/>
                        <a:pt x="1" y="60"/>
                        <a:pt x="1" y="60"/>
                      </a:cubicBezTo>
                      <a:cubicBezTo>
                        <a:pt x="4" y="85"/>
                        <a:pt x="30" y="91"/>
                        <a:pt x="51" y="93"/>
                      </a:cubicBezTo>
                      <a:cubicBezTo>
                        <a:pt x="72" y="95"/>
                        <a:pt x="102" y="86"/>
                        <a:pt x="110" y="67"/>
                      </a:cubicBezTo>
                      <a:cubicBezTo>
                        <a:pt x="119" y="48"/>
                        <a:pt x="103" y="41"/>
                        <a:pt x="98" y="40"/>
                      </a:cubicBezTo>
                      <a:close/>
                      <a:moveTo>
                        <a:pt x="52" y="86"/>
                      </a:moveTo>
                      <a:cubicBezTo>
                        <a:pt x="31" y="87"/>
                        <a:pt x="14" y="76"/>
                        <a:pt x="14" y="62"/>
                      </a:cubicBezTo>
                      <a:cubicBezTo>
                        <a:pt x="14" y="48"/>
                        <a:pt x="31" y="36"/>
                        <a:pt x="52" y="35"/>
                      </a:cubicBezTo>
                      <a:cubicBezTo>
                        <a:pt x="74" y="34"/>
                        <a:pt x="91" y="43"/>
                        <a:pt x="91" y="57"/>
                      </a:cubicBezTo>
                      <a:cubicBezTo>
                        <a:pt x="91" y="72"/>
                        <a:pt x="74" y="85"/>
                        <a:pt x="52" y="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3" name="Freeform 14"/>
                <p:cNvSpPr>
                  <a:spLocks noEditPoints="1"/>
                </p:cNvSpPr>
                <p:nvPr/>
              </p:nvSpPr>
              <p:spPr bwMode="auto">
                <a:xfrm>
                  <a:off x="379413" y="1212850"/>
                  <a:ext cx="388938" cy="357188"/>
                </a:xfrm>
                <a:custGeom>
                  <a:avLst/>
                  <a:gdLst>
                    <a:gd name="T0" fmla="*/ 21 w 47"/>
                    <a:gd name="T1" fmla="*/ 3 h 42"/>
                    <a:gd name="T2" fmla="*/ 2 w 47"/>
                    <a:gd name="T3" fmla="*/ 25 h 42"/>
                    <a:gd name="T4" fmla="*/ 8 w 47"/>
                    <a:gd name="T5" fmla="*/ 35 h 42"/>
                    <a:gd name="T6" fmla="*/ 40 w 47"/>
                    <a:gd name="T7" fmla="*/ 29 h 42"/>
                    <a:gd name="T8" fmla="*/ 21 w 47"/>
                    <a:gd name="T9" fmla="*/ 3 h 42"/>
                    <a:gd name="T10" fmla="*/ 16 w 47"/>
                    <a:gd name="T11" fmla="*/ 31 h 42"/>
                    <a:gd name="T12" fmla="*/ 8 w 47"/>
                    <a:gd name="T13" fmla="*/ 26 h 42"/>
                    <a:gd name="T14" fmla="*/ 15 w 47"/>
                    <a:gd name="T15" fmla="*/ 19 h 42"/>
                    <a:gd name="T16" fmla="*/ 23 w 47"/>
                    <a:gd name="T17" fmla="*/ 24 h 42"/>
                    <a:gd name="T18" fmla="*/ 16 w 47"/>
                    <a:gd name="T19" fmla="*/ 31 h 42"/>
                    <a:gd name="T20" fmla="*/ 28 w 47"/>
                    <a:gd name="T21" fmla="*/ 20 h 42"/>
                    <a:gd name="T22" fmla="*/ 25 w 47"/>
                    <a:gd name="T23" fmla="*/ 20 h 42"/>
                    <a:gd name="T24" fmla="*/ 26 w 47"/>
                    <a:gd name="T25" fmla="*/ 16 h 42"/>
                    <a:gd name="T26" fmla="*/ 30 w 47"/>
                    <a:gd name="T27" fmla="*/ 16 h 42"/>
                    <a:gd name="T28" fmla="*/ 28 w 47"/>
                    <a:gd name="T29" fmla="*/ 2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42">
                      <a:moveTo>
                        <a:pt x="21" y="3"/>
                      </a:moveTo>
                      <a:cubicBezTo>
                        <a:pt x="0" y="5"/>
                        <a:pt x="2" y="25"/>
                        <a:pt x="2" y="25"/>
                      </a:cubicBezTo>
                      <a:cubicBezTo>
                        <a:pt x="2" y="25"/>
                        <a:pt x="2" y="32"/>
                        <a:pt x="8" y="35"/>
                      </a:cubicBezTo>
                      <a:cubicBezTo>
                        <a:pt x="21" y="42"/>
                        <a:pt x="33" y="38"/>
                        <a:pt x="40" y="29"/>
                      </a:cubicBezTo>
                      <a:cubicBezTo>
                        <a:pt x="47" y="21"/>
                        <a:pt x="43" y="0"/>
                        <a:pt x="21" y="3"/>
                      </a:cubicBezTo>
                      <a:close/>
                      <a:moveTo>
                        <a:pt x="16" y="31"/>
                      </a:moveTo>
                      <a:cubicBezTo>
                        <a:pt x="12" y="31"/>
                        <a:pt x="8" y="29"/>
                        <a:pt x="8" y="26"/>
                      </a:cubicBezTo>
                      <a:cubicBezTo>
                        <a:pt x="8" y="22"/>
                        <a:pt x="11" y="19"/>
                        <a:pt x="15" y="19"/>
                      </a:cubicBezTo>
                      <a:cubicBezTo>
                        <a:pt x="20" y="18"/>
                        <a:pt x="23" y="21"/>
                        <a:pt x="23" y="24"/>
                      </a:cubicBezTo>
                      <a:cubicBezTo>
                        <a:pt x="23" y="27"/>
                        <a:pt x="20" y="31"/>
                        <a:pt x="16" y="31"/>
                      </a:cubicBezTo>
                      <a:close/>
                      <a:moveTo>
                        <a:pt x="28" y="20"/>
                      </a:moveTo>
                      <a:cubicBezTo>
                        <a:pt x="27" y="21"/>
                        <a:pt x="25" y="21"/>
                        <a:pt x="25" y="20"/>
                      </a:cubicBezTo>
                      <a:cubicBezTo>
                        <a:pt x="24" y="19"/>
                        <a:pt x="24" y="17"/>
                        <a:pt x="26" y="16"/>
                      </a:cubicBezTo>
                      <a:cubicBezTo>
                        <a:pt x="27" y="15"/>
                        <a:pt x="29" y="15"/>
                        <a:pt x="30" y="16"/>
                      </a:cubicBezTo>
                      <a:cubicBezTo>
                        <a:pt x="30" y="17"/>
                        <a:pt x="30" y="19"/>
                        <a:pt x="28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4" name="Freeform 15"/>
                <p:cNvSpPr>
                  <a:spLocks/>
                </p:cNvSpPr>
                <p:nvPr/>
              </p:nvSpPr>
              <p:spPr bwMode="auto">
                <a:xfrm>
                  <a:off x="892176" y="890588"/>
                  <a:ext cx="215900" cy="228600"/>
                </a:xfrm>
                <a:custGeom>
                  <a:avLst/>
                  <a:gdLst>
                    <a:gd name="T0" fmla="*/ 20 w 26"/>
                    <a:gd name="T1" fmla="*/ 27 h 27"/>
                    <a:gd name="T2" fmla="*/ 23 w 26"/>
                    <a:gd name="T3" fmla="*/ 24 h 27"/>
                    <a:gd name="T4" fmla="*/ 23 w 26"/>
                    <a:gd name="T5" fmla="*/ 24 h 27"/>
                    <a:gd name="T6" fmla="*/ 4 w 26"/>
                    <a:gd name="T7" fmla="*/ 4 h 27"/>
                    <a:gd name="T8" fmla="*/ 0 w 26"/>
                    <a:gd name="T9" fmla="*/ 8 h 27"/>
                    <a:gd name="T10" fmla="*/ 4 w 26"/>
                    <a:gd name="T11" fmla="*/ 11 h 27"/>
                    <a:gd name="T12" fmla="*/ 16 w 26"/>
                    <a:gd name="T13" fmla="*/ 23 h 27"/>
                    <a:gd name="T14" fmla="*/ 20 w 26"/>
                    <a:gd name="T15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27">
                      <a:moveTo>
                        <a:pt x="20" y="27"/>
                      </a:moveTo>
                      <a:cubicBezTo>
                        <a:pt x="21" y="27"/>
                        <a:pt x="23" y="26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6" y="0"/>
                        <a:pt x="4" y="4"/>
                        <a:pt x="4" y="4"/>
                      </a:cubicBezTo>
                      <a:cubicBezTo>
                        <a:pt x="2" y="4"/>
                        <a:pt x="0" y="6"/>
                        <a:pt x="0" y="8"/>
                      </a:cubicBezTo>
                      <a:cubicBezTo>
                        <a:pt x="0" y="10"/>
                        <a:pt x="2" y="11"/>
                        <a:pt x="4" y="11"/>
                      </a:cubicBezTo>
                      <a:cubicBezTo>
                        <a:pt x="19" y="8"/>
                        <a:pt x="16" y="23"/>
                        <a:pt x="16" y="23"/>
                      </a:cubicBezTo>
                      <a:cubicBezTo>
                        <a:pt x="16" y="25"/>
                        <a:pt x="18" y="27"/>
                        <a:pt x="2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  <p:sp>
              <p:nvSpPr>
                <p:cNvPr id="65" name="Freeform 16"/>
                <p:cNvSpPr>
                  <a:spLocks/>
                </p:cNvSpPr>
                <p:nvPr/>
              </p:nvSpPr>
              <p:spPr bwMode="auto">
                <a:xfrm>
                  <a:off x="850901" y="754063"/>
                  <a:ext cx="447675" cy="425450"/>
                </a:xfrm>
                <a:custGeom>
                  <a:avLst/>
                  <a:gdLst>
                    <a:gd name="T0" fmla="*/ 22 w 54"/>
                    <a:gd name="T1" fmla="*/ 2 h 50"/>
                    <a:gd name="T2" fmla="*/ 4 w 54"/>
                    <a:gd name="T3" fmla="*/ 2 h 50"/>
                    <a:gd name="T4" fmla="*/ 4 w 54"/>
                    <a:gd name="T5" fmla="*/ 2 h 50"/>
                    <a:gd name="T6" fmla="*/ 4 w 54"/>
                    <a:gd name="T7" fmla="*/ 2 h 50"/>
                    <a:gd name="T8" fmla="*/ 0 w 54"/>
                    <a:gd name="T9" fmla="*/ 7 h 50"/>
                    <a:gd name="T10" fmla="*/ 5 w 54"/>
                    <a:gd name="T11" fmla="*/ 12 h 50"/>
                    <a:gd name="T12" fmla="*/ 10 w 54"/>
                    <a:gd name="T13" fmla="*/ 11 h 50"/>
                    <a:gd name="T14" fmla="*/ 35 w 54"/>
                    <a:gd name="T15" fmla="*/ 24 h 50"/>
                    <a:gd name="T16" fmla="*/ 37 w 54"/>
                    <a:gd name="T17" fmla="*/ 41 h 50"/>
                    <a:gd name="T18" fmla="*/ 36 w 54"/>
                    <a:gd name="T19" fmla="*/ 46 h 50"/>
                    <a:gd name="T20" fmla="*/ 41 w 54"/>
                    <a:gd name="T21" fmla="*/ 50 h 50"/>
                    <a:gd name="T22" fmla="*/ 46 w 54"/>
                    <a:gd name="T23" fmla="*/ 46 h 50"/>
                    <a:gd name="T24" fmla="*/ 46 w 54"/>
                    <a:gd name="T25" fmla="*/ 46 h 50"/>
                    <a:gd name="T26" fmla="*/ 22 w 54"/>
                    <a:gd name="T27" fmla="*/ 2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4" h="50">
                      <a:moveTo>
                        <a:pt x="22" y="2"/>
                      </a:moveTo>
                      <a:cubicBezTo>
                        <a:pt x="14" y="0"/>
                        <a:pt x="7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3"/>
                        <a:pt x="0" y="5"/>
                        <a:pt x="0" y="7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5" y="12"/>
                        <a:pt x="8" y="12"/>
                        <a:pt x="10" y="11"/>
                      </a:cubicBezTo>
                      <a:cubicBezTo>
                        <a:pt x="12" y="10"/>
                        <a:pt x="27" y="11"/>
                        <a:pt x="35" y="24"/>
                      </a:cubicBezTo>
                      <a:cubicBezTo>
                        <a:pt x="39" y="33"/>
                        <a:pt x="37" y="40"/>
                        <a:pt x="37" y="41"/>
                      </a:cubicBezTo>
                      <a:cubicBezTo>
                        <a:pt x="37" y="41"/>
                        <a:pt x="36" y="43"/>
                        <a:pt x="36" y="46"/>
                      </a:cubicBezTo>
                      <a:cubicBezTo>
                        <a:pt x="36" y="49"/>
                        <a:pt x="38" y="50"/>
                        <a:pt x="41" y="50"/>
                      </a:cubicBezTo>
                      <a:cubicBezTo>
                        <a:pt x="43" y="50"/>
                        <a:pt x="45" y="50"/>
                        <a:pt x="46" y="46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54" y="18"/>
                        <a:pt x="36" y="5"/>
                        <a:pt x="2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8">
                    <a:latin typeface="+mn-lt"/>
                    <a:ea typeface="+mn-ea"/>
                  </a:endParaRPr>
                </a:p>
              </p:txBody>
            </p:sp>
          </p:grpSp>
        </p:grpSp>
        <p:grpSp>
          <p:nvGrpSpPr>
            <p:cNvPr id="21515" name="组合 74"/>
            <p:cNvGrpSpPr>
              <a:grpSpLocks/>
            </p:cNvGrpSpPr>
            <p:nvPr/>
          </p:nvGrpSpPr>
          <p:grpSpPr bwMode="auto">
            <a:xfrm>
              <a:off x="1417435" y="3846859"/>
              <a:ext cx="3291090" cy="590697"/>
              <a:chOff x="5125835" y="3227734"/>
              <a:chExt cx="3291090" cy="590697"/>
            </a:xfrm>
          </p:grpSpPr>
          <p:sp>
            <p:nvSpPr>
              <p:cNvPr id="76" name="文本框 66"/>
              <p:cNvSpPr txBox="1">
                <a:spLocks noChangeArrowheads="1"/>
              </p:cNvSpPr>
              <p:nvPr/>
            </p:nvSpPr>
            <p:spPr bwMode="auto">
              <a:xfrm>
                <a:off x="5162550" y="3505462"/>
                <a:ext cx="3254375" cy="3129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8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21517" name="文本框 66"/>
              <p:cNvSpPr txBox="1">
                <a:spLocks noChangeArrowheads="1"/>
              </p:cNvSpPr>
              <p:nvPr/>
            </p:nvSpPr>
            <p:spPr bwMode="auto">
              <a:xfrm>
                <a:off x="5125835" y="3227734"/>
                <a:ext cx="1444577" cy="297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</p:grpSp>
      <p:sp>
        <p:nvSpPr>
          <p:cNvPr id="34" name="矩形 33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534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H_Other_1"/>
          <p:cNvSpPr>
            <a:spLocks/>
          </p:cNvSpPr>
          <p:nvPr/>
        </p:nvSpPr>
        <p:spPr bwMode="auto">
          <a:xfrm>
            <a:off x="4377290" y="2512893"/>
            <a:ext cx="3688114" cy="1844894"/>
          </a:xfrm>
          <a:custGeom>
            <a:avLst/>
            <a:gdLst>
              <a:gd name="T0" fmla="*/ 1633211 w 3744416"/>
              <a:gd name="T1" fmla="*/ 0 h 1872208"/>
              <a:gd name="T2" fmla="*/ 3266422 w 3744416"/>
              <a:gd name="T3" fmla="*/ 1634694 h 1872208"/>
              <a:gd name="T4" fmla="*/ 0 w 3744416"/>
              <a:gd name="T5" fmla="*/ 1634694 h 1872208"/>
              <a:gd name="T6" fmla="*/ 1633211 w 3744416"/>
              <a:gd name="T7" fmla="*/ 0 h 18722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44416" h="1872208">
                <a:moveTo>
                  <a:pt x="1872208" y="0"/>
                </a:moveTo>
                <a:cubicBezTo>
                  <a:pt x="2906200" y="0"/>
                  <a:pt x="3744416" y="838216"/>
                  <a:pt x="3744416" y="1872208"/>
                </a:cubicBezTo>
                <a:lnTo>
                  <a:pt x="0" y="1872208"/>
                </a:lnTo>
                <a:cubicBezTo>
                  <a:pt x="0" y="838216"/>
                  <a:pt x="838216" y="0"/>
                  <a:pt x="1872208" y="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MH_Other_2"/>
          <p:cNvSpPr>
            <a:spLocks noChangeArrowheads="1"/>
          </p:cNvSpPr>
          <p:nvPr/>
        </p:nvSpPr>
        <p:spPr bwMode="auto">
          <a:xfrm>
            <a:off x="4630084" y="2824281"/>
            <a:ext cx="3120584" cy="31205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zh-CN" altLang="en-US" sz="120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MH_Other_3"/>
          <p:cNvSpPr>
            <a:spLocks noChangeArrowheads="1"/>
          </p:cNvSpPr>
          <p:nvPr/>
        </p:nvSpPr>
        <p:spPr bwMode="auto">
          <a:xfrm>
            <a:off x="6012918" y="3346611"/>
            <a:ext cx="430252" cy="2002263"/>
          </a:xfrm>
          <a:prstGeom prst="upArrow">
            <a:avLst>
              <a:gd name="adj1" fmla="val 50000"/>
              <a:gd name="adj2" fmla="val 50006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zh-CN" altLang="en-US" sz="120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MH_Other_4"/>
          <p:cNvSpPr>
            <a:spLocks/>
          </p:cNvSpPr>
          <p:nvPr/>
        </p:nvSpPr>
        <p:spPr bwMode="auto">
          <a:xfrm>
            <a:off x="6377880" y="4136802"/>
            <a:ext cx="796888" cy="1212072"/>
          </a:xfrm>
          <a:custGeom>
            <a:avLst/>
            <a:gdLst>
              <a:gd name="T0" fmla="*/ 0 w 755650"/>
              <a:gd name="T1" fmla="*/ 1149350 h 1149350"/>
              <a:gd name="T2" fmla="*/ 0 w 755650"/>
              <a:gd name="T3" fmla="*/ 425053 h 1149350"/>
              <a:gd name="T4" fmla="*/ 330597 w 755650"/>
              <a:gd name="T5" fmla="*/ 94456 h 1149350"/>
              <a:gd name="T6" fmla="*/ 491581 w 755650"/>
              <a:gd name="T7" fmla="*/ 94456 h 1149350"/>
              <a:gd name="T8" fmla="*/ 491581 w 755650"/>
              <a:gd name="T9" fmla="*/ 0 h 1149350"/>
              <a:gd name="T10" fmla="*/ 755650 w 755650"/>
              <a:gd name="T11" fmla="*/ 188913 h 1149350"/>
              <a:gd name="T12" fmla="*/ 491581 w 755650"/>
              <a:gd name="T13" fmla="*/ 377825 h 1149350"/>
              <a:gd name="T14" fmla="*/ 491581 w 755650"/>
              <a:gd name="T15" fmla="*/ 283369 h 1149350"/>
              <a:gd name="T16" fmla="*/ 330597 w 755650"/>
              <a:gd name="T17" fmla="*/ 283369 h 1149350"/>
              <a:gd name="T18" fmla="*/ 188913 w 755650"/>
              <a:gd name="T19" fmla="*/ 425053 h 1149350"/>
              <a:gd name="T20" fmla="*/ 188913 w 755650"/>
              <a:gd name="T21" fmla="*/ 1149350 h 1149350"/>
              <a:gd name="T22" fmla="*/ 0 w 755650"/>
              <a:gd name="T23" fmla="*/ 1149350 h 11493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55650" h="1149350">
                <a:moveTo>
                  <a:pt x="0" y="1149350"/>
                </a:moveTo>
                <a:lnTo>
                  <a:pt x="0" y="425053"/>
                </a:lnTo>
                <a:cubicBezTo>
                  <a:pt x="0" y="242469"/>
                  <a:pt x="148013" y="94456"/>
                  <a:pt x="330597" y="94456"/>
                </a:cubicBezTo>
                <a:lnTo>
                  <a:pt x="491581" y="94456"/>
                </a:lnTo>
                <a:lnTo>
                  <a:pt x="491581" y="0"/>
                </a:lnTo>
                <a:lnTo>
                  <a:pt x="755650" y="188913"/>
                </a:lnTo>
                <a:lnTo>
                  <a:pt x="491581" y="377825"/>
                </a:lnTo>
                <a:lnTo>
                  <a:pt x="491581" y="283369"/>
                </a:lnTo>
                <a:lnTo>
                  <a:pt x="330597" y="283369"/>
                </a:lnTo>
                <a:cubicBezTo>
                  <a:pt x="252347" y="283369"/>
                  <a:pt x="188913" y="346803"/>
                  <a:pt x="188913" y="425053"/>
                </a:cubicBezTo>
                <a:lnTo>
                  <a:pt x="188913" y="1149350"/>
                </a:lnTo>
                <a:lnTo>
                  <a:pt x="0" y="11493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MH_Other_5"/>
          <p:cNvSpPr>
            <a:spLocks/>
          </p:cNvSpPr>
          <p:nvPr/>
        </p:nvSpPr>
        <p:spPr bwMode="auto">
          <a:xfrm flipH="1">
            <a:off x="5276299" y="4136802"/>
            <a:ext cx="798562" cy="1212072"/>
          </a:xfrm>
          <a:custGeom>
            <a:avLst/>
            <a:gdLst>
              <a:gd name="T0" fmla="*/ 0 w 757238"/>
              <a:gd name="T1" fmla="*/ 1149350 h 1149350"/>
              <a:gd name="T2" fmla="*/ 0 w 757238"/>
              <a:gd name="T3" fmla="*/ 425946 h 1149350"/>
              <a:gd name="T4" fmla="*/ 331292 w 757238"/>
              <a:gd name="T5" fmla="*/ 94654 h 1149350"/>
              <a:gd name="T6" fmla="*/ 492614 w 757238"/>
              <a:gd name="T7" fmla="*/ 94655 h 1149350"/>
              <a:gd name="T8" fmla="*/ 492614 w 757238"/>
              <a:gd name="T9" fmla="*/ 0 h 1149350"/>
              <a:gd name="T10" fmla="*/ 757238 w 757238"/>
              <a:gd name="T11" fmla="*/ 189310 h 1149350"/>
              <a:gd name="T12" fmla="*/ 492614 w 757238"/>
              <a:gd name="T13" fmla="*/ 378619 h 1149350"/>
              <a:gd name="T14" fmla="*/ 492614 w 757238"/>
              <a:gd name="T15" fmla="*/ 283964 h 1149350"/>
              <a:gd name="T16" fmla="*/ 331292 w 757238"/>
              <a:gd name="T17" fmla="*/ 283964 h 1149350"/>
              <a:gd name="T18" fmla="*/ 189310 w 757238"/>
              <a:gd name="T19" fmla="*/ 425946 h 1149350"/>
              <a:gd name="T20" fmla="*/ 189310 w 757238"/>
              <a:gd name="T21" fmla="*/ 1149350 h 1149350"/>
              <a:gd name="T22" fmla="*/ 0 w 757238"/>
              <a:gd name="T23" fmla="*/ 1149350 h 11493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57238" h="1149350">
                <a:moveTo>
                  <a:pt x="0" y="1149350"/>
                </a:moveTo>
                <a:lnTo>
                  <a:pt x="0" y="425946"/>
                </a:lnTo>
                <a:cubicBezTo>
                  <a:pt x="0" y="242978"/>
                  <a:pt x="148324" y="94654"/>
                  <a:pt x="331292" y="94654"/>
                </a:cubicBezTo>
                <a:lnTo>
                  <a:pt x="492614" y="94655"/>
                </a:lnTo>
                <a:lnTo>
                  <a:pt x="492614" y="0"/>
                </a:lnTo>
                <a:lnTo>
                  <a:pt x="757238" y="189310"/>
                </a:lnTo>
                <a:lnTo>
                  <a:pt x="492614" y="378619"/>
                </a:lnTo>
                <a:lnTo>
                  <a:pt x="492614" y="283964"/>
                </a:lnTo>
                <a:lnTo>
                  <a:pt x="331292" y="283964"/>
                </a:lnTo>
                <a:cubicBezTo>
                  <a:pt x="252878" y="283964"/>
                  <a:pt x="189310" y="347532"/>
                  <a:pt x="189310" y="425946"/>
                </a:cubicBezTo>
                <a:lnTo>
                  <a:pt x="189310" y="1149350"/>
                </a:lnTo>
                <a:lnTo>
                  <a:pt x="0" y="11493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MH_Title_1"/>
          <p:cNvSpPr txBox="1">
            <a:spLocks noChangeArrowheads="1"/>
          </p:cNvSpPr>
          <p:nvPr/>
        </p:nvSpPr>
        <p:spPr bwMode="auto">
          <a:xfrm>
            <a:off x="5712521" y="5399314"/>
            <a:ext cx="1051138" cy="2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标题文字</a:t>
            </a:r>
            <a:endParaRPr lang="en-US" altLang="zh-CN" sz="16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MH_SubTitle_1"/>
          <p:cNvSpPr>
            <a:spLocks noChangeArrowheads="1"/>
          </p:cNvSpPr>
          <p:nvPr/>
        </p:nvSpPr>
        <p:spPr bwMode="auto">
          <a:xfrm>
            <a:off x="4022375" y="3790257"/>
            <a:ext cx="1135062" cy="1135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标题文字</a:t>
            </a:r>
            <a:endParaRPr lang="en-US" altLang="zh-CN" sz="16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MH_SubTitle_3"/>
          <p:cNvSpPr>
            <a:spLocks noChangeArrowheads="1"/>
          </p:cNvSpPr>
          <p:nvPr/>
        </p:nvSpPr>
        <p:spPr bwMode="auto">
          <a:xfrm>
            <a:off x="7285258" y="3790257"/>
            <a:ext cx="1135062" cy="11350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标题文字</a:t>
            </a:r>
            <a:endParaRPr lang="en-US" altLang="zh-CN" sz="16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MH_SubTitle_2"/>
          <p:cNvSpPr>
            <a:spLocks noChangeArrowheads="1"/>
          </p:cNvSpPr>
          <p:nvPr/>
        </p:nvSpPr>
        <p:spPr bwMode="auto">
          <a:xfrm>
            <a:off x="5652981" y="2159653"/>
            <a:ext cx="1135062" cy="113338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标题文字</a:t>
            </a:r>
            <a:endParaRPr lang="en-US" altLang="zh-CN" sz="16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TextBox 23"/>
          <p:cNvSpPr txBox="1"/>
          <p:nvPr/>
        </p:nvSpPr>
        <p:spPr>
          <a:xfrm>
            <a:off x="8920887" y="4378511"/>
            <a:ext cx="23601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TextBox 24"/>
          <p:cNvSpPr txBox="1"/>
          <p:nvPr/>
        </p:nvSpPr>
        <p:spPr>
          <a:xfrm>
            <a:off x="8920886" y="4105286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2500009" y="2311991"/>
            <a:ext cx="23601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TextBox 24"/>
          <p:cNvSpPr txBox="1"/>
          <p:nvPr/>
        </p:nvSpPr>
        <p:spPr>
          <a:xfrm>
            <a:off x="3418758" y="2038765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TextBox 23"/>
          <p:cNvSpPr txBox="1"/>
          <p:nvPr/>
        </p:nvSpPr>
        <p:spPr>
          <a:xfrm>
            <a:off x="1367923" y="4371388"/>
            <a:ext cx="23601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TextBox 24"/>
          <p:cNvSpPr txBox="1"/>
          <p:nvPr/>
        </p:nvSpPr>
        <p:spPr>
          <a:xfrm>
            <a:off x="2286671" y="4098163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99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1"/>
          <p:cNvGrpSpPr>
            <a:grpSpLocks/>
          </p:cNvGrpSpPr>
          <p:nvPr/>
        </p:nvGrpSpPr>
        <p:grpSpPr bwMode="auto">
          <a:xfrm>
            <a:off x="8493582" y="3874765"/>
            <a:ext cx="418533" cy="418533"/>
            <a:chOff x="0" y="0"/>
            <a:chExt cx="812800" cy="812800"/>
          </a:xfrm>
        </p:grpSpPr>
        <p:sp>
          <p:nvSpPr>
            <p:cNvPr id="10284" name="椭圆 32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85" name="任意多边形 33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34"/>
          <p:cNvGrpSpPr>
            <a:grpSpLocks/>
          </p:cNvGrpSpPr>
          <p:nvPr/>
        </p:nvGrpSpPr>
        <p:grpSpPr bwMode="auto">
          <a:xfrm>
            <a:off x="3993513" y="3874765"/>
            <a:ext cx="418533" cy="418533"/>
            <a:chOff x="0" y="0"/>
            <a:chExt cx="812800" cy="812800"/>
          </a:xfrm>
        </p:grpSpPr>
        <p:sp>
          <p:nvSpPr>
            <p:cNvPr id="10282" name="椭圆 35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83" name="任意多边形 36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7"/>
          <p:cNvGrpSpPr>
            <a:grpSpLocks/>
          </p:cNvGrpSpPr>
          <p:nvPr/>
        </p:nvGrpSpPr>
        <p:grpSpPr bwMode="auto">
          <a:xfrm>
            <a:off x="6220110" y="1666584"/>
            <a:ext cx="418533" cy="418533"/>
            <a:chOff x="0" y="0"/>
            <a:chExt cx="812800" cy="812800"/>
          </a:xfrm>
        </p:grpSpPr>
        <p:sp>
          <p:nvSpPr>
            <p:cNvPr id="10280" name="椭圆 38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81" name="任意多边形 39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0"/>
          <p:cNvGrpSpPr>
            <a:grpSpLocks/>
          </p:cNvGrpSpPr>
          <p:nvPr/>
        </p:nvGrpSpPr>
        <p:grpSpPr bwMode="auto">
          <a:xfrm>
            <a:off x="6220110" y="6126474"/>
            <a:ext cx="418533" cy="418533"/>
            <a:chOff x="0" y="0"/>
            <a:chExt cx="812800" cy="812800"/>
          </a:xfrm>
        </p:grpSpPr>
        <p:sp>
          <p:nvSpPr>
            <p:cNvPr id="10278" name="椭圆 41"/>
            <p:cNvSpPr>
              <a:spLocks noChangeArrowheads="1"/>
            </p:cNvSpPr>
            <p:nvPr/>
          </p:nvSpPr>
          <p:spPr bwMode="auto">
            <a:xfrm>
              <a:off x="0" y="0"/>
              <a:ext cx="812800" cy="81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endParaRPr lang="zh-CN" altLang="en-US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79" name="任意多边形 42"/>
            <p:cNvSpPr>
              <a:spLocks/>
            </p:cNvSpPr>
            <p:nvPr/>
          </p:nvSpPr>
          <p:spPr bwMode="auto">
            <a:xfrm rot="5400000">
              <a:off x="120456" y="120456"/>
              <a:ext cx="571888" cy="571888"/>
            </a:xfrm>
            <a:custGeom>
              <a:avLst/>
              <a:gdLst>
                <a:gd name="T0" fmla="*/ 0 w 692642"/>
                <a:gd name="T1" fmla="*/ 194932 h 692642"/>
                <a:gd name="T2" fmla="*/ 38476 w 692642"/>
                <a:gd name="T3" fmla="*/ 156456 h 692642"/>
                <a:gd name="T4" fmla="*/ 156457 w 692642"/>
                <a:gd name="T5" fmla="*/ 156456 h 692642"/>
                <a:gd name="T6" fmla="*/ 156457 w 692642"/>
                <a:gd name="T7" fmla="*/ 38476 h 692642"/>
                <a:gd name="T8" fmla="*/ 194933 w 692642"/>
                <a:gd name="T9" fmla="*/ 0 h 692642"/>
                <a:gd name="T10" fmla="*/ 233409 w 692642"/>
                <a:gd name="T11" fmla="*/ 38476 h 692642"/>
                <a:gd name="T12" fmla="*/ 233409 w 692642"/>
                <a:gd name="T13" fmla="*/ 156457 h 692642"/>
                <a:gd name="T14" fmla="*/ 351390 w 692642"/>
                <a:gd name="T15" fmla="*/ 156457 h 692642"/>
                <a:gd name="T16" fmla="*/ 389866 w 692642"/>
                <a:gd name="T17" fmla="*/ 194933 h 692642"/>
                <a:gd name="T18" fmla="*/ 389865 w 692642"/>
                <a:gd name="T19" fmla="*/ 194932 h 692642"/>
                <a:gd name="T20" fmla="*/ 351389 w 692642"/>
                <a:gd name="T21" fmla="*/ 233409 h 692642"/>
                <a:gd name="T22" fmla="*/ 233409 w 692642"/>
                <a:gd name="T23" fmla="*/ 233409 h 692642"/>
                <a:gd name="T24" fmla="*/ 233409 w 692642"/>
                <a:gd name="T25" fmla="*/ 351390 h 692642"/>
                <a:gd name="T26" fmla="*/ 194932 w 692642"/>
                <a:gd name="T27" fmla="*/ 389866 h 692642"/>
                <a:gd name="T28" fmla="*/ 194933 w 692642"/>
                <a:gd name="T29" fmla="*/ 389865 h 692642"/>
                <a:gd name="T30" fmla="*/ 156457 w 692642"/>
                <a:gd name="T31" fmla="*/ 351389 h 692642"/>
                <a:gd name="T32" fmla="*/ 156457 w 692642"/>
                <a:gd name="T33" fmla="*/ 233409 h 692642"/>
                <a:gd name="T34" fmla="*/ 38476 w 692642"/>
                <a:gd name="T35" fmla="*/ 233409 h 692642"/>
                <a:gd name="T36" fmla="*/ 0 w 692642"/>
                <a:gd name="T37" fmla="*/ 194932 h 69264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2642"/>
                <a:gd name="T58" fmla="*/ 0 h 692642"/>
                <a:gd name="T59" fmla="*/ 692642 w 692642"/>
                <a:gd name="T60" fmla="*/ 692642 h 69264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2642" h="692642">
                  <a:moveTo>
                    <a:pt x="0" y="346320"/>
                  </a:moveTo>
                  <a:cubicBezTo>
                    <a:pt x="0" y="308567"/>
                    <a:pt x="30604" y="277963"/>
                    <a:pt x="68357" y="277963"/>
                  </a:cubicBezTo>
                  <a:lnTo>
                    <a:pt x="277964" y="277963"/>
                  </a:lnTo>
                  <a:lnTo>
                    <a:pt x="277964" y="68357"/>
                  </a:lnTo>
                  <a:cubicBezTo>
                    <a:pt x="277964" y="30604"/>
                    <a:pt x="308568" y="0"/>
                    <a:pt x="346321" y="0"/>
                  </a:cubicBezTo>
                  <a:cubicBezTo>
                    <a:pt x="384074" y="0"/>
                    <a:pt x="414678" y="30604"/>
                    <a:pt x="414678" y="68357"/>
                  </a:cubicBezTo>
                  <a:lnTo>
                    <a:pt x="414678" y="277964"/>
                  </a:lnTo>
                  <a:lnTo>
                    <a:pt x="624285" y="277964"/>
                  </a:lnTo>
                  <a:cubicBezTo>
                    <a:pt x="662038" y="277964"/>
                    <a:pt x="692642" y="308568"/>
                    <a:pt x="692642" y="346321"/>
                  </a:cubicBezTo>
                  <a:lnTo>
                    <a:pt x="692641" y="346320"/>
                  </a:lnTo>
                  <a:cubicBezTo>
                    <a:pt x="692641" y="384073"/>
                    <a:pt x="662037" y="414677"/>
                    <a:pt x="624284" y="414677"/>
                  </a:cubicBezTo>
                  <a:lnTo>
                    <a:pt x="414677" y="414677"/>
                  </a:lnTo>
                  <a:lnTo>
                    <a:pt x="414677" y="624285"/>
                  </a:lnTo>
                  <a:cubicBezTo>
                    <a:pt x="414677" y="662038"/>
                    <a:pt x="384073" y="692642"/>
                    <a:pt x="346320" y="692642"/>
                  </a:cubicBezTo>
                  <a:lnTo>
                    <a:pt x="346321" y="692641"/>
                  </a:lnTo>
                  <a:cubicBezTo>
                    <a:pt x="308568" y="692641"/>
                    <a:pt x="277964" y="662037"/>
                    <a:pt x="277964" y="624284"/>
                  </a:cubicBezTo>
                  <a:lnTo>
                    <a:pt x="277964" y="414677"/>
                  </a:lnTo>
                  <a:lnTo>
                    <a:pt x="68357" y="414677"/>
                  </a:lnTo>
                  <a:cubicBezTo>
                    <a:pt x="30604" y="414677"/>
                    <a:pt x="0" y="384073"/>
                    <a:pt x="0" y="3463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lnSpc>
                  <a:spcPct val="120000"/>
                </a:lnSpc>
              </a:pPr>
              <a:endParaRPr lang="zh-CN" altLang="en-US"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66"/>
          <p:cNvGrpSpPr>
            <a:grpSpLocks/>
          </p:cNvGrpSpPr>
          <p:nvPr/>
        </p:nvGrpSpPr>
        <p:grpSpPr bwMode="auto">
          <a:xfrm>
            <a:off x="4313499" y="1973319"/>
            <a:ext cx="4231756" cy="4234818"/>
            <a:chOff x="0" y="0"/>
            <a:chExt cx="4392474" cy="4393594"/>
          </a:xfrm>
        </p:grpSpPr>
        <p:grpSp>
          <p:nvGrpSpPr>
            <p:cNvPr id="10256" name="组合 44"/>
            <p:cNvGrpSpPr>
              <a:grpSpLocks/>
            </p:cNvGrpSpPr>
            <p:nvPr/>
          </p:nvGrpSpPr>
          <p:grpSpPr bwMode="auto">
            <a:xfrm>
              <a:off x="0" y="0"/>
              <a:ext cx="4392474" cy="4393594"/>
              <a:chOff x="0" y="0"/>
              <a:chExt cx="4392474" cy="4393594"/>
            </a:xfrm>
          </p:grpSpPr>
          <p:grpSp>
            <p:nvGrpSpPr>
              <p:cNvPr id="10261" name="组合 30"/>
              <p:cNvGrpSpPr>
                <a:grpSpLocks/>
              </p:cNvGrpSpPr>
              <p:nvPr/>
            </p:nvGrpSpPr>
            <p:grpSpPr bwMode="auto">
              <a:xfrm>
                <a:off x="0" y="0"/>
                <a:ext cx="4392474" cy="4393594"/>
                <a:chOff x="0" y="0"/>
                <a:chExt cx="4392474" cy="4393594"/>
              </a:xfrm>
            </p:grpSpPr>
            <p:sp>
              <p:nvSpPr>
                <p:cNvPr id="10263" name="Freeform 5"/>
                <p:cNvSpPr>
                  <a:spLocks/>
                </p:cNvSpPr>
                <p:nvPr/>
              </p:nvSpPr>
              <p:spPr bwMode="auto">
                <a:xfrm rot="2700000">
                  <a:off x="1722485" y="615110"/>
                  <a:ext cx="1941774" cy="711551"/>
                </a:xfrm>
                <a:custGeom>
                  <a:avLst/>
                  <a:gdLst>
                    <a:gd name="T0" fmla="*/ 2147483647 w 821"/>
                    <a:gd name="T1" fmla="*/ 2147483647 h 301"/>
                    <a:gd name="T2" fmla="*/ 0 w 821"/>
                    <a:gd name="T3" fmla="*/ 2147483647 h 301"/>
                    <a:gd name="T4" fmla="*/ 2147483647 w 821"/>
                    <a:gd name="T5" fmla="*/ 2147483647 h 301"/>
                    <a:gd name="T6" fmla="*/ 2147483647 w 821"/>
                    <a:gd name="T7" fmla="*/ 0 h 301"/>
                    <a:gd name="T8" fmla="*/ 2147483647 w 821"/>
                    <a:gd name="T9" fmla="*/ 0 h 301"/>
                    <a:gd name="T10" fmla="*/ 2147483647 w 821"/>
                    <a:gd name="T11" fmla="*/ 2147483647 h 3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21"/>
                    <a:gd name="T19" fmla="*/ 0 h 301"/>
                    <a:gd name="T20" fmla="*/ 821 w 821"/>
                    <a:gd name="T21" fmla="*/ 301 h 3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21" h="301">
                      <a:moveTo>
                        <a:pt x="282" y="20"/>
                      </a:moveTo>
                      <a:cubicBezTo>
                        <a:pt x="0" y="301"/>
                        <a:pt x="0" y="301"/>
                        <a:pt x="0" y="301"/>
                      </a:cubicBezTo>
                      <a:cubicBezTo>
                        <a:pt x="821" y="301"/>
                        <a:pt x="821" y="301"/>
                        <a:pt x="821" y="301"/>
                      </a:cubicBezTo>
                      <a:cubicBezTo>
                        <a:pt x="821" y="0"/>
                        <a:pt x="821" y="0"/>
                        <a:pt x="821" y="0"/>
                      </a:cubicBezTo>
                      <a:cubicBezTo>
                        <a:pt x="328" y="0"/>
                        <a:pt x="328" y="0"/>
                        <a:pt x="328" y="0"/>
                      </a:cubicBezTo>
                      <a:cubicBezTo>
                        <a:pt x="302" y="7"/>
                        <a:pt x="290" y="15"/>
                        <a:pt x="282" y="2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264" name="Freeform 6"/>
                <p:cNvSpPr>
                  <a:spLocks/>
                </p:cNvSpPr>
                <p:nvPr/>
              </p:nvSpPr>
              <p:spPr bwMode="auto">
                <a:xfrm rot="2700000">
                  <a:off x="3064311" y="1725311"/>
                  <a:ext cx="714549" cy="1941775"/>
                </a:xfrm>
                <a:custGeom>
                  <a:avLst/>
                  <a:gdLst>
                    <a:gd name="T0" fmla="*/ 2147483647 w 302"/>
                    <a:gd name="T1" fmla="*/ 2147483647 h 821"/>
                    <a:gd name="T2" fmla="*/ 0 w 302"/>
                    <a:gd name="T3" fmla="*/ 0 h 821"/>
                    <a:gd name="T4" fmla="*/ 0 w 302"/>
                    <a:gd name="T5" fmla="*/ 2147483647 h 821"/>
                    <a:gd name="T6" fmla="*/ 2147483647 w 302"/>
                    <a:gd name="T7" fmla="*/ 2147483647 h 821"/>
                    <a:gd name="T8" fmla="*/ 2147483647 w 302"/>
                    <a:gd name="T9" fmla="*/ 2147483647 h 821"/>
                    <a:gd name="T10" fmla="*/ 2147483647 w 302"/>
                    <a:gd name="T11" fmla="*/ 2147483647 h 8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2"/>
                    <a:gd name="T19" fmla="*/ 0 h 821"/>
                    <a:gd name="T20" fmla="*/ 302 w 302"/>
                    <a:gd name="T21" fmla="*/ 821 h 8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2" h="821">
                      <a:moveTo>
                        <a:pt x="282" y="282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21"/>
                        <a:pt x="0" y="821"/>
                        <a:pt x="0" y="821"/>
                      </a:cubicBezTo>
                      <a:cubicBezTo>
                        <a:pt x="302" y="821"/>
                        <a:pt x="302" y="821"/>
                        <a:pt x="302" y="821"/>
                      </a:cubicBezTo>
                      <a:cubicBezTo>
                        <a:pt x="302" y="328"/>
                        <a:pt x="302" y="328"/>
                        <a:pt x="302" y="328"/>
                      </a:cubicBezTo>
                      <a:cubicBezTo>
                        <a:pt x="295" y="301"/>
                        <a:pt x="286" y="290"/>
                        <a:pt x="282" y="282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265" name="Freeform 7"/>
                <p:cNvSpPr>
                  <a:spLocks/>
                </p:cNvSpPr>
                <p:nvPr/>
              </p:nvSpPr>
              <p:spPr bwMode="auto">
                <a:xfrm rot="2700000">
                  <a:off x="2580127" y="1261992"/>
                  <a:ext cx="1863824" cy="1076321"/>
                </a:xfrm>
                <a:custGeom>
                  <a:avLst/>
                  <a:gdLst>
                    <a:gd name="T0" fmla="*/ 2147483647 w 788"/>
                    <a:gd name="T1" fmla="*/ 2147483647 h 455"/>
                    <a:gd name="T2" fmla="*/ 2147483647 w 788"/>
                    <a:gd name="T3" fmla="*/ 2147483647 h 455"/>
                    <a:gd name="T4" fmla="*/ 2147483647 w 788"/>
                    <a:gd name="T5" fmla="*/ 2147483647 h 455"/>
                    <a:gd name="T6" fmla="*/ 2147483647 w 788"/>
                    <a:gd name="T7" fmla="*/ 2147483647 h 455"/>
                    <a:gd name="T8" fmla="*/ 2147483647 w 788"/>
                    <a:gd name="T9" fmla="*/ 2147483647 h 455"/>
                    <a:gd name="T10" fmla="*/ 2147483647 w 788"/>
                    <a:gd name="T11" fmla="*/ 2147483647 h 455"/>
                    <a:gd name="T12" fmla="*/ 2147483647 w 788"/>
                    <a:gd name="T13" fmla="*/ 2147483647 h 455"/>
                    <a:gd name="T14" fmla="*/ 2147483647 w 788"/>
                    <a:gd name="T15" fmla="*/ 2147483647 h 455"/>
                    <a:gd name="T16" fmla="*/ 2147483647 w 788"/>
                    <a:gd name="T17" fmla="*/ 2147483647 h 455"/>
                    <a:gd name="T18" fmla="*/ 2147483647 w 788"/>
                    <a:gd name="T19" fmla="*/ 2147483647 h 455"/>
                    <a:gd name="T20" fmla="*/ 2147483647 w 788"/>
                    <a:gd name="T21" fmla="*/ 2147483647 h 455"/>
                    <a:gd name="T22" fmla="*/ 2147483647 w 788"/>
                    <a:gd name="T23" fmla="*/ 2147483647 h 455"/>
                    <a:gd name="T24" fmla="*/ 2147483647 w 788"/>
                    <a:gd name="T25" fmla="*/ 2147483647 h 455"/>
                    <a:gd name="T26" fmla="*/ 2147483647 w 788"/>
                    <a:gd name="T27" fmla="*/ 2147483647 h 45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88"/>
                    <a:gd name="T43" fmla="*/ 0 h 455"/>
                    <a:gd name="T44" fmla="*/ 788 w 788"/>
                    <a:gd name="T45" fmla="*/ 455 h 455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88" h="455">
                      <a:moveTo>
                        <a:pt x="492" y="94"/>
                      </a:moveTo>
                      <a:cubicBezTo>
                        <a:pt x="477" y="78"/>
                        <a:pt x="445" y="75"/>
                        <a:pt x="418" y="75"/>
                      </a:cubicBezTo>
                      <a:cubicBezTo>
                        <a:pt x="241" y="75"/>
                        <a:pt x="241" y="75"/>
                        <a:pt x="241" y="75"/>
                      </a:cubicBezTo>
                      <a:cubicBezTo>
                        <a:pt x="241" y="29"/>
                        <a:pt x="241" y="29"/>
                        <a:pt x="241" y="29"/>
                      </a:cubicBezTo>
                      <a:cubicBezTo>
                        <a:pt x="241" y="12"/>
                        <a:pt x="222" y="0"/>
                        <a:pt x="207" y="12"/>
                      </a:cubicBezTo>
                      <a:cubicBezTo>
                        <a:pt x="16" y="202"/>
                        <a:pt x="16" y="202"/>
                        <a:pt x="16" y="202"/>
                      </a:cubicBezTo>
                      <a:cubicBezTo>
                        <a:pt x="0" y="216"/>
                        <a:pt x="0" y="238"/>
                        <a:pt x="16" y="252"/>
                      </a:cubicBezTo>
                      <a:cubicBezTo>
                        <a:pt x="207" y="442"/>
                        <a:pt x="207" y="442"/>
                        <a:pt x="207" y="442"/>
                      </a:cubicBezTo>
                      <a:cubicBezTo>
                        <a:pt x="222" y="455"/>
                        <a:pt x="241" y="444"/>
                        <a:pt x="241" y="426"/>
                      </a:cubicBezTo>
                      <a:cubicBezTo>
                        <a:pt x="241" y="381"/>
                        <a:pt x="241" y="381"/>
                        <a:pt x="241" y="381"/>
                      </a:cubicBezTo>
                      <a:cubicBezTo>
                        <a:pt x="241" y="381"/>
                        <a:pt x="633" y="381"/>
                        <a:pt x="683" y="381"/>
                      </a:cubicBezTo>
                      <a:cubicBezTo>
                        <a:pt x="739" y="381"/>
                        <a:pt x="784" y="411"/>
                        <a:pt x="784" y="446"/>
                      </a:cubicBezTo>
                      <a:cubicBezTo>
                        <a:pt x="784" y="446"/>
                        <a:pt x="788" y="421"/>
                        <a:pt x="763" y="390"/>
                      </a:cubicBezTo>
                      <a:cubicBezTo>
                        <a:pt x="750" y="375"/>
                        <a:pt x="492" y="94"/>
                        <a:pt x="492" y="9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266" name="Freeform 8"/>
                <p:cNvSpPr>
                  <a:spLocks/>
                </p:cNvSpPr>
                <p:nvPr/>
              </p:nvSpPr>
              <p:spPr bwMode="auto">
                <a:xfrm rot="2700000">
                  <a:off x="730626" y="3067930"/>
                  <a:ext cx="1939775" cy="711551"/>
                </a:xfrm>
                <a:custGeom>
                  <a:avLst/>
                  <a:gdLst>
                    <a:gd name="T0" fmla="*/ 2147483647 w 820"/>
                    <a:gd name="T1" fmla="*/ 2147483647 h 301"/>
                    <a:gd name="T2" fmla="*/ 2147483647 w 820"/>
                    <a:gd name="T3" fmla="*/ 0 h 301"/>
                    <a:gd name="T4" fmla="*/ 0 w 820"/>
                    <a:gd name="T5" fmla="*/ 0 h 301"/>
                    <a:gd name="T6" fmla="*/ 0 w 820"/>
                    <a:gd name="T7" fmla="*/ 2147483647 h 301"/>
                    <a:gd name="T8" fmla="*/ 2147483647 w 820"/>
                    <a:gd name="T9" fmla="*/ 2147483647 h 301"/>
                    <a:gd name="T10" fmla="*/ 2147483647 w 820"/>
                    <a:gd name="T11" fmla="*/ 2147483647 h 3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20"/>
                    <a:gd name="T19" fmla="*/ 0 h 301"/>
                    <a:gd name="T20" fmla="*/ 820 w 820"/>
                    <a:gd name="T21" fmla="*/ 301 h 30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20" h="301">
                      <a:moveTo>
                        <a:pt x="539" y="282"/>
                      </a:moveTo>
                      <a:cubicBezTo>
                        <a:pt x="820" y="0"/>
                        <a:pt x="820" y="0"/>
                        <a:pt x="8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01"/>
                        <a:pt x="0" y="301"/>
                        <a:pt x="0" y="301"/>
                      </a:cubicBezTo>
                      <a:cubicBezTo>
                        <a:pt x="493" y="301"/>
                        <a:pt x="493" y="301"/>
                        <a:pt x="493" y="301"/>
                      </a:cubicBezTo>
                      <a:cubicBezTo>
                        <a:pt x="519" y="294"/>
                        <a:pt x="531" y="286"/>
                        <a:pt x="539" y="282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267" name="Freeform 9"/>
                <p:cNvSpPr>
                  <a:spLocks/>
                </p:cNvSpPr>
                <p:nvPr/>
              </p:nvSpPr>
              <p:spPr bwMode="auto">
                <a:xfrm rot="2700000">
                  <a:off x="2052721" y="2581222"/>
                  <a:ext cx="1081317" cy="1870820"/>
                </a:xfrm>
                <a:custGeom>
                  <a:avLst/>
                  <a:gdLst>
                    <a:gd name="T0" fmla="*/ 2147483647 w 457"/>
                    <a:gd name="T1" fmla="*/ 2147483647 h 791"/>
                    <a:gd name="T2" fmla="*/ 2147483647 w 457"/>
                    <a:gd name="T3" fmla="*/ 2147483647 h 791"/>
                    <a:gd name="T4" fmla="*/ 2147483647 w 457"/>
                    <a:gd name="T5" fmla="*/ 2147483647 h 791"/>
                    <a:gd name="T6" fmla="*/ 2147483647 w 457"/>
                    <a:gd name="T7" fmla="*/ 2147483647 h 791"/>
                    <a:gd name="T8" fmla="*/ 2147483647 w 457"/>
                    <a:gd name="T9" fmla="*/ 2147483647 h 791"/>
                    <a:gd name="T10" fmla="*/ 2147483647 w 457"/>
                    <a:gd name="T11" fmla="*/ 2147483647 h 791"/>
                    <a:gd name="T12" fmla="*/ 2147483647 w 457"/>
                    <a:gd name="T13" fmla="*/ 2147483647 h 791"/>
                    <a:gd name="T14" fmla="*/ 2147483647 w 457"/>
                    <a:gd name="T15" fmla="*/ 2147483647 h 791"/>
                    <a:gd name="T16" fmla="*/ 2147483647 w 457"/>
                    <a:gd name="T17" fmla="*/ 2147483647 h 791"/>
                    <a:gd name="T18" fmla="*/ 2147483647 w 457"/>
                    <a:gd name="T19" fmla="*/ 2147483647 h 791"/>
                    <a:gd name="T20" fmla="*/ 2147483647 w 457"/>
                    <a:gd name="T21" fmla="*/ 2147483647 h 791"/>
                    <a:gd name="T22" fmla="*/ 0 w 457"/>
                    <a:gd name="T23" fmla="*/ 2147483647 h 791"/>
                    <a:gd name="T24" fmla="*/ 2147483647 w 457"/>
                    <a:gd name="T25" fmla="*/ 2147483647 h 791"/>
                    <a:gd name="T26" fmla="*/ 2147483647 w 457"/>
                    <a:gd name="T27" fmla="*/ 2147483647 h 79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57"/>
                    <a:gd name="T43" fmla="*/ 0 h 791"/>
                    <a:gd name="T44" fmla="*/ 457 w 457"/>
                    <a:gd name="T45" fmla="*/ 791 h 79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57" h="791">
                      <a:moveTo>
                        <a:pt x="363" y="492"/>
                      </a:moveTo>
                      <a:cubicBezTo>
                        <a:pt x="378" y="477"/>
                        <a:pt x="381" y="445"/>
                        <a:pt x="381" y="418"/>
                      </a:cubicBezTo>
                      <a:cubicBezTo>
                        <a:pt x="381" y="241"/>
                        <a:pt x="381" y="241"/>
                        <a:pt x="381" y="241"/>
                      </a:cubicBezTo>
                      <a:cubicBezTo>
                        <a:pt x="428" y="241"/>
                        <a:pt x="428" y="241"/>
                        <a:pt x="428" y="241"/>
                      </a:cubicBezTo>
                      <a:cubicBezTo>
                        <a:pt x="445" y="241"/>
                        <a:pt x="457" y="221"/>
                        <a:pt x="444" y="207"/>
                      </a:cubicBezTo>
                      <a:cubicBezTo>
                        <a:pt x="254" y="16"/>
                        <a:pt x="254" y="16"/>
                        <a:pt x="254" y="16"/>
                      </a:cubicBezTo>
                      <a:cubicBezTo>
                        <a:pt x="241" y="0"/>
                        <a:pt x="218" y="0"/>
                        <a:pt x="204" y="16"/>
                      </a:cubicBezTo>
                      <a:cubicBezTo>
                        <a:pt x="15" y="207"/>
                        <a:pt x="15" y="207"/>
                        <a:pt x="15" y="207"/>
                      </a:cubicBezTo>
                      <a:cubicBezTo>
                        <a:pt x="2" y="222"/>
                        <a:pt x="13" y="241"/>
                        <a:pt x="31" y="241"/>
                      </a:cubicBezTo>
                      <a:cubicBezTo>
                        <a:pt x="75" y="241"/>
                        <a:pt x="75" y="241"/>
                        <a:pt x="75" y="241"/>
                      </a:cubicBezTo>
                      <a:cubicBezTo>
                        <a:pt x="75" y="241"/>
                        <a:pt x="75" y="633"/>
                        <a:pt x="75" y="683"/>
                      </a:cubicBezTo>
                      <a:cubicBezTo>
                        <a:pt x="75" y="739"/>
                        <a:pt x="42" y="784"/>
                        <a:pt x="0" y="784"/>
                      </a:cubicBezTo>
                      <a:cubicBezTo>
                        <a:pt x="0" y="784"/>
                        <a:pt x="31" y="791"/>
                        <a:pt x="66" y="762"/>
                      </a:cubicBezTo>
                      <a:cubicBezTo>
                        <a:pt x="81" y="750"/>
                        <a:pt x="363" y="492"/>
                        <a:pt x="363" y="49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268" name="Freeform 10"/>
                <p:cNvSpPr>
                  <a:spLocks/>
                </p:cNvSpPr>
                <p:nvPr/>
              </p:nvSpPr>
              <p:spPr bwMode="auto">
                <a:xfrm rot="2700000">
                  <a:off x="614612" y="726093"/>
                  <a:ext cx="712551" cy="1941775"/>
                </a:xfrm>
                <a:custGeom>
                  <a:avLst/>
                  <a:gdLst>
                    <a:gd name="T0" fmla="*/ 2147483647 w 301"/>
                    <a:gd name="T1" fmla="*/ 2147483647 h 821"/>
                    <a:gd name="T2" fmla="*/ 2147483647 w 301"/>
                    <a:gd name="T3" fmla="*/ 2147483647 h 821"/>
                    <a:gd name="T4" fmla="*/ 2147483647 w 301"/>
                    <a:gd name="T5" fmla="*/ 0 h 821"/>
                    <a:gd name="T6" fmla="*/ 0 w 301"/>
                    <a:gd name="T7" fmla="*/ 0 h 821"/>
                    <a:gd name="T8" fmla="*/ 0 w 301"/>
                    <a:gd name="T9" fmla="*/ 2147483647 h 821"/>
                    <a:gd name="T10" fmla="*/ 2147483647 w 301"/>
                    <a:gd name="T11" fmla="*/ 2147483647 h 8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01"/>
                    <a:gd name="T19" fmla="*/ 0 h 821"/>
                    <a:gd name="T20" fmla="*/ 301 w 301"/>
                    <a:gd name="T21" fmla="*/ 821 h 82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01" h="821">
                      <a:moveTo>
                        <a:pt x="20" y="539"/>
                      </a:moveTo>
                      <a:cubicBezTo>
                        <a:pt x="301" y="821"/>
                        <a:pt x="301" y="821"/>
                        <a:pt x="301" y="821"/>
                      </a:cubicBezTo>
                      <a:cubicBezTo>
                        <a:pt x="301" y="0"/>
                        <a:pt x="301" y="0"/>
                        <a:pt x="30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93"/>
                        <a:pt x="0" y="493"/>
                        <a:pt x="0" y="493"/>
                      </a:cubicBezTo>
                      <a:cubicBezTo>
                        <a:pt x="7" y="520"/>
                        <a:pt x="15" y="532"/>
                        <a:pt x="20" y="539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269" name="Freeform 11"/>
                <p:cNvSpPr>
                  <a:spLocks/>
                </p:cNvSpPr>
                <p:nvPr/>
              </p:nvSpPr>
              <p:spPr bwMode="auto">
                <a:xfrm rot="2700000">
                  <a:off x="-56035" y="2051393"/>
                  <a:ext cx="1870819" cy="1078320"/>
                </a:xfrm>
                <a:custGeom>
                  <a:avLst/>
                  <a:gdLst>
                    <a:gd name="T0" fmla="*/ 2147483647 w 791"/>
                    <a:gd name="T1" fmla="*/ 2147483647 h 456"/>
                    <a:gd name="T2" fmla="*/ 2147483647 w 791"/>
                    <a:gd name="T3" fmla="*/ 2147483647 h 456"/>
                    <a:gd name="T4" fmla="*/ 2147483647 w 791"/>
                    <a:gd name="T5" fmla="*/ 2147483647 h 456"/>
                    <a:gd name="T6" fmla="*/ 2147483647 w 791"/>
                    <a:gd name="T7" fmla="*/ 2147483647 h 456"/>
                    <a:gd name="T8" fmla="*/ 2147483647 w 791"/>
                    <a:gd name="T9" fmla="*/ 2147483647 h 456"/>
                    <a:gd name="T10" fmla="*/ 2147483647 w 791"/>
                    <a:gd name="T11" fmla="*/ 2147483647 h 456"/>
                    <a:gd name="T12" fmla="*/ 2147483647 w 791"/>
                    <a:gd name="T13" fmla="*/ 2147483647 h 456"/>
                    <a:gd name="T14" fmla="*/ 2147483647 w 791"/>
                    <a:gd name="T15" fmla="*/ 2147483647 h 456"/>
                    <a:gd name="T16" fmla="*/ 2147483647 w 791"/>
                    <a:gd name="T17" fmla="*/ 2147483647 h 456"/>
                    <a:gd name="T18" fmla="*/ 2147483647 w 791"/>
                    <a:gd name="T19" fmla="*/ 2147483647 h 456"/>
                    <a:gd name="T20" fmla="*/ 2147483647 w 791"/>
                    <a:gd name="T21" fmla="*/ 2147483647 h 456"/>
                    <a:gd name="T22" fmla="*/ 2147483647 w 791"/>
                    <a:gd name="T23" fmla="*/ 0 h 456"/>
                    <a:gd name="T24" fmla="*/ 2147483647 w 791"/>
                    <a:gd name="T25" fmla="*/ 2147483647 h 456"/>
                    <a:gd name="T26" fmla="*/ 2147483647 w 791"/>
                    <a:gd name="T27" fmla="*/ 2147483647 h 45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791"/>
                    <a:gd name="T43" fmla="*/ 0 h 456"/>
                    <a:gd name="T44" fmla="*/ 791 w 791"/>
                    <a:gd name="T45" fmla="*/ 456 h 45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791" h="456">
                      <a:moveTo>
                        <a:pt x="298" y="362"/>
                      </a:moveTo>
                      <a:cubicBezTo>
                        <a:pt x="314" y="378"/>
                        <a:pt x="345" y="381"/>
                        <a:pt x="373" y="381"/>
                      </a:cubicBezTo>
                      <a:cubicBezTo>
                        <a:pt x="550" y="381"/>
                        <a:pt x="550" y="381"/>
                        <a:pt x="550" y="381"/>
                      </a:cubicBezTo>
                      <a:cubicBezTo>
                        <a:pt x="550" y="428"/>
                        <a:pt x="550" y="428"/>
                        <a:pt x="550" y="428"/>
                      </a:cubicBezTo>
                      <a:cubicBezTo>
                        <a:pt x="550" y="444"/>
                        <a:pt x="569" y="456"/>
                        <a:pt x="584" y="444"/>
                      </a:cubicBezTo>
                      <a:cubicBezTo>
                        <a:pt x="774" y="254"/>
                        <a:pt x="774" y="254"/>
                        <a:pt x="774" y="254"/>
                      </a:cubicBezTo>
                      <a:cubicBezTo>
                        <a:pt x="791" y="240"/>
                        <a:pt x="791" y="218"/>
                        <a:pt x="774" y="204"/>
                      </a:cubicBezTo>
                      <a:cubicBezTo>
                        <a:pt x="584" y="14"/>
                        <a:pt x="584" y="14"/>
                        <a:pt x="584" y="14"/>
                      </a:cubicBezTo>
                      <a:cubicBezTo>
                        <a:pt x="569" y="2"/>
                        <a:pt x="550" y="12"/>
                        <a:pt x="550" y="31"/>
                      </a:cubicBezTo>
                      <a:cubicBezTo>
                        <a:pt x="549" y="75"/>
                        <a:pt x="549" y="75"/>
                        <a:pt x="549" y="75"/>
                      </a:cubicBezTo>
                      <a:cubicBezTo>
                        <a:pt x="549" y="75"/>
                        <a:pt x="157" y="75"/>
                        <a:pt x="107" y="75"/>
                      </a:cubicBezTo>
                      <a:cubicBezTo>
                        <a:pt x="51" y="75"/>
                        <a:pt x="6" y="42"/>
                        <a:pt x="6" y="0"/>
                      </a:cubicBezTo>
                      <a:cubicBezTo>
                        <a:pt x="6" y="0"/>
                        <a:pt x="0" y="31"/>
                        <a:pt x="28" y="66"/>
                      </a:cubicBezTo>
                      <a:cubicBezTo>
                        <a:pt x="40" y="81"/>
                        <a:pt x="298" y="362"/>
                        <a:pt x="298" y="36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</a:pPr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0262" name="Freeform 12"/>
              <p:cNvSpPr>
                <a:spLocks/>
              </p:cNvSpPr>
              <p:nvPr/>
            </p:nvSpPr>
            <p:spPr bwMode="auto">
              <a:xfrm rot="2700000">
                <a:off x="1261261" y="-56035"/>
                <a:ext cx="1081317" cy="1870820"/>
              </a:xfrm>
              <a:custGeom>
                <a:avLst/>
                <a:gdLst>
                  <a:gd name="T0" fmla="*/ 2147483647 w 457"/>
                  <a:gd name="T1" fmla="*/ 2147483647 h 791"/>
                  <a:gd name="T2" fmla="*/ 2147483647 w 457"/>
                  <a:gd name="T3" fmla="*/ 2147483647 h 791"/>
                  <a:gd name="T4" fmla="*/ 2147483647 w 457"/>
                  <a:gd name="T5" fmla="*/ 2147483647 h 791"/>
                  <a:gd name="T6" fmla="*/ 2147483647 w 457"/>
                  <a:gd name="T7" fmla="*/ 2147483647 h 791"/>
                  <a:gd name="T8" fmla="*/ 2147483647 w 457"/>
                  <a:gd name="T9" fmla="*/ 2147483647 h 791"/>
                  <a:gd name="T10" fmla="*/ 2147483647 w 457"/>
                  <a:gd name="T11" fmla="*/ 2147483647 h 791"/>
                  <a:gd name="T12" fmla="*/ 2147483647 w 457"/>
                  <a:gd name="T13" fmla="*/ 2147483647 h 791"/>
                  <a:gd name="T14" fmla="*/ 2147483647 w 457"/>
                  <a:gd name="T15" fmla="*/ 2147483647 h 791"/>
                  <a:gd name="T16" fmla="*/ 2147483647 w 457"/>
                  <a:gd name="T17" fmla="*/ 2147483647 h 791"/>
                  <a:gd name="T18" fmla="*/ 2147483647 w 457"/>
                  <a:gd name="T19" fmla="*/ 2147483647 h 791"/>
                  <a:gd name="T20" fmla="*/ 2147483647 w 457"/>
                  <a:gd name="T21" fmla="*/ 2147483647 h 791"/>
                  <a:gd name="T22" fmla="*/ 2147483647 w 457"/>
                  <a:gd name="T23" fmla="*/ 2147483647 h 791"/>
                  <a:gd name="T24" fmla="*/ 2147483647 w 457"/>
                  <a:gd name="T25" fmla="*/ 2147483647 h 791"/>
                  <a:gd name="T26" fmla="*/ 2147483647 w 457"/>
                  <a:gd name="T27" fmla="*/ 2147483647 h 79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57"/>
                  <a:gd name="T43" fmla="*/ 0 h 791"/>
                  <a:gd name="T44" fmla="*/ 457 w 457"/>
                  <a:gd name="T45" fmla="*/ 791 h 79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57" h="791">
                    <a:moveTo>
                      <a:pt x="94" y="299"/>
                    </a:moveTo>
                    <a:cubicBezTo>
                      <a:pt x="79" y="315"/>
                      <a:pt x="75" y="346"/>
                      <a:pt x="75" y="373"/>
                    </a:cubicBezTo>
                    <a:cubicBezTo>
                      <a:pt x="75" y="550"/>
                      <a:pt x="75" y="550"/>
                      <a:pt x="75" y="550"/>
                    </a:cubicBezTo>
                    <a:cubicBezTo>
                      <a:pt x="29" y="550"/>
                      <a:pt x="29" y="550"/>
                      <a:pt x="29" y="550"/>
                    </a:cubicBezTo>
                    <a:cubicBezTo>
                      <a:pt x="12" y="550"/>
                      <a:pt x="0" y="570"/>
                      <a:pt x="13" y="585"/>
                    </a:cubicBezTo>
                    <a:cubicBezTo>
                      <a:pt x="202" y="775"/>
                      <a:pt x="202" y="775"/>
                      <a:pt x="202" y="775"/>
                    </a:cubicBezTo>
                    <a:cubicBezTo>
                      <a:pt x="216" y="791"/>
                      <a:pt x="239" y="791"/>
                      <a:pt x="253" y="775"/>
                    </a:cubicBezTo>
                    <a:cubicBezTo>
                      <a:pt x="442" y="585"/>
                      <a:pt x="442" y="585"/>
                      <a:pt x="442" y="585"/>
                    </a:cubicBezTo>
                    <a:cubicBezTo>
                      <a:pt x="455" y="570"/>
                      <a:pt x="444" y="550"/>
                      <a:pt x="426" y="550"/>
                    </a:cubicBezTo>
                    <a:cubicBezTo>
                      <a:pt x="381" y="550"/>
                      <a:pt x="381" y="550"/>
                      <a:pt x="381" y="550"/>
                    </a:cubicBezTo>
                    <a:cubicBezTo>
                      <a:pt x="381" y="550"/>
                      <a:pt x="381" y="158"/>
                      <a:pt x="381" y="108"/>
                    </a:cubicBezTo>
                    <a:cubicBezTo>
                      <a:pt x="381" y="52"/>
                      <a:pt x="414" y="7"/>
                      <a:pt x="457" y="7"/>
                    </a:cubicBezTo>
                    <a:cubicBezTo>
                      <a:pt x="457" y="7"/>
                      <a:pt x="426" y="0"/>
                      <a:pt x="390" y="29"/>
                    </a:cubicBezTo>
                    <a:cubicBezTo>
                      <a:pt x="375" y="41"/>
                      <a:pt x="94" y="299"/>
                      <a:pt x="94" y="2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257" name="文本框 62"/>
            <p:cNvSpPr txBox="1">
              <a:spLocks noChangeArrowheads="1"/>
            </p:cNvSpPr>
            <p:nvPr/>
          </p:nvSpPr>
          <p:spPr bwMode="auto">
            <a:xfrm>
              <a:off x="1194650" y="923099"/>
              <a:ext cx="547751" cy="51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58" name="文本框 63"/>
            <p:cNvSpPr txBox="1">
              <a:spLocks noChangeArrowheads="1"/>
            </p:cNvSpPr>
            <p:nvPr/>
          </p:nvSpPr>
          <p:spPr bwMode="auto">
            <a:xfrm>
              <a:off x="939877" y="2659858"/>
              <a:ext cx="547751" cy="51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59" name="文本框 64"/>
            <p:cNvSpPr txBox="1">
              <a:spLocks noChangeArrowheads="1"/>
            </p:cNvSpPr>
            <p:nvPr/>
          </p:nvSpPr>
          <p:spPr bwMode="auto">
            <a:xfrm>
              <a:off x="2599880" y="2894696"/>
              <a:ext cx="547751" cy="51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60" name="文本框 65"/>
            <p:cNvSpPr txBox="1">
              <a:spLocks noChangeArrowheads="1"/>
            </p:cNvSpPr>
            <p:nvPr/>
          </p:nvSpPr>
          <p:spPr bwMode="auto">
            <a:xfrm>
              <a:off x="2913358" y="1212606"/>
              <a:ext cx="547751" cy="51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 Light" panose="020B0502040204020203"/>
                  <a:cs typeface="微软雅黑 Light" panose="020B0502040204020203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6" name="TextBox 23"/>
          <p:cNvSpPr txBox="1"/>
          <p:nvPr/>
        </p:nvSpPr>
        <p:spPr>
          <a:xfrm>
            <a:off x="2829500" y="1878278"/>
            <a:ext cx="258147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24"/>
          <p:cNvSpPr txBox="1"/>
          <p:nvPr/>
        </p:nvSpPr>
        <p:spPr>
          <a:xfrm>
            <a:off x="3969549" y="1644630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23"/>
          <p:cNvSpPr txBox="1"/>
          <p:nvPr/>
        </p:nvSpPr>
        <p:spPr>
          <a:xfrm>
            <a:off x="1324123" y="4191514"/>
            <a:ext cx="258147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2464173" y="3957866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23"/>
          <p:cNvSpPr txBox="1"/>
          <p:nvPr/>
        </p:nvSpPr>
        <p:spPr>
          <a:xfrm>
            <a:off x="8988155" y="4143406"/>
            <a:ext cx="247651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24"/>
          <p:cNvSpPr txBox="1"/>
          <p:nvPr/>
        </p:nvSpPr>
        <p:spPr>
          <a:xfrm>
            <a:off x="8988155" y="390975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23"/>
          <p:cNvSpPr txBox="1"/>
          <p:nvPr/>
        </p:nvSpPr>
        <p:spPr>
          <a:xfrm>
            <a:off x="6819902" y="6172307"/>
            <a:ext cx="247651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24"/>
          <p:cNvSpPr txBox="1"/>
          <p:nvPr/>
        </p:nvSpPr>
        <p:spPr>
          <a:xfrm>
            <a:off x="6819902" y="5938660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8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4" grpId="0"/>
      <p:bldP spid="55" grpId="0"/>
      <p:bldP spid="56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/>
          <p:cNvSpPr>
            <a:spLocks/>
          </p:cNvSpPr>
          <p:nvPr/>
        </p:nvSpPr>
        <p:spPr bwMode="auto">
          <a:xfrm>
            <a:off x="7522831" y="5691528"/>
            <a:ext cx="580087" cy="6696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</a:pPr>
            <a:r>
              <a:rPr lang="es-ES" altLang="zh-CN" sz="1686" b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492" name="AutoShape 4"/>
          <p:cNvSpPr>
            <a:spLocks/>
          </p:cNvSpPr>
          <p:nvPr/>
        </p:nvSpPr>
        <p:spPr bwMode="auto">
          <a:xfrm>
            <a:off x="4764697" y="3567054"/>
            <a:ext cx="580087" cy="6696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1686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494" name="AutoShape 6"/>
          <p:cNvSpPr>
            <a:spLocks/>
          </p:cNvSpPr>
          <p:nvPr/>
        </p:nvSpPr>
        <p:spPr bwMode="auto">
          <a:xfrm>
            <a:off x="7509437" y="4120354"/>
            <a:ext cx="580087" cy="6696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1686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496" name="AutoShape 8"/>
          <p:cNvSpPr>
            <a:spLocks/>
          </p:cNvSpPr>
          <p:nvPr/>
        </p:nvSpPr>
        <p:spPr bwMode="auto">
          <a:xfrm>
            <a:off x="4751303" y="2174175"/>
            <a:ext cx="580087" cy="66965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20000"/>
              </a:lnSpc>
            </a:pPr>
            <a:r>
              <a:rPr lang="es-ES" altLang="zh-CN" sz="1686" b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endParaRPr lang="es-ES" altLang="zh-CN" sz="131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498" name="AutoShape 10"/>
          <p:cNvSpPr>
            <a:spLocks/>
          </p:cNvSpPr>
          <p:nvPr/>
        </p:nvSpPr>
        <p:spPr bwMode="auto">
          <a:xfrm>
            <a:off x="4785623" y="5127346"/>
            <a:ext cx="580087" cy="66965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/>
            </a:pPr>
            <a:endParaRPr lang="es-ES" sz="1686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0" name="AutoShape 12"/>
          <p:cNvSpPr>
            <a:spLocks/>
          </p:cNvSpPr>
          <p:nvPr/>
        </p:nvSpPr>
        <p:spPr bwMode="auto">
          <a:xfrm>
            <a:off x="7504415" y="2727476"/>
            <a:ext cx="580087" cy="66965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5615993" y="5491469"/>
            <a:ext cx="1656554" cy="495543"/>
          </a:xfrm>
          <a:prstGeom prst="line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50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 flipV="1">
            <a:off x="5618504" y="4460203"/>
            <a:ext cx="1623071" cy="1017036"/>
          </a:xfrm>
          <a:prstGeom prst="lin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50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5614317" y="3910252"/>
            <a:ext cx="1625583" cy="547441"/>
          </a:xfrm>
          <a:prstGeom prst="lin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50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 flipV="1">
            <a:off x="5617665" y="3082392"/>
            <a:ext cx="1590426" cy="831207"/>
          </a:xfrm>
          <a:prstGeom prst="lin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50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5630222" y="2507328"/>
            <a:ext cx="1574522" cy="562508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41050">
              <a:defRPr/>
            </a:pPr>
            <a:endParaRPr lang="es-ES" sz="633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09" name="AutoShape 21"/>
          <p:cNvSpPr>
            <a:spLocks/>
          </p:cNvSpPr>
          <p:nvPr/>
        </p:nvSpPr>
        <p:spPr bwMode="auto">
          <a:xfrm>
            <a:off x="7090066" y="2951811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2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308008">
              <a:lnSpc>
                <a:spcPct val="120000"/>
              </a:lnSpc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10" name="AutoShape 22"/>
          <p:cNvSpPr>
            <a:spLocks/>
          </p:cNvSpPr>
          <p:nvPr/>
        </p:nvSpPr>
        <p:spPr bwMode="auto">
          <a:xfrm>
            <a:off x="7125222" y="4335481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308008">
              <a:lnSpc>
                <a:spcPct val="120000"/>
              </a:lnSpc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11" name="AutoShape 23"/>
          <p:cNvSpPr>
            <a:spLocks/>
          </p:cNvSpPr>
          <p:nvPr/>
        </p:nvSpPr>
        <p:spPr bwMode="auto">
          <a:xfrm>
            <a:off x="7170424" y="5889076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defTabSz="308008">
              <a:lnSpc>
                <a:spcPct val="120000"/>
              </a:lnSpc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12" name="AutoShape 24"/>
          <p:cNvSpPr>
            <a:spLocks/>
          </p:cNvSpPr>
          <p:nvPr/>
        </p:nvSpPr>
        <p:spPr bwMode="auto">
          <a:xfrm>
            <a:off x="5533123" y="2389301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1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308008">
              <a:lnSpc>
                <a:spcPct val="120000"/>
              </a:lnSpc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13" name="AutoShape 25"/>
          <p:cNvSpPr>
            <a:spLocks/>
          </p:cNvSpPr>
          <p:nvPr/>
        </p:nvSpPr>
        <p:spPr bwMode="auto">
          <a:xfrm>
            <a:off x="5514707" y="3782180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3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308008">
              <a:lnSpc>
                <a:spcPct val="120000"/>
              </a:lnSpc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514" name="AutoShape 26"/>
          <p:cNvSpPr>
            <a:spLocks/>
          </p:cNvSpPr>
          <p:nvPr/>
        </p:nvSpPr>
        <p:spPr bwMode="auto">
          <a:xfrm>
            <a:off x="5506336" y="5353353"/>
            <a:ext cx="227683" cy="227683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5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r" defTabSz="308008">
              <a:lnSpc>
                <a:spcPct val="120000"/>
              </a:lnSpc>
              <a:defRPr/>
            </a:pPr>
            <a:endParaRPr lang="es-ES" sz="2109">
              <a:solidFill>
                <a:srgbClr val="F1F2F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TextBox 23"/>
          <p:cNvSpPr txBox="1"/>
          <p:nvPr/>
        </p:nvSpPr>
        <p:spPr>
          <a:xfrm>
            <a:off x="1491913" y="2578031"/>
            <a:ext cx="258147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24"/>
          <p:cNvSpPr txBox="1"/>
          <p:nvPr/>
        </p:nvSpPr>
        <p:spPr>
          <a:xfrm>
            <a:off x="2631962" y="2261261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23"/>
          <p:cNvSpPr txBox="1"/>
          <p:nvPr/>
        </p:nvSpPr>
        <p:spPr>
          <a:xfrm>
            <a:off x="1491913" y="3946107"/>
            <a:ext cx="258147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24"/>
          <p:cNvSpPr txBox="1"/>
          <p:nvPr/>
        </p:nvSpPr>
        <p:spPr>
          <a:xfrm>
            <a:off x="2631962" y="362933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1491913" y="5377665"/>
            <a:ext cx="258147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24"/>
          <p:cNvSpPr txBox="1"/>
          <p:nvPr/>
        </p:nvSpPr>
        <p:spPr>
          <a:xfrm>
            <a:off x="2631962" y="5060896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TextBox 23"/>
          <p:cNvSpPr txBox="1"/>
          <p:nvPr/>
        </p:nvSpPr>
        <p:spPr>
          <a:xfrm>
            <a:off x="8874279" y="2578031"/>
            <a:ext cx="258147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24"/>
          <p:cNvSpPr txBox="1"/>
          <p:nvPr/>
        </p:nvSpPr>
        <p:spPr>
          <a:xfrm>
            <a:off x="8874279" y="2261261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23"/>
          <p:cNvSpPr txBox="1"/>
          <p:nvPr/>
        </p:nvSpPr>
        <p:spPr>
          <a:xfrm>
            <a:off x="8874279" y="3946107"/>
            <a:ext cx="258147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24"/>
          <p:cNvSpPr txBox="1"/>
          <p:nvPr/>
        </p:nvSpPr>
        <p:spPr>
          <a:xfrm>
            <a:off x="8874279" y="362933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23"/>
          <p:cNvSpPr txBox="1"/>
          <p:nvPr/>
        </p:nvSpPr>
        <p:spPr>
          <a:xfrm>
            <a:off x="8874279" y="5377665"/>
            <a:ext cx="258147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24"/>
          <p:cNvSpPr txBox="1"/>
          <p:nvPr/>
        </p:nvSpPr>
        <p:spPr>
          <a:xfrm>
            <a:off x="8874279" y="5060896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6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4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6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2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700"/>
                            </p:stCondLst>
                            <p:childTnLst>
                              <p:par>
                                <p:cTn id="8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1200"/>
                            </p:stCondLst>
                            <p:childTnLst>
                              <p:par>
                                <p:cTn id="9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700"/>
                            </p:stCondLst>
                            <p:childTnLst>
                              <p:par>
                                <p:cTn id="10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200"/>
                            </p:stCondLst>
                            <p:childTnLst>
                              <p:par>
                                <p:cTn id="10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2700"/>
                            </p:stCondLst>
                            <p:childTnLst>
                              <p:par>
                                <p:cTn id="1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 autoUpdateAnimBg="0"/>
      <p:bldP spid="63496" grpId="0" animBg="1" autoUpdateAnimBg="0"/>
      <p:bldP spid="63500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7"/>
          <p:cNvSpPr>
            <a:spLocks noChangeArrowheads="1"/>
          </p:cNvSpPr>
          <p:nvPr/>
        </p:nvSpPr>
        <p:spPr bwMode="auto">
          <a:xfrm>
            <a:off x="5576684" y="1984815"/>
            <a:ext cx="1459844" cy="1287965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zh-CN" sz="1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8"/>
          <p:cNvSpPr>
            <a:spLocks noChangeArrowheads="1"/>
          </p:cNvSpPr>
          <p:nvPr/>
        </p:nvSpPr>
        <p:spPr bwMode="auto">
          <a:xfrm>
            <a:off x="4130233" y="3272779"/>
            <a:ext cx="1446451" cy="1392879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zh-CN" sz="1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9"/>
          <p:cNvSpPr>
            <a:spLocks noChangeArrowheads="1"/>
          </p:cNvSpPr>
          <p:nvPr/>
        </p:nvSpPr>
        <p:spPr bwMode="auto">
          <a:xfrm>
            <a:off x="4960604" y="4665659"/>
            <a:ext cx="1343770" cy="1468772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zh-CN" sz="1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Freeform 10"/>
          <p:cNvSpPr>
            <a:spLocks noChangeArrowheads="1"/>
          </p:cNvSpPr>
          <p:nvPr/>
        </p:nvSpPr>
        <p:spPr bwMode="auto">
          <a:xfrm>
            <a:off x="6304374" y="4665659"/>
            <a:ext cx="1348235" cy="1468772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zh-CN" sz="1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11"/>
          <p:cNvSpPr>
            <a:spLocks noChangeArrowheads="1"/>
          </p:cNvSpPr>
          <p:nvPr/>
        </p:nvSpPr>
        <p:spPr bwMode="auto">
          <a:xfrm>
            <a:off x="7036527" y="3272779"/>
            <a:ext cx="1446451" cy="1392879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zh-CN" sz="1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6052139" y="2574110"/>
            <a:ext cx="502240" cy="46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矩形 8"/>
          <p:cNvSpPr>
            <a:spLocks noChangeArrowheads="1"/>
          </p:cNvSpPr>
          <p:nvPr/>
        </p:nvSpPr>
        <p:spPr bwMode="auto">
          <a:xfrm>
            <a:off x="7402605" y="3536179"/>
            <a:ext cx="502240" cy="46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9"/>
          <p:cNvSpPr>
            <a:spLocks noChangeArrowheads="1"/>
          </p:cNvSpPr>
          <p:nvPr/>
        </p:nvSpPr>
        <p:spPr bwMode="auto">
          <a:xfrm>
            <a:off x="6898133" y="5138882"/>
            <a:ext cx="502240" cy="46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矩形 10"/>
          <p:cNvSpPr>
            <a:spLocks noChangeArrowheads="1"/>
          </p:cNvSpPr>
          <p:nvPr/>
        </p:nvSpPr>
        <p:spPr bwMode="auto">
          <a:xfrm>
            <a:off x="5128018" y="5158971"/>
            <a:ext cx="502240" cy="46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zh-CN" altLang="en-US" sz="2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4708368" y="3549571"/>
            <a:ext cx="502240" cy="46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05</a:t>
            </a: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TextBox 12"/>
          <p:cNvSpPr>
            <a:spLocks noChangeArrowheads="1"/>
          </p:cNvSpPr>
          <p:nvPr/>
        </p:nvSpPr>
        <p:spPr bwMode="auto">
          <a:xfrm>
            <a:off x="6949504" y="1772756"/>
            <a:ext cx="2231254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3" name="TextBox 13"/>
          <p:cNvSpPr>
            <a:spLocks noChangeArrowheads="1"/>
          </p:cNvSpPr>
          <p:nvPr/>
        </p:nvSpPr>
        <p:spPr bwMode="auto">
          <a:xfrm>
            <a:off x="8778542" y="3493767"/>
            <a:ext cx="2158998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4" name="TextBox 14"/>
          <p:cNvSpPr>
            <a:spLocks noChangeArrowheads="1"/>
          </p:cNvSpPr>
          <p:nvPr/>
        </p:nvSpPr>
        <p:spPr bwMode="auto">
          <a:xfrm>
            <a:off x="7994164" y="5527280"/>
            <a:ext cx="2159000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5" name="TextBox 15"/>
          <p:cNvSpPr>
            <a:spLocks noChangeArrowheads="1"/>
          </p:cNvSpPr>
          <p:nvPr/>
        </p:nvSpPr>
        <p:spPr bwMode="auto">
          <a:xfrm>
            <a:off x="2411501" y="5103166"/>
            <a:ext cx="2157374" cy="43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6" name="TextBox 16"/>
          <p:cNvSpPr>
            <a:spLocks noChangeArrowheads="1"/>
          </p:cNvSpPr>
          <p:nvPr/>
        </p:nvSpPr>
        <p:spPr bwMode="auto">
          <a:xfrm>
            <a:off x="2411501" y="2645540"/>
            <a:ext cx="2157374" cy="43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47" name="TextBox 17"/>
          <p:cNvSpPr>
            <a:spLocks noChangeArrowheads="1"/>
          </p:cNvSpPr>
          <p:nvPr/>
        </p:nvSpPr>
        <p:spPr bwMode="auto">
          <a:xfrm>
            <a:off x="6949505" y="1489442"/>
            <a:ext cx="1774582" cy="2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TextBox 18"/>
          <p:cNvSpPr>
            <a:spLocks noChangeArrowheads="1"/>
          </p:cNvSpPr>
          <p:nvPr/>
        </p:nvSpPr>
        <p:spPr bwMode="auto">
          <a:xfrm>
            <a:off x="8778541" y="3179200"/>
            <a:ext cx="1774580" cy="2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19"/>
          <p:cNvSpPr>
            <a:spLocks noChangeArrowheads="1"/>
          </p:cNvSpPr>
          <p:nvPr/>
        </p:nvSpPr>
        <p:spPr bwMode="auto">
          <a:xfrm>
            <a:off x="7994163" y="5214945"/>
            <a:ext cx="1774582" cy="2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Box 20"/>
          <p:cNvSpPr>
            <a:spLocks noChangeArrowheads="1"/>
          </p:cNvSpPr>
          <p:nvPr/>
        </p:nvSpPr>
        <p:spPr bwMode="auto">
          <a:xfrm>
            <a:off x="2411499" y="4786368"/>
            <a:ext cx="1691677" cy="2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TextBox 21"/>
          <p:cNvSpPr>
            <a:spLocks noChangeArrowheads="1"/>
          </p:cNvSpPr>
          <p:nvPr/>
        </p:nvSpPr>
        <p:spPr bwMode="auto">
          <a:xfrm>
            <a:off x="2411499" y="2319812"/>
            <a:ext cx="1520114" cy="23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TextBox 22"/>
          <p:cNvSpPr>
            <a:spLocks noChangeArrowheads="1"/>
          </p:cNvSpPr>
          <p:nvPr/>
        </p:nvSpPr>
        <p:spPr bwMode="auto">
          <a:xfrm>
            <a:off x="5796537" y="3980458"/>
            <a:ext cx="1039671" cy="49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4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 autoUpdateAnimBg="0"/>
      <p:bldP spid="33" grpId="0" bldLvl="0" animBg="1" autoUpdateAnimBg="0"/>
      <p:bldP spid="34" grpId="0" bldLvl="0" animBg="1" autoUpdateAnimBg="0"/>
      <p:bldP spid="35" grpId="0" bldLvl="0" animBg="1" autoUpdateAnimBg="0"/>
      <p:bldP spid="36" grpId="0" bldLvl="0" animBg="1" autoUpdateAnimBg="0"/>
      <p:bldP spid="37" grpId="0" bldLvl="0" autoUpdateAnimBg="0"/>
      <p:bldP spid="38" grpId="0" bldLvl="0" autoUpdateAnimBg="0"/>
      <p:bldP spid="39" grpId="0" bldLvl="0" autoUpdateAnimBg="0"/>
      <p:bldP spid="40" grpId="0" bldLvl="0" autoUpdateAnimBg="0"/>
      <p:bldP spid="41" grpId="0" bldLvl="0" autoUpdateAnimBg="0"/>
      <p:bldP spid="42" grpId="0" bldLvl="0" autoUpdateAnimBg="0"/>
      <p:bldP spid="43" grpId="0" bldLvl="0" autoUpdateAnimBg="0"/>
      <p:bldP spid="44" grpId="0" bldLvl="0" autoUpdateAnimBg="0"/>
      <p:bldP spid="45" grpId="0" bldLvl="0" autoUpdateAnimBg="0"/>
      <p:bldP spid="46" grpId="0" bldLvl="0" autoUpdateAnimBg="0"/>
      <p:bldP spid="47" grpId="0" bldLvl="0" autoUpdateAnimBg="0"/>
      <p:bldP spid="48" grpId="0" bldLvl="0" autoUpdateAnimBg="0"/>
      <p:bldP spid="49" grpId="0" bldLvl="0" autoUpdateAnimBg="0"/>
      <p:bldP spid="50" grpId="0" bldLvl="0" autoUpdateAnimBg="0"/>
      <p:bldP spid="51" grpId="0" bldLvl="0" autoUpdateAnimBg="0"/>
      <p:bldP spid="52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430105" y="2447748"/>
            <a:ext cx="3998543" cy="3850364"/>
            <a:chOff x="4200186" y="2320894"/>
            <a:chExt cx="3791627" cy="3651116"/>
          </a:xfrm>
        </p:grpSpPr>
        <p:sp>
          <p:nvSpPr>
            <p:cNvPr id="7" name="Rounded Rectangle 6"/>
            <p:cNvSpPr/>
            <p:nvPr/>
          </p:nvSpPr>
          <p:spPr>
            <a:xfrm flipH="1">
              <a:off x="4214254" y="4850056"/>
              <a:ext cx="3777559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 rot="3492391" flipH="1">
              <a:off x="4991307" y="3689252"/>
              <a:ext cx="3651116" cy="914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 rot="18107609">
              <a:off x="3556490" y="3689252"/>
              <a:ext cx="3651116" cy="91440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 flipH="1">
              <a:off x="4200186" y="4850056"/>
              <a:ext cx="1948760" cy="91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725181" y="2613073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7730" y="492940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7164059" y="4930934"/>
              <a:ext cx="755703" cy="75570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GB" sz="949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950368" y="2791506"/>
              <a:ext cx="305327" cy="398835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4537230" y="5088755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7348218" y="5147991"/>
              <a:ext cx="387383" cy="332044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6430" tIns="48216" rIns="96430" bIns="482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49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57142" y="4998617"/>
            <a:ext cx="2452753" cy="842529"/>
            <a:chOff x="8512415" y="2327889"/>
            <a:chExt cx="3256083" cy="798929"/>
          </a:xfrm>
        </p:grpSpPr>
        <p:sp>
          <p:nvSpPr>
            <p:cNvPr id="25" name="TextBox 24"/>
            <p:cNvSpPr txBox="1"/>
            <p:nvPr/>
          </p:nvSpPr>
          <p:spPr>
            <a:xfrm>
              <a:off x="8512415" y="2327889"/>
              <a:ext cx="1951008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512415" y="2631890"/>
              <a:ext cx="3256083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flipH="1">
            <a:off x="3160100" y="2356862"/>
            <a:ext cx="2365966" cy="842530"/>
            <a:chOff x="8512415" y="2327889"/>
            <a:chExt cx="3256083" cy="798930"/>
          </a:xfrm>
        </p:grpSpPr>
        <p:sp>
          <p:nvSpPr>
            <p:cNvPr id="28" name="TextBox 27"/>
            <p:cNvSpPr txBox="1"/>
            <p:nvPr/>
          </p:nvSpPr>
          <p:spPr>
            <a:xfrm>
              <a:off x="8519745" y="2327889"/>
              <a:ext cx="2035173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512415" y="2631891"/>
              <a:ext cx="3256083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1892162" y="5166460"/>
            <a:ext cx="2365966" cy="842530"/>
            <a:chOff x="8512415" y="2327889"/>
            <a:chExt cx="3256083" cy="798930"/>
          </a:xfrm>
        </p:grpSpPr>
        <p:sp>
          <p:nvSpPr>
            <p:cNvPr id="32" name="TextBox 31"/>
            <p:cNvSpPr txBox="1"/>
            <p:nvPr/>
          </p:nvSpPr>
          <p:spPr>
            <a:xfrm>
              <a:off x="8519742" y="2327889"/>
              <a:ext cx="2256792" cy="31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12415" y="2631891"/>
              <a:ext cx="3256083" cy="4949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383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</a:t>
            </a:r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7593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内容介绍</a:t>
            </a: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389564" y="2506360"/>
            <a:ext cx="468000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2017 ANNUAL WORK SUMMARY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0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1529479" y="852739"/>
            <a:ext cx="4119693" cy="2045172"/>
            <a:chOff x="2875615" y="364103"/>
            <a:chExt cx="2929118" cy="1454633"/>
          </a:xfrm>
        </p:grpSpPr>
        <p:sp>
          <p:nvSpPr>
            <p:cNvPr id="19466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44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</a:p>
          </p:txBody>
        </p:sp>
        <p:sp>
          <p:nvSpPr>
            <p:cNvPr id="19467" name="文本框 13"/>
            <p:cNvSpPr txBox="1">
              <a:spLocks noChangeArrowheads="1"/>
            </p:cNvSpPr>
            <p:nvPr/>
          </p:nvSpPr>
          <p:spPr bwMode="auto">
            <a:xfrm>
              <a:off x="4332935" y="364103"/>
              <a:ext cx="1444280" cy="297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点击请替换文字内容</a:t>
              </a:r>
            </a:p>
          </p:txBody>
        </p:sp>
        <p:sp>
          <p:nvSpPr>
            <p:cNvPr id="23" name="文本框 66"/>
            <p:cNvSpPr txBox="1">
              <a:spLocks noChangeArrowheads="1"/>
            </p:cNvSpPr>
            <p:nvPr/>
          </p:nvSpPr>
          <p:spPr bwMode="auto">
            <a:xfrm>
              <a:off x="2875615" y="880115"/>
              <a:ext cx="2901600" cy="281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969" dirty="0">
                  <a:solidFill>
                    <a:schemeClr val="bg1">
                      <a:lumMod val="65000"/>
                    </a:schemeClr>
                  </a:solidFill>
                  <a:latin typeface="Helvetica" panose="020B0604020202020204" pitchFamily="34" charset="0"/>
                </a:rPr>
                <a:t>PLEASE ADD YOUR TITLE HERE</a:t>
              </a:r>
              <a:endParaRPr lang="zh-CN" altLang="en-US" sz="1969" dirty="0">
                <a:solidFill>
                  <a:schemeClr val="bg1">
                    <a:lumMod val="65000"/>
                  </a:schemeClr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356367" y="1286573"/>
              <a:ext cx="28727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41" name="任意多边形 40"/>
          <p:cNvSpPr/>
          <p:nvPr/>
        </p:nvSpPr>
        <p:spPr>
          <a:xfrm>
            <a:off x="6576708" y="1"/>
            <a:ext cx="6281690" cy="3576144"/>
          </a:xfrm>
          <a:custGeom>
            <a:avLst/>
            <a:gdLst>
              <a:gd name="connsiteX0" fmla="*/ 0 w 4467225"/>
              <a:gd name="connsiteY0" fmla="*/ 0 h 2543175"/>
              <a:gd name="connsiteX1" fmla="*/ 4467225 w 4467225"/>
              <a:gd name="connsiteY1" fmla="*/ 0 h 2543175"/>
              <a:gd name="connsiteX2" fmla="*/ 4467225 w 4467225"/>
              <a:gd name="connsiteY2" fmla="*/ 2543175 h 2543175"/>
              <a:gd name="connsiteX3" fmla="*/ 0 w 4467225"/>
              <a:gd name="connsiteY3" fmla="*/ 2543175 h 2543175"/>
              <a:gd name="connsiteX4" fmla="*/ 0 w 4467225"/>
              <a:gd name="connsiteY4" fmla="*/ 1386931 h 2543175"/>
              <a:gd name="connsiteX5" fmla="*/ 198867 w 4467225"/>
              <a:gd name="connsiteY5" fmla="*/ 1271588 h 2543175"/>
              <a:gd name="connsiteX6" fmla="*/ 0 w 4467225"/>
              <a:gd name="connsiteY6" fmla="*/ 1156245 h 2543175"/>
              <a:gd name="connsiteX7" fmla="*/ 0 w 4467225"/>
              <a:gd name="connsiteY7" fmla="*/ 0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7225" h="2543175">
                <a:moveTo>
                  <a:pt x="0" y="0"/>
                </a:moveTo>
                <a:lnTo>
                  <a:pt x="4467225" y="0"/>
                </a:lnTo>
                <a:lnTo>
                  <a:pt x="4467225" y="2543175"/>
                </a:lnTo>
                <a:lnTo>
                  <a:pt x="0" y="2543175"/>
                </a:lnTo>
                <a:lnTo>
                  <a:pt x="0" y="1386931"/>
                </a:lnTo>
                <a:lnTo>
                  <a:pt x="198867" y="1271588"/>
                </a:lnTo>
                <a:lnTo>
                  <a:pt x="0" y="1156245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0" y="3576145"/>
            <a:ext cx="6576708" cy="3656505"/>
          </a:xfrm>
          <a:custGeom>
            <a:avLst/>
            <a:gdLst>
              <a:gd name="connsiteX0" fmla="*/ 2590802 w 2590802"/>
              <a:gd name="connsiteY0" fmla="*/ 0 h 4676776"/>
              <a:gd name="connsiteX1" fmla="*/ 2590802 w 2590802"/>
              <a:gd name="connsiteY1" fmla="*/ 4676776 h 4676776"/>
              <a:gd name="connsiteX2" fmla="*/ 1401458 w 2590802"/>
              <a:gd name="connsiteY2" fmla="*/ 4676776 h 4676776"/>
              <a:gd name="connsiteX3" fmla="*/ 1295401 w 2590802"/>
              <a:gd name="connsiteY3" fmla="*/ 4493919 h 4676776"/>
              <a:gd name="connsiteX4" fmla="*/ 1189344 w 2590802"/>
              <a:gd name="connsiteY4" fmla="*/ 4676776 h 4676776"/>
              <a:gd name="connsiteX5" fmla="*/ 0 w 2590802"/>
              <a:gd name="connsiteY5" fmla="*/ 4676776 h 4676776"/>
              <a:gd name="connsiteX6" fmla="*/ 1 w 2590802"/>
              <a:gd name="connsiteY6" fmla="*/ 0 h 4676776"/>
              <a:gd name="connsiteX7" fmla="*/ 2590802 w 2590802"/>
              <a:gd name="connsiteY7" fmla="*/ 0 h 467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2" h="4676776">
                <a:moveTo>
                  <a:pt x="2590802" y="0"/>
                </a:moveTo>
                <a:lnTo>
                  <a:pt x="2590802" y="4676776"/>
                </a:lnTo>
                <a:lnTo>
                  <a:pt x="1401458" y="4676776"/>
                </a:lnTo>
                <a:lnTo>
                  <a:pt x="1295401" y="4493919"/>
                </a:lnTo>
                <a:lnTo>
                  <a:pt x="1189344" y="4676776"/>
                </a:lnTo>
                <a:lnTo>
                  <a:pt x="0" y="4676776"/>
                </a:lnTo>
                <a:lnTo>
                  <a:pt x="1" y="0"/>
                </a:lnTo>
                <a:lnTo>
                  <a:pt x="2590802" y="0"/>
                </a:lnTo>
                <a:close/>
              </a:path>
            </a:pathLst>
          </a:custGeom>
          <a:blipFill dpi="0" rotWithShape="0">
            <a:blip r:embed="rId4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5690485" y="4018139"/>
            <a:ext cx="6792886" cy="2759122"/>
            <a:chOff x="4046335" y="2857499"/>
            <a:chExt cx="4830965" cy="1962150"/>
          </a:xfrm>
        </p:grpSpPr>
        <p:grpSp>
          <p:nvGrpSpPr>
            <p:cNvPr id="19462" name="组合 6"/>
            <p:cNvGrpSpPr>
              <a:grpSpLocks/>
            </p:cNvGrpSpPr>
            <p:nvPr/>
          </p:nvGrpSpPr>
          <p:grpSpPr bwMode="auto">
            <a:xfrm>
              <a:off x="5125880" y="3275012"/>
              <a:ext cx="3303726" cy="883396"/>
              <a:chOff x="5125880" y="3227387"/>
              <a:chExt cx="3303726" cy="883396"/>
            </a:xfrm>
          </p:grpSpPr>
          <p:sp>
            <p:nvSpPr>
              <p:cNvPr id="46" name="文本框 66"/>
              <p:cNvSpPr txBox="1">
                <a:spLocks noChangeArrowheads="1"/>
              </p:cNvSpPr>
              <p:nvPr/>
            </p:nvSpPr>
            <p:spPr bwMode="auto">
              <a:xfrm>
                <a:off x="5175094" y="3619499"/>
                <a:ext cx="3254512" cy="491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  <p:sp>
            <p:nvSpPr>
              <p:cNvPr id="47" name="文本框 66"/>
              <p:cNvSpPr txBox="1">
                <a:spLocks noChangeArrowheads="1"/>
              </p:cNvSpPr>
              <p:nvPr/>
            </p:nvSpPr>
            <p:spPr bwMode="auto">
              <a:xfrm>
                <a:off x="5125880" y="3227387"/>
                <a:ext cx="1444638" cy="29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eaLnBrk="1" hangingPunct="1">
                  <a:defRPr sz="4400">
                    <a:latin typeface="Simply City Light" panose="020B0303020202080204" pitchFamily="34" charset="0"/>
                    <a:ea typeface="SimSun-ExtB" panose="02010609060101010101" pitchFamily="49" charset="-122"/>
                    <a:cs typeface="Arial" panose="020B0604020202020204" pitchFamily="34" charset="0"/>
                  </a:defRPr>
                </a:lvl1pPr>
                <a:lvl2pPr marL="742950" indent="-285750"/>
                <a:lvl3pPr marL="1143000" indent="-228600"/>
                <a:lvl4pPr marL="1600200" indent="-228600"/>
                <a:lvl5pPr marL="2057400" indent="-228600"/>
                <a:lvl6pPr marL="2514600" indent="-228600" defTabSz="685800" fontAlgn="base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defTabSz="685800" fontAlgn="base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defTabSz="685800" fontAlgn="base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defTabSz="685800" fontAlgn="base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点击请替换文字内容</a:t>
                </a:r>
              </a:p>
            </p:txBody>
          </p:sp>
        </p:grpSp>
        <p:sp>
          <p:nvSpPr>
            <p:cNvPr id="54" name="任意多边形 53"/>
            <p:cNvSpPr/>
            <p:nvPr/>
          </p:nvSpPr>
          <p:spPr>
            <a:xfrm>
              <a:off x="4046335" y="2857499"/>
              <a:ext cx="4830965" cy="1962150"/>
            </a:xfrm>
            <a:custGeom>
              <a:avLst/>
              <a:gdLst>
                <a:gd name="connsiteX0" fmla="*/ 0 w 4830965"/>
                <a:gd name="connsiteY0" fmla="*/ 0 h 1962150"/>
                <a:gd name="connsiteX1" fmla="*/ 4830965 w 4830965"/>
                <a:gd name="connsiteY1" fmla="*/ 0 h 1962150"/>
                <a:gd name="connsiteX2" fmla="*/ 4830965 w 4830965"/>
                <a:gd name="connsiteY2" fmla="*/ 1962150 h 1962150"/>
                <a:gd name="connsiteX3" fmla="*/ 0 w 4830965"/>
                <a:gd name="connsiteY3" fmla="*/ 1962150 h 1962150"/>
                <a:gd name="connsiteX4" fmla="*/ 0 w 4830965"/>
                <a:gd name="connsiteY4" fmla="*/ 0 h 1962150"/>
                <a:gd name="connsiteX5" fmla="*/ 95250 w 4830965"/>
                <a:gd name="connsiteY5" fmla="*/ 95250 h 1962150"/>
                <a:gd name="connsiteX6" fmla="*/ 95250 w 4830965"/>
                <a:gd name="connsiteY6" fmla="*/ 1876425 h 1962150"/>
                <a:gd name="connsiteX7" fmla="*/ 4726190 w 4830965"/>
                <a:gd name="connsiteY7" fmla="*/ 1876425 h 1962150"/>
                <a:gd name="connsiteX8" fmla="*/ 4726190 w 4830965"/>
                <a:gd name="connsiteY8" fmla="*/ 95250 h 1962150"/>
                <a:gd name="connsiteX9" fmla="*/ 95250 w 4830965"/>
                <a:gd name="connsiteY9" fmla="*/ 9525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0965" h="1962150">
                  <a:moveTo>
                    <a:pt x="0" y="0"/>
                  </a:moveTo>
                  <a:lnTo>
                    <a:pt x="4830965" y="0"/>
                  </a:lnTo>
                  <a:lnTo>
                    <a:pt x="4830965" y="1962150"/>
                  </a:lnTo>
                  <a:lnTo>
                    <a:pt x="0" y="1962150"/>
                  </a:lnTo>
                  <a:lnTo>
                    <a:pt x="0" y="0"/>
                  </a:lnTo>
                  <a:close/>
                  <a:moveTo>
                    <a:pt x="95250" y="95250"/>
                  </a:moveTo>
                  <a:lnTo>
                    <a:pt x="95250" y="1876425"/>
                  </a:lnTo>
                  <a:lnTo>
                    <a:pt x="4726190" y="1876425"/>
                  </a:lnTo>
                  <a:lnTo>
                    <a:pt x="4726190" y="95250"/>
                  </a:lnTo>
                  <a:lnTo>
                    <a:pt x="95250" y="952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960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"/>
          <p:cNvSpPr/>
          <p:nvPr/>
        </p:nvSpPr>
        <p:spPr>
          <a:xfrm>
            <a:off x="2439459" y="3989148"/>
            <a:ext cx="2265108" cy="126639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991125" y="4619983"/>
            <a:ext cx="1161779" cy="1161778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圆角矩形 1"/>
          <p:cNvSpPr/>
          <p:nvPr/>
        </p:nvSpPr>
        <p:spPr>
          <a:xfrm flipV="1">
            <a:off x="4355772" y="2701591"/>
            <a:ext cx="2265108" cy="126639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endParaRPr lang="zh-CN" altLang="en-US" sz="1600" kern="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907438" y="2153655"/>
            <a:ext cx="1161779" cy="1161778"/>
          </a:xfrm>
          <a:prstGeom prst="ellipse">
            <a:avLst/>
          </a:prstGeom>
          <a:solidFill>
            <a:schemeClr val="accent2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endParaRPr lang="zh-CN" altLang="en-US" sz="1600" kern="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圆角矩形 1"/>
          <p:cNvSpPr/>
          <p:nvPr/>
        </p:nvSpPr>
        <p:spPr>
          <a:xfrm>
            <a:off x="6277519" y="3989148"/>
            <a:ext cx="2265108" cy="126639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829186" y="4619983"/>
            <a:ext cx="1161779" cy="1161778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圆角矩形 1"/>
          <p:cNvSpPr/>
          <p:nvPr/>
        </p:nvSpPr>
        <p:spPr>
          <a:xfrm flipV="1">
            <a:off x="8189837" y="2701591"/>
            <a:ext cx="2265108" cy="1266395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endParaRPr lang="zh-CN" altLang="en-US" sz="1600" kern="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741502" y="2153655"/>
            <a:ext cx="1161779" cy="1161778"/>
          </a:xfrm>
          <a:prstGeom prst="ellipse">
            <a:avLst/>
          </a:prstGeom>
          <a:solidFill>
            <a:schemeClr val="accent4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600" kern="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01" y="3967987"/>
            <a:ext cx="12870360" cy="8745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9" rIns="96417" bIns="48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defRPr/>
            </a:pPr>
            <a:endParaRPr lang="en-US" kern="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3067667" y="5004242"/>
            <a:ext cx="9955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1400" b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b="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4983982" y="2537914"/>
            <a:ext cx="9955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1400" b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b="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8818046" y="2537914"/>
            <a:ext cx="9955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1400" b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b="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6905728" y="5004242"/>
            <a:ext cx="99552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1400" b="0">
                <a:solidFill>
                  <a:schemeClr val="bg1"/>
                </a:solidFill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b="0" dirty="0">
              <a:solidFill>
                <a:schemeClr val="bg1"/>
              </a:solidFill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TextBox 23"/>
          <p:cNvSpPr txBox="1"/>
          <p:nvPr/>
        </p:nvSpPr>
        <p:spPr>
          <a:xfrm>
            <a:off x="1604090" y="2761498"/>
            <a:ext cx="233304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86" name="TextBox 24"/>
          <p:cNvSpPr txBox="1"/>
          <p:nvPr/>
        </p:nvSpPr>
        <p:spPr>
          <a:xfrm>
            <a:off x="1604092" y="2445068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TextBox 23"/>
          <p:cNvSpPr txBox="1"/>
          <p:nvPr/>
        </p:nvSpPr>
        <p:spPr>
          <a:xfrm>
            <a:off x="4321741" y="5682338"/>
            <a:ext cx="233304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88" name="TextBox 24"/>
          <p:cNvSpPr txBox="1"/>
          <p:nvPr/>
        </p:nvSpPr>
        <p:spPr>
          <a:xfrm>
            <a:off x="4321743" y="536590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TextBox 23"/>
          <p:cNvSpPr txBox="1"/>
          <p:nvPr/>
        </p:nvSpPr>
        <p:spPr>
          <a:xfrm>
            <a:off x="6239336" y="1796350"/>
            <a:ext cx="233304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90" name="TextBox 24"/>
          <p:cNvSpPr txBox="1"/>
          <p:nvPr/>
        </p:nvSpPr>
        <p:spPr>
          <a:xfrm>
            <a:off x="6239337" y="1479921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TextBox 23"/>
          <p:cNvSpPr txBox="1"/>
          <p:nvPr/>
        </p:nvSpPr>
        <p:spPr>
          <a:xfrm>
            <a:off x="8931588" y="4742589"/>
            <a:ext cx="233304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92" name="TextBox 24"/>
          <p:cNvSpPr txBox="1"/>
          <p:nvPr/>
        </p:nvSpPr>
        <p:spPr>
          <a:xfrm>
            <a:off x="8931590" y="442615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359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50"/>
                            </p:stCondLst>
                            <p:childTnLst>
                              <p:par>
                                <p:cTn id="8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50"/>
                            </p:stCondLst>
                            <p:childTnLst>
                              <p:par>
                                <p:cTn id="9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3493514" y="1489047"/>
            <a:ext cx="1769715" cy="3794592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</a:p>
        </p:txBody>
      </p:sp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645732" y="3047789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5710332" y="2023589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6241157" y="1961143"/>
            <a:ext cx="333104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5710332" y="2893105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6241157" y="2830660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5710332" y="3762621"/>
            <a:ext cx="379667" cy="379667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6241157" y="3700176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6" name="MH_Number_4"/>
          <p:cNvSpPr/>
          <p:nvPr>
            <p:custDataLst>
              <p:tags r:id="rId9"/>
            </p:custDataLst>
          </p:nvPr>
        </p:nvSpPr>
        <p:spPr>
          <a:xfrm>
            <a:off x="5710332" y="4632137"/>
            <a:ext cx="379667" cy="379667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09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109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10"/>
            </p:custDataLst>
          </p:nvPr>
        </p:nvSpPr>
        <p:spPr>
          <a:xfrm>
            <a:off x="6241157" y="4569691"/>
            <a:ext cx="3525386" cy="4563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53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8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H_Other_1"/>
          <p:cNvSpPr>
            <a:spLocks noChangeArrowheads="1"/>
          </p:cNvSpPr>
          <p:nvPr/>
        </p:nvSpPr>
        <p:spPr bwMode="auto">
          <a:xfrm>
            <a:off x="2977939" y="2952568"/>
            <a:ext cx="2541334" cy="25430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1" name="MH_Title_1"/>
          <p:cNvSpPr>
            <a:spLocks noChangeArrowheads="1"/>
          </p:cNvSpPr>
          <p:nvPr/>
        </p:nvSpPr>
        <p:spPr bwMode="auto">
          <a:xfrm>
            <a:off x="4926628" y="3739410"/>
            <a:ext cx="1089862" cy="1088186"/>
          </a:xfrm>
          <a:prstGeom prst="ellipse">
            <a:avLst/>
          </a:prstGeom>
          <a:solidFill>
            <a:schemeClr val="accent2"/>
          </a:solidFill>
          <a:ln w="381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2" name="MH_SubTitle_3"/>
          <p:cNvSpPr>
            <a:spLocks noChangeArrowheads="1"/>
          </p:cNvSpPr>
          <p:nvPr/>
        </p:nvSpPr>
        <p:spPr bwMode="auto">
          <a:xfrm>
            <a:off x="2638089" y="3927751"/>
            <a:ext cx="711506" cy="711507"/>
          </a:xfrm>
          <a:prstGeom prst="ellipse">
            <a:avLst/>
          </a:prstGeom>
          <a:solidFill>
            <a:schemeClr val="accent1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1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3" name="MH_SubTitle_1"/>
          <p:cNvSpPr>
            <a:spLocks noChangeArrowheads="1"/>
          </p:cNvSpPr>
          <p:nvPr/>
        </p:nvSpPr>
        <p:spPr bwMode="auto">
          <a:xfrm>
            <a:off x="3893690" y="2597653"/>
            <a:ext cx="709832" cy="711506"/>
          </a:xfrm>
          <a:prstGeom prst="ellipse">
            <a:avLst/>
          </a:prstGeom>
          <a:solidFill>
            <a:schemeClr val="accent5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1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4" name="MH_SubTitle_5"/>
          <p:cNvSpPr>
            <a:spLocks noChangeArrowheads="1"/>
          </p:cNvSpPr>
          <p:nvPr/>
        </p:nvSpPr>
        <p:spPr bwMode="auto">
          <a:xfrm>
            <a:off x="3783195" y="5030166"/>
            <a:ext cx="711506" cy="711507"/>
          </a:xfrm>
          <a:prstGeom prst="ellipse">
            <a:avLst/>
          </a:prstGeom>
          <a:solidFill>
            <a:schemeClr val="accent5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1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5" name="MH_Other_2"/>
          <p:cNvSpPr>
            <a:spLocks noChangeArrowheads="1"/>
          </p:cNvSpPr>
          <p:nvPr/>
        </p:nvSpPr>
        <p:spPr bwMode="auto">
          <a:xfrm flipH="1">
            <a:off x="7226887" y="2952568"/>
            <a:ext cx="2543008" cy="25430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en-US" altLang="zh-CN" sz="140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6" name="MH_Title_2"/>
          <p:cNvSpPr>
            <a:spLocks noChangeArrowheads="1"/>
          </p:cNvSpPr>
          <p:nvPr/>
        </p:nvSpPr>
        <p:spPr bwMode="auto">
          <a:xfrm flipH="1">
            <a:off x="6731343" y="3739410"/>
            <a:ext cx="1088186" cy="1088186"/>
          </a:xfrm>
          <a:prstGeom prst="ellipse">
            <a:avLst/>
          </a:prstGeom>
          <a:solidFill>
            <a:schemeClr val="accent3"/>
          </a:solidFill>
          <a:ln w="381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40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7" name="MH_SubTitle_4"/>
          <p:cNvSpPr>
            <a:spLocks noChangeArrowheads="1"/>
          </p:cNvSpPr>
          <p:nvPr/>
        </p:nvSpPr>
        <p:spPr bwMode="auto">
          <a:xfrm flipH="1">
            <a:off x="9398237" y="3927751"/>
            <a:ext cx="709832" cy="711507"/>
          </a:xfrm>
          <a:prstGeom prst="ellipse">
            <a:avLst/>
          </a:prstGeom>
          <a:solidFill>
            <a:schemeClr val="accent4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1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8" name="MH_SubTitle_2"/>
          <p:cNvSpPr>
            <a:spLocks noChangeArrowheads="1"/>
          </p:cNvSpPr>
          <p:nvPr/>
        </p:nvSpPr>
        <p:spPr bwMode="auto">
          <a:xfrm flipH="1">
            <a:off x="8142638" y="2597653"/>
            <a:ext cx="711506" cy="711506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1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9" name="MH_SubTitle_6"/>
          <p:cNvSpPr>
            <a:spLocks noChangeArrowheads="1"/>
          </p:cNvSpPr>
          <p:nvPr/>
        </p:nvSpPr>
        <p:spPr bwMode="auto">
          <a:xfrm flipH="1">
            <a:off x="8253131" y="5030166"/>
            <a:ext cx="709832" cy="711507"/>
          </a:xfrm>
          <a:prstGeom prst="ellipse">
            <a:avLst/>
          </a:prstGeom>
          <a:solidFill>
            <a:schemeClr val="accent6"/>
          </a:solidFill>
          <a:ln w="25400">
            <a:noFill/>
            <a:round/>
            <a:headEnd/>
            <a:tailEnd/>
          </a:ln>
        </p:spPr>
        <p:txBody>
          <a:bodyPr lIns="0" tIns="0" rIns="0" bIns="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r>
              <a:rPr lang="zh-CN" altLang="en-US" sz="110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1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82" name="MH_Other_3"/>
          <p:cNvSpPr>
            <a:spLocks/>
          </p:cNvSpPr>
          <p:nvPr/>
        </p:nvSpPr>
        <p:spPr bwMode="auto">
          <a:xfrm rot="-2644669">
            <a:off x="5212906" y="3332595"/>
            <a:ext cx="2338762" cy="2338764"/>
          </a:xfrm>
          <a:custGeom>
            <a:avLst/>
            <a:gdLst>
              <a:gd name="T0" fmla="*/ 1108868 w 2217737"/>
              <a:gd name="T1" fmla="*/ 0 h 2217738"/>
              <a:gd name="T2" fmla="*/ 2217737 w 2217737"/>
              <a:gd name="T3" fmla="*/ 1108869 h 2217738"/>
              <a:gd name="T4" fmla="*/ 1108869 w 2217737"/>
              <a:gd name="T5" fmla="*/ 1108869 h 2217738"/>
              <a:gd name="T6" fmla="*/ 1108868 w 2217737"/>
              <a:gd name="T7" fmla="*/ 0 h 2217738"/>
              <a:gd name="T8" fmla="*/ 1108868 w 2217737"/>
              <a:gd name="T9" fmla="*/ 0 h 2217738"/>
              <a:gd name="T10" fmla="*/ 2217737 w 2217737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7737" h="2217738" stroke="0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  <a:lnTo>
                  <a:pt x="1108869" y="1108869"/>
                </a:lnTo>
                <a:cubicBezTo>
                  <a:pt x="1108869" y="739246"/>
                  <a:pt x="1108868" y="369623"/>
                  <a:pt x="1108868" y="0"/>
                </a:cubicBezTo>
                <a:close/>
              </a:path>
              <a:path w="2217737" h="2217738" fill="none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83" name="MH_Other_4"/>
          <p:cNvSpPr>
            <a:spLocks/>
          </p:cNvSpPr>
          <p:nvPr/>
        </p:nvSpPr>
        <p:spPr bwMode="auto">
          <a:xfrm rot="-2644669" flipH="1" flipV="1">
            <a:off x="5196165" y="2893973"/>
            <a:ext cx="2340437" cy="2338764"/>
          </a:xfrm>
          <a:custGeom>
            <a:avLst/>
            <a:gdLst>
              <a:gd name="T0" fmla="*/ 1109662 w 2219325"/>
              <a:gd name="T1" fmla="*/ 0 h 2217738"/>
              <a:gd name="T2" fmla="*/ 2219325 w 2219325"/>
              <a:gd name="T3" fmla="*/ 1108869 h 2217738"/>
              <a:gd name="T4" fmla="*/ 1109663 w 2219325"/>
              <a:gd name="T5" fmla="*/ 1108869 h 2217738"/>
              <a:gd name="T6" fmla="*/ 1109662 w 2219325"/>
              <a:gd name="T7" fmla="*/ 0 h 2217738"/>
              <a:gd name="T8" fmla="*/ 1109662 w 2219325"/>
              <a:gd name="T9" fmla="*/ 0 h 2217738"/>
              <a:gd name="T10" fmla="*/ 2219325 w 2219325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9325" h="2217738" stroke="0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  <a:lnTo>
                  <a:pt x="1109663" y="1108869"/>
                </a:lnTo>
                <a:cubicBezTo>
                  <a:pt x="1109663" y="739246"/>
                  <a:pt x="1109662" y="369623"/>
                  <a:pt x="1109662" y="0"/>
                </a:cubicBezTo>
                <a:close/>
              </a:path>
              <a:path w="2219325" h="2217738" fill="none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</a:path>
            </a:pathLst>
          </a:custGeom>
          <a:noFill/>
          <a:ln w="6350" cap="flat" cmpd="sng">
            <a:solidFill>
              <a:schemeClr val="bg1">
                <a:lumMod val="6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23"/>
          <p:cNvSpPr txBox="1"/>
          <p:nvPr/>
        </p:nvSpPr>
        <p:spPr>
          <a:xfrm>
            <a:off x="4708766" y="5766590"/>
            <a:ext cx="236016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24"/>
          <p:cNvSpPr txBox="1"/>
          <p:nvPr/>
        </p:nvSpPr>
        <p:spPr>
          <a:xfrm>
            <a:off x="4708765" y="5493358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23"/>
          <p:cNvSpPr txBox="1"/>
          <p:nvPr/>
        </p:nvSpPr>
        <p:spPr>
          <a:xfrm>
            <a:off x="9062812" y="5766590"/>
            <a:ext cx="236016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24"/>
          <p:cNvSpPr txBox="1"/>
          <p:nvPr/>
        </p:nvSpPr>
        <p:spPr>
          <a:xfrm>
            <a:off x="9062811" y="5493358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Box 23"/>
          <p:cNvSpPr txBox="1"/>
          <p:nvPr/>
        </p:nvSpPr>
        <p:spPr>
          <a:xfrm>
            <a:off x="1501285" y="2152731"/>
            <a:ext cx="236016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24"/>
          <p:cNvSpPr txBox="1"/>
          <p:nvPr/>
        </p:nvSpPr>
        <p:spPr>
          <a:xfrm>
            <a:off x="1501284" y="1879498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2" name="TextBox 23"/>
          <p:cNvSpPr txBox="1"/>
          <p:nvPr/>
        </p:nvSpPr>
        <p:spPr>
          <a:xfrm>
            <a:off x="5855331" y="2152731"/>
            <a:ext cx="2360168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TextBox 24"/>
          <p:cNvSpPr txBox="1"/>
          <p:nvPr/>
        </p:nvSpPr>
        <p:spPr>
          <a:xfrm>
            <a:off x="5855330" y="1879498"/>
            <a:ext cx="1256754" cy="2585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46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animBg="1"/>
      <p:bldP spid="32772" grpId="0" animBg="1"/>
      <p:bldP spid="32773" grpId="0" animBg="1"/>
      <p:bldP spid="32774" grpId="0" animBg="1"/>
      <p:bldP spid="32775" grpId="0" animBg="1"/>
      <p:bldP spid="32776" grpId="0" animBg="1"/>
      <p:bldP spid="32777" grpId="0" animBg="1"/>
      <p:bldP spid="32778" grpId="0" animBg="1"/>
      <p:bldP spid="32779" grpId="0" animBg="1"/>
      <p:bldP spid="32782" grpId="0" animBg="1"/>
      <p:bldP spid="3278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6481820" y="3731296"/>
            <a:ext cx="2203913" cy="2203913"/>
          </a:xfrm>
          <a:custGeom>
            <a:avLst/>
            <a:gdLst>
              <a:gd name="connsiteX0" fmla="*/ 1801344 w 2537804"/>
              <a:gd name="connsiteY0" fmla="*/ 404624 h 2537804"/>
              <a:gd name="connsiteX1" fmla="*/ 1998745 w 2537804"/>
              <a:gd name="connsiteY1" fmla="*/ 238976 h 2537804"/>
              <a:gd name="connsiteX2" fmla="*/ 2156445 w 2537804"/>
              <a:gd name="connsiteY2" fmla="*/ 371302 h 2537804"/>
              <a:gd name="connsiteX3" fmla="*/ 2027593 w 2537804"/>
              <a:gd name="connsiteY3" fmla="*/ 594468 h 2537804"/>
              <a:gd name="connsiteX4" fmla="*/ 2232324 w 2537804"/>
              <a:gd name="connsiteY4" fmla="*/ 949073 h 2537804"/>
              <a:gd name="connsiteX5" fmla="*/ 2490018 w 2537804"/>
              <a:gd name="connsiteY5" fmla="*/ 949067 h 2537804"/>
              <a:gd name="connsiteX6" fmla="*/ 2525766 w 2537804"/>
              <a:gd name="connsiteY6" fmla="*/ 1151803 h 2537804"/>
              <a:gd name="connsiteX7" fmla="*/ 2283610 w 2537804"/>
              <a:gd name="connsiteY7" fmla="*/ 1239933 h 2537804"/>
              <a:gd name="connsiteX8" fmla="*/ 2212508 w 2537804"/>
              <a:gd name="connsiteY8" fmla="*/ 1643175 h 2537804"/>
              <a:gd name="connsiteX9" fmla="*/ 2409917 w 2537804"/>
              <a:gd name="connsiteY9" fmla="*/ 1808812 h 2537804"/>
              <a:gd name="connsiteX10" fmla="*/ 2306986 w 2537804"/>
              <a:gd name="connsiteY10" fmla="*/ 1987095 h 2537804"/>
              <a:gd name="connsiteX11" fmla="*/ 2064835 w 2537804"/>
              <a:gd name="connsiteY11" fmla="*/ 1898952 h 2537804"/>
              <a:gd name="connsiteX12" fmla="*/ 1751168 w 2537804"/>
              <a:gd name="connsiteY12" fmla="*/ 2162150 h 2537804"/>
              <a:gd name="connsiteX13" fmla="*/ 1795923 w 2537804"/>
              <a:gd name="connsiteY13" fmla="*/ 2415928 h 2537804"/>
              <a:gd name="connsiteX14" fmla="*/ 1602475 w 2537804"/>
              <a:gd name="connsiteY14" fmla="*/ 2486337 h 2537804"/>
              <a:gd name="connsiteX15" fmla="*/ 1473633 w 2537804"/>
              <a:gd name="connsiteY15" fmla="*/ 2263164 h 2537804"/>
              <a:gd name="connsiteX16" fmla="*/ 1064170 w 2537804"/>
              <a:gd name="connsiteY16" fmla="*/ 2263164 h 2537804"/>
              <a:gd name="connsiteX17" fmla="*/ 935329 w 2537804"/>
              <a:gd name="connsiteY17" fmla="*/ 2486337 h 2537804"/>
              <a:gd name="connsiteX18" fmla="*/ 741881 w 2537804"/>
              <a:gd name="connsiteY18" fmla="*/ 2415928 h 2537804"/>
              <a:gd name="connsiteX19" fmla="*/ 786636 w 2537804"/>
              <a:gd name="connsiteY19" fmla="*/ 2162150 h 2537804"/>
              <a:gd name="connsiteX20" fmla="*/ 472969 w 2537804"/>
              <a:gd name="connsiteY20" fmla="*/ 1898952 h 2537804"/>
              <a:gd name="connsiteX21" fmla="*/ 230818 w 2537804"/>
              <a:gd name="connsiteY21" fmla="*/ 1987095 h 2537804"/>
              <a:gd name="connsiteX22" fmla="*/ 127887 w 2537804"/>
              <a:gd name="connsiteY22" fmla="*/ 1808812 h 2537804"/>
              <a:gd name="connsiteX23" fmla="*/ 325296 w 2537804"/>
              <a:gd name="connsiteY23" fmla="*/ 1643175 h 2537804"/>
              <a:gd name="connsiteX24" fmla="*/ 254193 w 2537804"/>
              <a:gd name="connsiteY24" fmla="*/ 1239933 h 2537804"/>
              <a:gd name="connsiteX25" fmla="*/ 12038 w 2537804"/>
              <a:gd name="connsiteY25" fmla="*/ 1151803 h 2537804"/>
              <a:gd name="connsiteX26" fmla="*/ 47786 w 2537804"/>
              <a:gd name="connsiteY26" fmla="*/ 949067 h 2537804"/>
              <a:gd name="connsiteX27" fmla="*/ 305480 w 2537804"/>
              <a:gd name="connsiteY27" fmla="*/ 949074 h 2537804"/>
              <a:gd name="connsiteX28" fmla="*/ 510211 w 2537804"/>
              <a:gd name="connsiteY28" fmla="*/ 594469 h 2537804"/>
              <a:gd name="connsiteX29" fmla="*/ 381359 w 2537804"/>
              <a:gd name="connsiteY29" fmla="*/ 371302 h 2537804"/>
              <a:gd name="connsiteX30" fmla="*/ 539059 w 2537804"/>
              <a:gd name="connsiteY30" fmla="*/ 238976 h 2537804"/>
              <a:gd name="connsiteX31" fmla="*/ 736460 w 2537804"/>
              <a:gd name="connsiteY31" fmla="*/ 404624 h 2537804"/>
              <a:gd name="connsiteX32" fmla="*/ 1121229 w 2537804"/>
              <a:gd name="connsiteY32" fmla="*/ 264579 h 2537804"/>
              <a:gd name="connsiteX33" fmla="*/ 1165970 w 2537804"/>
              <a:gd name="connsiteY33" fmla="*/ 10799 h 2537804"/>
              <a:gd name="connsiteX34" fmla="*/ 1371834 w 2537804"/>
              <a:gd name="connsiteY34" fmla="*/ 10799 h 2537804"/>
              <a:gd name="connsiteX35" fmla="*/ 1416575 w 2537804"/>
              <a:gd name="connsiteY35" fmla="*/ 264579 h 2537804"/>
              <a:gd name="connsiteX36" fmla="*/ 1801344 w 2537804"/>
              <a:gd name="connsiteY36" fmla="*/ 404623 h 2537804"/>
              <a:gd name="connsiteX37" fmla="*/ 1801344 w 2537804"/>
              <a:gd name="connsiteY37" fmla="*/ 404624 h 253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37804" h="2537804">
                <a:moveTo>
                  <a:pt x="1801344" y="404624"/>
                </a:moveTo>
                <a:lnTo>
                  <a:pt x="1998745" y="238976"/>
                </a:lnTo>
                <a:lnTo>
                  <a:pt x="2156445" y="371302"/>
                </a:lnTo>
                <a:lnTo>
                  <a:pt x="2027593" y="594468"/>
                </a:lnTo>
                <a:cubicBezTo>
                  <a:pt x="2119215" y="697536"/>
                  <a:pt x="2188876" y="818192"/>
                  <a:pt x="2232324" y="949073"/>
                </a:cubicBezTo>
                <a:lnTo>
                  <a:pt x="2490018" y="949067"/>
                </a:lnTo>
                <a:lnTo>
                  <a:pt x="2525766" y="1151803"/>
                </a:lnTo>
                <a:lnTo>
                  <a:pt x="2283610" y="1239933"/>
                </a:lnTo>
                <a:cubicBezTo>
                  <a:pt x="2287545" y="1377781"/>
                  <a:pt x="2263353" y="1514986"/>
                  <a:pt x="2212508" y="1643175"/>
                </a:cubicBezTo>
                <a:lnTo>
                  <a:pt x="2409917" y="1808812"/>
                </a:lnTo>
                <a:lnTo>
                  <a:pt x="2306986" y="1987095"/>
                </a:lnTo>
                <a:lnTo>
                  <a:pt x="2064835" y="1898952"/>
                </a:lnTo>
                <a:cubicBezTo>
                  <a:pt x="1979243" y="2007080"/>
                  <a:pt x="1872516" y="2096634"/>
                  <a:pt x="1751168" y="2162150"/>
                </a:cubicBezTo>
                <a:lnTo>
                  <a:pt x="1795923" y="2415928"/>
                </a:lnTo>
                <a:lnTo>
                  <a:pt x="1602475" y="2486337"/>
                </a:lnTo>
                <a:lnTo>
                  <a:pt x="1473633" y="2263164"/>
                </a:lnTo>
                <a:cubicBezTo>
                  <a:pt x="1338562" y="2290977"/>
                  <a:pt x="1199241" y="2290977"/>
                  <a:pt x="1064170" y="2263164"/>
                </a:cubicBezTo>
                <a:lnTo>
                  <a:pt x="935329" y="2486337"/>
                </a:lnTo>
                <a:lnTo>
                  <a:pt x="741881" y="2415928"/>
                </a:lnTo>
                <a:lnTo>
                  <a:pt x="786636" y="2162150"/>
                </a:lnTo>
                <a:cubicBezTo>
                  <a:pt x="665288" y="2096634"/>
                  <a:pt x="558562" y="2007080"/>
                  <a:pt x="472969" y="1898952"/>
                </a:cubicBezTo>
                <a:lnTo>
                  <a:pt x="230818" y="1987095"/>
                </a:lnTo>
                <a:lnTo>
                  <a:pt x="127887" y="1808812"/>
                </a:lnTo>
                <a:lnTo>
                  <a:pt x="325296" y="1643175"/>
                </a:lnTo>
                <a:cubicBezTo>
                  <a:pt x="274451" y="1514986"/>
                  <a:pt x="250258" y="1377781"/>
                  <a:pt x="254193" y="1239933"/>
                </a:cubicBezTo>
                <a:lnTo>
                  <a:pt x="12038" y="1151803"/>
                </a:lnTo>
                <a:lnTo>
                  <a:pt x="47786" y="949067"/>
                </a:lnTo>
                <a:lnTo>
                  <a:pt x="305480" y="949074"/>
                </a:lnTo>
                <a:cubicBezTo>
                  <a:pt x="348929" y="818193"/>
                  <a:pt x="418589" y="697537"/>
                  <a:pt x="510211" y="594469"/>
                </a:cubicBezTo>
                <a:lnTo>
                  <a:pt x="381359" y="371302"/>
                </a:lnTo>
                <a:lnTo>
                  <a:pt x="539059" y="238976"/>
                </a:lnTo>
                <a:lnTo>
                  <a:pt x="736460" y="404624"/>
                </a:lnTo>
                <a:cubicBezTo>
                  <a:pt x="853872" y="332292"/>
                  <a:pt x="984792" y="284641"/>
                  <a:pt x="1121229" y="264579"/>
                </a:cubicBezTo>
                <a:lnTo>
                  <a:pt x="1165970" y="10799"/>
                </a:lnTo>
                <a:lnTo>
                  <a:pt x="1371834" y="10799"/>
                </a:lnTo>
                <a:lnTo>
                  <a:pt x="1416575" y="264579"/>
                </a:lnTo>
                <a:cubicBezTo>
                  <a:pt x="1553012" y="284640"/>
                  <a:pt x="1683932" y="332291"/>
                  <a:pt x="1801344" y="404623"/>
                </a:cubicBezTo>
                <a:lnTo>
                  <a:pt x="1801344" y="4046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73965" tIns="547137" rIns="473965" bIns="585682" numCol="1" spcCol="1270" anchor="ctr" anchorCtr="0">
            <a:noAutofit/>
          </a:bodyPr>
          <a:lstStyle/>
          <a:p>
            <a:pPr algn="ctr" defTabSz="1080881">
              <a:lnSpc>
                <a:spcPct val="120000"/>
              </a:lnSpc>
            </a:pPr>
            <a:r>
              <a:rPr lang="tr-TR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50%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5199543" y="3210371"/>
            <a:ext cx="1602846" cy="1602846"/>
          </a:xfrm>
          <a:custGeom>
            <a:avLst/>
            <a:gdLst>
              <a:gd name="connsiteX0" fmla="*/ 1381022 w 1845676"/>
              <a:gd name="connsiteY0" fmla="*/ 467463 h 1845676"/>
              <a:gd name="connsiteX1" fmla="*/ 1653321 w 1845676"/>
              <a:gd name="connsiteY1" fmla="*/ 385397 h 1845676"/>
              <a:gd name="connsiteX2" fmla="*/ 1753517 w 1845676"/>
              <a:gd name="connsiteY2" fmla="*/ 558942 h 1845676"/>
              <a:gd name="connsiteX3" fmla="*/ 1546296 w 1845676"/>
              <a:gd name="connsiteY3" fmla="*/ 753727 h 1845676"/>
              <a:gd name="connsiteX4" fmla="*/ 1546296 w 1845676"/>
              <a:gd name="connsiteY4" fmla="*/ 1091949 h 1845676"/>
              <a:gd name="connsiteX5" fmla="*/ 1753517 w 1845676"/>
              <a:gd name="connsiteY5" fmla="*/ 1286734 h 1845676"/>
              <a:gd name="connsiteX6" fmla="*/ 1653321 w 1845676"/>
              <a:gd name="connsiteY6" fmla="*/ 1460279 h 1845676"/>
              <a:gd name="connsiteX7" fmla="*/ 1381022 w 1845676"/>
              <a:gd name="connsiteY7" fmla="*/ 1378213 h 1845676"/>
              <a:gd name="connsiteX8" fmla="*/ 1088113 w 1845676"/>
              <a:gd name="connsiteY8" fmla="*/ 1547324 h 1845676"/>
              <a:gd name="connsiteX9" fmla="*/ 1023034 w 1845676"/>
              <a:gd name="connsiteY9" fmla="*/ 1824176 h 1845676"/>
              <a:gd name="connsiteX10" fmla="*/ 822642 w 1845676"/>
              <a:gd name="connsiteY10" fmla="*/ 1824176 h 1845676"/>
              <a:gd name="connsiteX11" fmla="*/ 757563 w 1845676"/>
              <a:gd name="connsiteY11" fmla="*/ 1547324 h 1845676"/>
              <a:gd name="connsiteX12" fmla="*/ 464654 w 1845676"/>
              <a:gd name="connsiteY12" fmla="*/ 1378213 h 1845676"/>
              <a:gd name="connsiteX13" fmla="*/ 192355 w 1845676"/>
              <a:gd name="connsiteY13" fmla="*/ 1460279 h 1845676"/>
              <a:gd name="connsiteX14" fmla="*/ 92159 w 1845676"/>
              <a:gd name="connsiteY14" fmla="*/ 1286734 h 1845676"/>
              <a:gd name="connsiteX15" fmla="*/ 299380 w 1845676"/>
              <a:gd name="connsiteY15" fmla="*/ 1091949 h 1845676"/>
              <a:gd name="connsiteX16" fmla="*/ 299380 w 1845676"/>
              <a:gd name="connsiteY16" fmla="*/ 753727 h 1845676"/>
              <a:gd name="connsiteX17" fmla="*/ 92159 w 1845676"/>
              <a:gd name="connsiteY17" fmla="*/ 558942 h 1845676"/>
              <a:gd name="connsiteX18" fmla="*/ 192355 w 1845676"/>
              <a:gd name="connsiteY18" fmla="*/ 385397 h 1845676"/>
              <a:gd name="connsiteX19" fmla="*/ 464654 w 1845676"/>
              <a:gd name="connsiteY19" fmla="*/ 467463 h 1845676"/>
              <a:gd name="connsiteX20" fmla="*/ 757563 w 1845676"/>
              <a:gd name="connsiteY20" fmla="*/ 298352 h 1845676"/>
              <a:gd name="connsiteX21" fmla="*/ 822642 w 1845676"/>
              <a:gd name="connsiteY21" fmla="*/ 21500 h 1845676"/>
              <a:gd name="connsiteX22" fmla="*/ 1023034 w 1845676"/>
              <a:gd name="connsiteY22" fmla="*/ 21500 h 1845676"/>
              <a:gd name="connsiteX23" fmla="*/ 1088113 w 1845676"/>
              <a:gd name="connsiteY23" fmla="*/ 298352 h 1845676"/>
              <a:gd name="connsiteX24" fmla="*/ 1381022 w 1845676"/>
              <a:gd name="connsiteY24" fmla="*/ 467463 h 184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45676" h="1845676">
                <a:moveTo>
                  <a:pt x="1381022" y="467463"/>
                </a:moveTo>
                <a:lnTo>
                  <a:pt x="1653321" y="385397"/>
                </a:lnTo>
                <a:lnTo>
                  <a:pt x="1753517" y="558942"/>
                </a:lnTo>
                <a:lnTo>
                  <a:pt x="1546296" y="753727"/>
                </a:lnTo>
                <a:cubicBezTo>
                  <a:pt x="1576334" y="864467"/>
                  <a:pt x="1576334" y="981209"/>
                  <a:pt x="1546296" y="1091949"/>
                </a:cubicBezTo>
                <a:lnTo>
                  <a:pt x="1753517" y="1286734"/>
                </a:lnTo>
                <a:lnTo>
                  <a:pt x="1653321" y="1460279"/>
                </a:lnTo>
                <a:lnTo>
                  <a:pt x="1381022" y="1378213"/>
                </a:lnTo>
                <a:cubicBezTo>
                  <a:pt x="1300137" y="1459597"/>
                  <a:pt x="1199036" y="1517968"/>
                  <a:pt x="1088113" y="1547324"/>
                </a:cubicBezTo>
                <a:lnTo>
                  <a:pt x="1023034" y="1824176"/>
                </a:lnTo>
                <a:lnTo>
                  <a:pt x="822642" y="1824176"/>
                </a:lnTo>
                <a:lnTo>
                  <a:pt x="757563" y="1547324"/>
                </a:lnTo>
                <a:cubicBezTo>
                  <a:pt x="646640" y="1517968"/>
                  <a:pt x="545539" y="1459596"/>
                  <a:pt x="464654" y="1378213"/>
                </a:cubicBezTo>
                <a:lnTo>
                  <a:pt x="192355" y="1460279"/>
                </a:lnTo>
                <a:lnTo>
                  <a:pt x="92159" y="1286734"/>
                </a:lnTo>
                <a:lnTo>
                  <a:pt x="299380" y="1091949"/>
                </a:lnTo>
                <a:cubicBezTo>
                  <a:pt x="269342" y="981209"/>
                  <a:pt x="269342" y="864467"/>
                  <a:pt x="299380" y="753727"/>
                </a:cubicBezTo>
                <a:lnTo>
                  <a:pt x="92159" y="558942"/>
                </a:lnTo>
                <a:lnTo>
                  <a:pt x="192355" y="385397"/>
                </a:lnTo>
                <a:lnTo>
                  <a:pt x="464654" y="467463"/>
                </a:lnTo>
                <a:cubicBezTo>
                  <a:pt x="545539" y="386079"/>
                  <a:pt x="646640" y="327708"/>
                  <a:pt x="757563" y="298352"/>
                </a:cubicBezTo>
                <a:lnTo>
                  <a:pt x="822642" y="21500"/>
                </a:lnTo>
                <a:lnTo>
                  <a:pt x="1023034" y="21500"/>
                </a:lnTo>
                <a:lnTo>
                  <a:pt x="1088113" y="298352"/>
                </a:lnTo>
                <a:cubicBezTo>
                  <a:pt x="1199036" y="327708"/>
                  <a:pt x="1300137" y="386080"/>
                  <a:pt x="1381022" y="4674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4402" tIns="436841" rIns="434402" bIns="436841" numCol="1" spcCol="1270" anchor="ctr" anchorCtr="0">
            <a:noAutofit/>
          </a:bodyPr>
          <a:lstStyle/>
          <a:p>
            <a:pPr algn="ctr" defTabSz="1080881">
              <a:lnSpc>
                <a:spcPct val="120000"/>
              </a:lnSpc>
            </a:pPr>
            <a:r>
              <a:rPr lang="tr-TR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25%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5920824" y="1928094"/>
            <a:ext cx="1923415" cy="1923415"/>
          </a:xfrm>
          <a:custGeom>
            <a:avLst/>
            <a:gdLst>
              <a:gd name="connsiteX0" fmla="*/ 1353119 w 1808385"/>
              <a:gd name="connsiteY0" fmla="*/ 458018 h 1808385"/>
              <a:gd name="connsiteX1" fmla="*/ 1619917 w 1808385"/>
              <a:gd name="connsiteY1" fmla="*/ 377610 h 1808385"/>
              <a:gd name="connsiteX2" fmla="*/ 1718088 w 1808385"/>
              <a:gd name="connsiteY2" fmla="*/ 547649 h 1808385"/>
              <a:gd name="connsiteX3" fmla="*/ 1515054 w 1808385"/>
              <a:gd name="connsiteY3" fmla="*/ 738498 h 1808385"/>
              <a:gd name="connsiteX4" fmla="*/ 1515054 w 1808385"/>
              <a:gd name="connsiteY4" fmla="*/ 1069887 h 1808385"/>
              <a:gd name="connsiteX5" fmla="*/ 1718088 w 1808385"/>
              <a:gd name="connsiteY5" fmla="*/ 1260736 h 1808385"/>
              <a:gd name="connsiteX6" fmla="*/ 1619917 w 1808385"/>
              <a:gd name="connsiteY6" fmla="*/ 1430775 h 1808385"/>
              <a:gd name="connsiteX7" fmla="*/ 1353119 w 1808385"/>
              <a:gd name="connsiteY7" fmla="*/ 1350367 h 1808385"/>
              <a:gd name="connsiteX8" fmla="*/ 1066128 w 1808385"/>
              <a:gd name="connsiteY8" fmla="*/ 1516061 h 1808385"/>
              <a:gd name="connsiteX9" fmla="*/ 1002364 w 1808385"/>
              <a:gd name="connsiteY9" fmla="*/ 1787319 h 1808385"/>
              <a:gd name="connsiteX10" fmla="*/ 806021 w 1808385"/>
              <a:gd name="connsiteY10" fmla="*/ 1787319 h 1808385"/>
              <a:gd name="connsiteX11" fmla="*/ 742257 w 1808385"/>
              <a:gd name="connsiteY11" fmla="*/ 1516061 h 1808385"/>
              <a:gd name="connsiteX12" fmla="*/ 455266 w 1808385"/>
              <a:gd name="connsiteY12" fmla="*/ 1350367 h 1808385"/>
              <a:gd name="connsiteX13" fmla="*/ 188468 w 1808385"/>
              <a:gd name="connsiteY13" fmla="*/ 1430775 h 1808385"/>
              <a:gd name="connsiteX14" fmla="*/ 90297 w 1808385"/>
              <a:gd name="connsiteY14" fmla="*/ 1260736 h 1808385"/>
              <a:gd name="connsiteX15" fmla="*/ 293331 w 1808385"/>
              <a:gd name="connsiteY15" fmla="*/ 1069887 h 1808385"/>
              <a:gd name="connsiteX16" fmla="*/ 293331 w 1808385"/>
              <a:gd name="connsiteY16" fmla="*/ 738498 h 1808385"/>
              <a:gd name="connsiteX17" fmla="*/ 90297 w 1808385"/>
              <a:gd name="connsiteY17" fmla="*/ 547649 h 1808385"/>
              <a:gd name="connsiteX18" fmla="*/ 188468 w 1808385"/>
              <a:gd name="connsiteY18" fmla="*/ 377610 h 1808385"/>
              <a:gd name="connsiteX19" fmla="*/ 455266 w 1808385"/>
              <a:gd name="connsiteY19" fmla="*/ 458018 h 1808385"/>
              <a:gd name="connsiteX20" fmla="*/ 742257 w 1808385"/>
              <a:gd name="connsiteY20" fmla="*/ 292324 h 1808385"/>
              <a:gd name="connsiteX21" fmla="*/ 806021 w 1808385"/>
              <a:gd name="connsiteY21" fmla="*/ 21066 h 1808385"/>
              <a:gd name="connsiteX22" fmla="*/ 1002364 w 1808385"/>
              <a:gd name="connsiteY22" fmla="*/ 21066 h 1808385"/>
              <a:gd name="connsiteX23" fmla="*/ 1066128 w 1808385"/>
              <a:gd name="connsiteY23" fmla="*/ 292324 h 1808385"/>
              <a:gd name="connsiteX24" fmla="*/ 1353119 w 1808385"/>
              <a:gd name="connsiteY24" fmla="*/ 458018 h 180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8385" h="1808385">
                <a:moveTo>
                  <a:pt x="1163962" y="457437"/>
                </a:moveTo>
                <a:lnTo>
                  <a:pt x="1357386" y="337640"/>
                </a:lnTo>
                <a:lnTo>
                  <a:pt x="1470745" y="450999"/>
                </a:lnTo>
                <a:lnTo>
                  <a:pt x="1350948" y="644423"/>
                </a:lnTo>
                <a:cubicBezTo>
                  <a:pt x="1397089" y="723777"/>
                  <a:pt x="1421261" y="813988"/>
                  <a:pt x="1420979" y="905781"/>
                </a:cubicBezTo>
                <a:lnTo>
                  <a:pt x="1621438" y="1013393"/>
                </a:lnTo>
                <a:lnTo>
                  <a:pt x="1579946" y="1168245"/>
                </a:lnTo>
                <a:lnTo>
                  <a:pt x="1352537" y="1161210"/>
                </a:lnTo>
                <a:cubicBezTo>
                  <a:pt x="1306886" y="1240845"/>
                  <a:pt x="1240846" y="1306885"/>
                  <a:pt x="1161210" y="1352537"/>
                </a:cubicBezTo>
                <a:lnTo>
                  <a:pt x="1168244" y="1579946"/>
                </a:lnTo>
                <a:lnTo>
                  <a:pt x="1013394" y="1621438"/>
                </a:lnTo>
                <a:lnTo>
                  <a:pt x="905781" y="1420979"/>
                </a:lnTo>
                <a:cubicBezTo>
                  <a:pt x="813989" y="1421261"/>
                  <a:pt x="723777" y="1397089"/>
                  <a:pt x="644423" y="1350948"/>
                </a:cubicBezTo>
                <a:lnTo>
                  <a:pt x="450999" y="1470745"/>
                </a:lnTo>
                <a:lnTo>
                  <a:pt x="337640" y="1357386"/>
                </a:lnTo>
                <a:lnTo>
                  <a:pt x="457437" y="1163962"/>
                </a:lnTo>
                <a:cubicBezTo>
                  <a:pt x="411296" y="1084608"/>
                  <a:pt x="387124" y="994397"/>
                  <a:pt x="387406" y="902604"/>
                </a:cubicBezTo>
                <a:lnTo>
                  <a:pt x="186947" y="794992"/>
                </a:lnTo>
                <a:lnTo>
                  <a:pt x="228439" y="640140"/>
                </a:lnTo>
                <a:lnTo>
                  <a:pt x="455848" y="647175"/>
                </a:lnTo>
                <a:cubicBezTo>
                  <a:pt x="501499" y="567540"/>
                  <a:pt x="567539" y="501500"/>
                  <a:pt x="647175" y="455848"/>
                </a:cubicBezTo>
                <a:lnTo>
                  <a:pt x="640141" y="228439"/>
                </a:lnTo>
                <a:lnTo>
                  <a:pt x="794991" y="186947"/>
                </a:lnTo>
                <a:lnTo>
                  <a:pt x="902604" y="387406"/>
                </a:lnTo>
                <a:cubicBezTo>
                  <a:pt x="994396" y="387124"/>
                  <a:pt x="1084608" y="411296"/>
                  <a:pt x="1163962" y="4574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51807" tIns="551807" rIns="551807" bIns="551807" numCol="1" spcCol="1270" anchor="ctr" anchorCtr="0">
            <a:noAutofit/>
          </a:bodyPr>
          <a:lstStyle/>
          <a:p>
            <a:pPr algn="ctr" defTabSz="1080881">
              <a:lnSpc>
                <a:spcPct val="120000"/>
              </a:lnSpc>
            </a:pPr>
            <a:r>
              <a:rPr lang="tr-TR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25%</a:t>
            </a:r>
          </a:p>
        </p:txBody>
      </p:sp>
      <p:sp>
        <p:nvSpPr>
          <p:cNvPr id="7" name="环形箭头 6"/>
          <p:cNvSpPr/>
          <p:nvPr/>
        </p:nvSpPr>
        <p:spPr>
          <a:xfrm>
            <a:off x="6316378" y="3396437"/>
            <a:ext cx="2821008" cy="2821008"/>
          </a:xfrm>
          <a:prstGeom prst="circularArrow">
            <a:avLst>
              <a:gd name="adj1" fmla="val 4688"/>
              <a:gd name="adj2" fmla="val 299029"/>
              <a:gd name="adj3" fmla="val 2525365"/>
              <a:gd name="adj4" fmla="val 15841599"/>
              <a:gd name="adj5" fmla="val 5469"/>
            </a:avLst>
          </a:prstGeom>
          <a:solidFill>
            <a:schemeClr val="accent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形状 7"/>
          <p:cNvSpPr/>
          <p:nvPr/>
        </p:nvSpPr>
        <p:spPr>
          <a:xfrm>
            <a:off x="4915682" y="2854157"/>
            <a:ext cx="2049639" cy="2049639"/>
          </a:xfrm>
          <a:prstGeom prst="leftCircularArrow">
            <a:avLst>
              <a:gd name="adj1" fmla="val 6452"/>
              <a:gd name="adj2" fmla="val 429999"/>
              <a:gd name="adj3" fmla="val 10489124"/>
              <a:gd name="adj4" fmla="val 14837806"/>
              <a:gd name="adj5" fmla="val 7527"/>
            </a:avLst>
          </a:prstGeom>
          <a:solidFill>
            <a:schemeClr val="accent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环形箭头 8"/>
          <p:cNvSpPr/>
          <p:nvPr/>
        </p:nvSpPr>
        <p:spPr>
          <a:xfrm>
            <a:off x="5734037" y="1759017"/>
            <a:ext cx="2209923" cy="2209923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508221"/>
              <a:gd name="adj5" fmla="val 6981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20000"/>
              </a:lnSpc>
            </a:pPr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381666" y="2117463"/>
            <a:ext cx="1893478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381666" y="2345099"/>
            <a:ext cx="2848150" cy="28187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864874" y="3869514"/>
            <a:ext cx="1893478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864874" y="4097150"/>
            <a:ext cx="2848150" cy="28187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3427854" y="5142587"/>
            <a:ext cx="1893478" cy="25853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427855" y="5370224"/>
            <a:ext cx="2848150" cy="281872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76161" y="2417396"/>
            <a:ext cx="2808908" cy="28277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835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2"/>
          <p:cNvSpPr/>
          <p:nvPr/>
        </p:nvSpPr>
        <p:spPr>
          <a:xfrm>
            <a:off x="7308040" y="2223765"/>
            <a:ext cx="3261593" cy="1544642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7447" tIns="17447" rIns="17447" bIns="17447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Shape 2013"/>
          <p:cNvSpPr/>
          <p:nvPr/>
        </p:nvSpPr>
        <p:spPr>
          <a:xfrm>
            <a:off x="7308040" y="3991743"/>
            <a:ext cx="3261593" cy="1543006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7447" tIns="17447" rIns="17447" bIns="17447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2014"/>
          <p:cNvSpPr/>
          <p:nvPr/>
        </p:nvSpPr>
        <p:spPr>
          <a:xfrm>
            <a:off x="2295297" y="3990927"/>
            <a:ext cx="3261593" cy="1544641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7447" tIns="17447" rIns="17447" bIns="17447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2015"/>
          <p:cNvSpPr/>
          <p:nvPr/>
        </p:nvSpPr>
        <p:spPr>
          <a:xfrm>
            <a:off x="2295297" y="2223765"/>
            <a:ext cx="3261593" cy="1544642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7447" tIns="17447" rIns="17447" bIns="17447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2016"/>
          <p:cNvSpPr/>
          <p:nvPr/>
        </p:nvSpPr>
        <p:spPr>
          <a:xfrm>
            <a:off x="5106858" y="2560461"/>
            <a:ext cx="2644813" cy="2644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3262" tIns="23262" rIns="23262" bIns="23262" anchor="ctr"/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Shape 2021"/>
          <p:cNvSpPr/>
          <p:nvPr/>
        </p:nvSpPr>
        <p:spPr>
          <a:xfrm>
            <a:off x="2909107" y="2828663"/>
            <a:ext cx="2126484" cy="429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8" name="Shape 2022"/>
          <p:cNvSpPr/>
          <p:nvPr/>
        </p:nvSpPr>
        <p:spPr>
          <a:xfrm>
            <a:off x="2901970" y="2500109"/>
            <a:ext cx="1711981" cy="25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9" name="Shape 2023"/>
          <p:cNvSpPr/>
          <p:nvPr/>
        </p:nvSpPr>
        <p:spPr>
          <a:xfrm>
            <a:off x="2909107" y="4602222"/>
            <a:ext cx="2126484" cy="429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0" name="Shape 2024"/>
          <p:cNvSpPr/>
          <p:nvPr/>
        </p:nvSpPr>
        <p:spPr>
          <a:xfrm>
            <a:off x="2901970" y="4299278"/>
            <a:ext cx="1711981" cy="25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2025"/>
          <p:cNvSpPr/>
          <p:nvPr/>
        </p:nvSpPr>
        <p:spPr>
          <a:xfrm>
            <a:off x="7843297" y="2828663"/>
            <a:ext cx="2117998" cy="429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2" name="Shape 2026"/>
          <p:cNvSpPr/>
          <p:nvPr/>
        </p:nvSpPr>
        <p:spPr>
          <a:xfrm>
            <a:off x="8249792" y="2500109"/>
            <a:ext cx="1711981" cy="25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2027"/>
          <p:cNvSpPr/>
          <p:nvPr/>
        </p:nvSpPr>
        <p:spPr>
          <a:xfrm>
            <a:off x="7843298" y="4602226"/>
            <a:ext cx="2117998" cy="429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4" name="Shape 2028"/>
          <p:cNvSpPr/>
          <p:nvPr/>
        </p:nvSpPr>
        <p:spPr>
          <a:xfrm>
            <a:off x="8249792" y="4299278"/>
            <a:ext cx="1711981" cy="258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Group 2031"/>
          <p:cNvGrpSpPr/>
          <p:nvPr/>
        </p:nvGrpSpPr>
        <p:grpSpPr>
          <a:xfrm>
            <a:off x="1860607" y="2558558"/>
            <a:ext cx="875057" cy="875057"/>
            <a:chOff x="0" y="0"/>
            <a:chExt cx="1910968" cy="1910968"/>
          </a:xfrm>
        </p:grpSpPr>
        <p:sp>
          <p:nvSpPr>
            <p:cNvPr id="16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1016" tIns="31016" rIns="31016" bIns="31016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2034"/>
          <p:cNvGrpSpPr/>
          <p:nvPr/>
        </p:nvGrpSpPr>
        <p:grpSpPr>
          <a:xfrm>
            <a:off x="1863049" y="4328162"/>
            <a:ext cx="870171" cy="870171"/>
            <a:chOff x="0" y="0"/>
            <a:chExt cx="1900299" cy="1900299"/>
          </a:xfrm>
        </p:grpSpPr>
        <p:sp>
          <p:nvSpPr>
            <p:cNvPr id="19" name="Shape 2032"/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1016" tIns="31016" rIns="31016" bIns="31016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Shape 2033"/>
            <p:cNvSpPr/>
            <p:nvPr/>
          </p:nvSpPr>
          <p:spPr>
            <a:xfrm rot="10800000" flipH="1">
              <a:off x="548028" y="596692"/>
              <a:ext cx="804244" cy="70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Shape 2035"/>
          <p:cNvSpPr/>
          <p:nvPr/>
        </p:nvSpPr>
        <p:spPr>
          <a:xfrm>
            <a:off x="10130172" y="4328161"/>
            <a:ext cx="870172" cy="870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3262" tIns="23262" rIns="23262" bIns="23262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Group 2040"/>
          <p:cNvGrpSpPr/>
          <p:nvPr/>
        </p:nvGrpSpPr>
        <p:grpSpPr>
          <a:xfrm>
            <a:off x="10125311" y="2558558"/>
            <a:ext cx="875057" cy="875057"/>
            <a:chOff x="0" y="0"/>
            <a:chExt cx="1910968" cy="1910968"/>
          </a:xfrm>
        </p:grpSpPr>
        <p:sp>
          <p:nvSpPr>
            <p:cNvPr id="23" name="Shape 2038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1016" tIns="31016" rIns="31016" bIns="31016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Shape 2039"/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20000"/>
                </a:lnSpc>
              </a:pPr>
              <a:endParaRPr sz="16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6" name="Text Placeholder 5"/>
          <p:cNvSpPr txBox="1">
            <a:spLocks/>
          </p:cNvSpPr>
          <p:nvPr/>
        </p:nvSpPr>
        <p:spPr>
          <a:xfrm>
            <a:off x="5725946" y="3572637"/>
            <a:ext cx="1406238" cy="5803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en-GB" altLang="zh-CN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Shape 2036"/>
          <p:cNvSpPr/>
          <p:nvPr/>
        </p:nvSpPr>
        <p:spPr>
          <a:xfrm>
            <a:off x="10381120" y="4566831"/>
            <a:ext cx="368273" cy="392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6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80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6" grpId="0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2"/>
          <p:cNvGrpSpPr>
            <a:grpSpLocks/>
          </p:cNvGrpSpPr>
          <p:nvPr/>
        </p:nvGrpSpPr>
        <p:grpSpPr bwMode="auto">
          <a:xfrm>
            <a:off x="713993" y="3536272"/>
            <a:ext cx="3623746" cy="618380"/>
            <a:chOff x="-1032447" y="0"/>
            <a:chExt cx="2967616" cy="506624"/>
          </a:xfrm>
          <a:solidFill>
            <a:schemeClr val="accent1"/>
          </a:solidFill>
        </p:grpSpPr>
        <p:sp>
          <p:nvSpPr>
            <p:cNvPr id="5" name="圆角矩形 33"/>
            <p:cNvSpPr>
              <a:spLocks noChangeArrowheads="1"/>
            </p:cNvSpPr>
            <p:nvPr/>
          </p:nvSpPr>
          <p:spPr bwMode="auto">
            <a:xfrm>
              <a:off x="-1032447" y="73989"/>
              <a:ext cx="2967616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等腰三角形 34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椭圆 35"/>
          <p:cNvSpPr>
            <a:spLocks noChangeArrowheads="1"/>
          </p:cNvSpPr>
          <p:nvPr/>
        </p:nvSpPr>
        <p:spPr bwMode="auto">
          <a:xfrm>
            <a:off x="2507798" y="1931196"/>
            <a:ext cx="1294916" cy="12949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" name="组合 36"/>
          <p:cNvGrpSpPr>
            <a:grpSpLocks/>
          </p:cNvGrpSpPr>
          <p:nvPr/>
        </p:nvGrpSpPr>
        <p:grpSpPr bwMode="auto">
          <a:xfrm flipV="1">
            <a:off x="4196228" y="3627380"/>
            <a:ext cx="2363028" cy="618381"/>
            <a:chOff x="0" y="0"/>
            <a:chExt cx="1935168" cy="506624"/>
          </a:xfrm>
          <a:solidFill>
            <a:schemeClr val="accent2"/>
          </a:solidFill>
        </p:grpSpPr>
        <p:sp>
          <p:nvSpPr>
            <p:cNvPr id="9" name="圆角矩形 37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等腰三角形 38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" name="椭圆 39"/>
          <p:cNvSpPr>
            <a:spLocks noChangeArrowheads="1"/>
          </p:cNvSpPr>
          <p:nvPr/>
        </p:nvSpPr>
        <p:spPr bwMode="auto">
          <a:xfrm>
            <a:off x="4808792" y="4657803"/>
            <a:ext cx="1294916" cy="12949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" name="组合 40"/>
          <p:cNvGrpSpPr>
            <a:grpSpLocks/>
          </p:cNvGrpSpPr>
          <p:nvPr/>
        </p:nvGrpSpPr>
        <p:grpSpPr bwMode="auto">
          <a:xfrm>
            <a:off x="6421623" y="3536272"/>
            <a:ext cx="2364965" cy="618380"/>
            <a:chOff x="0" y="0"/>
            <a:chExt cx="1935168" cy="506624"/>
          </a:xfrm>
          <a:solidFill>
            <a:schemeClr val="accent3"/>
          </a:solidFill>
        </p:grpSpPr>
        <p:sp>
          <p:nvSpPr>
            <p:cNvPr id="13" name="圆角矩形 41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等腰三角形 42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" name="椭圆 43"/>
          <p:cNvSpPr>
            <a:spLocks noChangeArrowheads="1"/>
          </p:cNvSpPr>
          <p:nvPr/>
        </p:nvSpPr>
        <p:spPr bwMode="auto">
          <a:xfrm>
            <a:off x="6956645" y="1931196"/>
            <a:ext cx="1294916" cy="129491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椭圆 45"/>
          <p:cNvSpPr>
            <a:spLocks noChangeArrowheads="1"/>
          </p:cNvSpPr>
          <p:nvPr/>
        </p:nvSpPr>
        <p:spPr bwMode="auto">
          <a:xfrm>
            <a:off x="9178163" y="4657803"/>
            <a:ext cx="1294916" cy="12949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46"/>
          <p:cNvSpPr>
            <a:spLocks noChangeArrowheads="1"/>
          </p:cNvSpPr>
          <p:nvPr/>
        </p:nvSpPr>
        <p:spPr bwMode="auto">
          <a:xfrm>
            <a:off x="2102772" y="4904336"/>
            <a:ext cx="2104972" cy="42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8" name="TextBox 47"/>
          <p:cNvSpPr>
            <a:spLocks noChangeArrowheads="1"/>
          </p:cNvSpPr>
          <p:nvPr/>
        </p:nvSpPr>
        <p:spPr bwMode="auto">
          <a:xfrm>
            <a:off x="2426382" y="4636408"/>
            <a:ext cx="1459687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50"/>
          <p:cNvSpPr>
            <a:spLocks noChangeArrowheads="1"/>
          </p:cNvSpPr>
          <p:nvPr/>
        </p:nvSpPr>
        <p:spPr bwMode="auto">
          <a:xfrm>
            <a:off x="2413777" y="3778584"/>
            <a:ext cx="1459687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输入文本内容</a:t>
            </a:r>
          </a:p>
        </p:txBody>
      </p:sp>
      <p:sp>
        <p:nvSpPr>
          <p:cNvPr id="20" name="TextBox 51"/>
          <p:cNvSpPr>
            <a:spLocks noChangeArrowheads="1"/>
          </p:cNvSpPr>
          <p:nvPr/>
        </p:nvSpPr>
        <p:spPr bwMode="auto">
          <a:xfrm>
            <a:off x="4635294" y="3778584"/>
            <a:ext cx="1459687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输入文本内容</a:t>
            </a:r>
          </a:p>
        </p:txBody>
      </p:sp>
      <p:sp>
        <p:nvSpPr>
          <p:cNvPr id="21" name="TextBox 52"/>
          <p:cNvSpPr>
            <a:spLocks noChangeArrowheads="1"/>
          </p:cNvSpPr>
          <p:nvPr/>
        </p:nvSpPr>
        <p:spPr bwMode="auto">
          <a:xfrm>
            <a:off x="6959550" y="3778584"/>
            <a:ext cx="145774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输入文本内容</a:t>
            </a:r>
          </a:p>
        </p:txBody>
      </p:sp>
      <p:grpSp>
        <p:nvGrpSpPr>
          <p:cNvPr id="22" name="组合 53"/>
          <p:cNvGrpSpPr>
            <a:grpSpLocks/>
          </p:cNvGrpSpPr>
          <p:nvPr/>
        </p:nvGrpSpPr>
        <p:grpSpPr bwMode="auto">
          <a:xfrm flipV="1">
            <a:off x="8643137" y="3627378"/>
            <a:ext cx="3501620" cy="618382"/>
            <a:chOff x="-1" y="0"/>
            <a:chExt cx="2865253" cy="506625"/>
          </a:xfrm>
          <a:solidFill>
            <a:schemeClr val="accent4"/>
          </a:solidFill>
        </p:grpSpPr>
        <p:sp>
          <p:nvSpPr>
            <p:cNvPr id="23" name="圆角矩形 54"/>
            <p:cNvSpPr>
              <a:spLocks noChangeArrowheads="1"/>
            </p:cNvSpPr>
            <p:nvPr/>
          </p:nvSpPr>
          <p:spPr bwMode="auto">
            <a:xfrm>
              <a:off x="-1" y="73990"/>
              <a:ext cx="2865253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等腰三角形 55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5" name="TextBox 56"/>
          <p:cNvSpPr>
            <a:spLocks noChangeArrowheads="1"/>
          </p:cNvSpPr>
          <p:nvPr/>
        </p:nvSpPr>
        <p:spPr bwMode="auto">
          <a:xfrm>
            <a:off x="9002724" y="3778584"/>
            <a:ext cx="1459688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输入文本内容</a:t>
            </a:r>
          </a:p>
        </p:txBody>
      </p:sp>
      <p:sp>
        <p:nvSpPr>
          <p:cNvPr id="26" name="TextBox 57"/>
          <p:cNvSpPr>
            <a:spLocks noChangeArrowheads="1"/>
          </p:cNvSpPr>
          <p:nvPr/>
        </p:nvSpPr>
        <p:spPr bwMode="auto">
          <a:xfrm>
            <a:off x="4403764" y="2177729"/>
            <a:ext cx="2104972" cy="42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7" name="TextBox 58"/>
          <p:cNvSpPr>
            <a:spLocks noChangeArrowheads="1"/>
          </p:cNvSpPr>
          <p:nvPr/>
        </p:nvSpPr>
        <p:spPr bwMode="auto">
          <a:xfrm>
            <a:off x="4727376" y="1918635"/>
            <a:ext cx="145774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TextBox 59"/>
          <p:cNvSpPr>
            <a:spLocks noChangeArrowheads="1"/>
          </p:cNvSpPr>
          <p:nvPr/>
        </p:nvSpPr>
        <p:spPr bwMode="auto">
          <a:xfrm>
            <a:off x="6551618" y="4904336"/>
            <a:ext cx="2104972" cy="42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9" name="TextBox 62"/>
          <p:cNvSpPr>
            <a:spLocks noChangeArrowheads="1"/>
          </p:cNvSpPr>
          <p:nvPr/>
        </p:nvSpPr>
        <p:spPr bwMode="auto">
          <a:xfrm>
            <a:off x="6873292" y="4649979"/>
            <a:ext cx="1459687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TextBox 63"/>
          <p:cNvSpPr>
            <a:spLocks noChangeArrowheads="1"/>
          </p:cNvSpPr>
          <p:nvPr/>
        </p:nvSpPr>
        <p:spPr bwMode="auto">
          <a:xfrm>
            <a:off x="8693657" y="2177729"/>
            <a:ext cx="2104972" cy="42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1" name="TextBox 66"/>
          <p:cNvSpPr>
            <a:spLocks noChangeArrowheads="1"/>
          </p:cNvSpPr>
          <p:nvPr/>
        </p:nvSpPr>
        <p:spPr bwMode="auto">
          <a:xfrm>
            <a:off x="9015330" y="1918635"/>
            <a:ext cx="1459688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67"/>
          <p:cNvSpPr>
            <a:spLocks noChangeArrowheads="1"/>
          </p:cNvSpPr>
          <p:nvPr/>
        </p:nvSpPr>
        <p:spPr bwMode="auto">
          <a:xfrm>
            <a:off x="2774160" y="2338100"/>
            <a:ext cx="762194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3" name="TextBox 68"/>
          <p:cNvSpPr>
            <a:spLocks noChangeArrowheads="1"/>
          </p:cNvSpPr>
          <p:nvPr/>
        </p:nvSpPr>
        <p:spPr bwMode="auto">
          <a:xfrm>
            <a:off x="7223116" y="2338100"/>
            <a:ext cx="760039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4" name="TextBox 70"/>
          <p:cNvSpPr>
            <a:spLocks noChangeArrowheads="1"/>
          </p:cNvSpPr>
          <p:nvPr/>
        </p:nvSpPr>
        <p:spPr bwMode="auto">
          <a:xfrm>
            <a:off x="5075155" y="5064707"/>
            <a:ext cx="762194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5" name="TextBox 72"/>
          <p:cNvSpPr>
            <a:spLocks noChangeArrowheads="1"/>
          </p:cNvSpPr>
          <p:nvPr/>
        </p:nvSpPr>
        <p:spPr bwMode="auto">
          <a:xfrm>
            <a:off x="9444525" y="5064707"/>
            <a:ext cx="762194" cy="51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36" name="矩形 35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57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8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6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5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65" dur="6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1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2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87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2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97" dur="6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7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1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4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9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4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9" dur="6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11" grpId="0" bldLvl="0" animBg="1" autoUpdateAnimBg="0"/>
      <p:bldP spid="15" grpId="0" bldLvl="0" animBg="1" autoUpdateAnimBg="0"/>
      <p:bldP spid="16" grpId="0" bldLvl="0" animBg="1" autoUpdateAnimBg="0"/>
      <p:bldP spid="17" grpId="0" bldLvl="0" autoUpdateAnimBg="0"/>
      <p:bldP spid="18" grpId="0" bldLvl="0" autoUpdateAnimBg="0"/>
      <p:bldP spid="19" grpId="0" bldLvl="0" autoUpdateAnimBg="0"/>
      <p:bldP spid="20" grpId="0" bldLvl="0" autoUpdateAnimBg="0"/>
      <p:bldP spid="21" grpId="0" bldLvl="0" autoUpdateAnimBg="0"/>
      <p:bldP spid="25" grpId="0" bldLvl="0" autoUpdateAnimBg="0"/>
      <p:bldP spid="26" grpId="0" bldLvl="0" autoUpdateAnimBg="0"/>
      <p:bldP spid="27" grpId="0" bldLvl="0" autoUpdateAnimBg="0"/>
      <p:bldP spid="28" grpId="0" bldLvl="0" autoUpdateAnimBg="0"/>
      <p:bldP spid="29" grpId="0" bldLvl="0" autoUpdateAnimBg="0"/>
      <p:bldP spid="30" grpId="0" bldLvl="0" autoUpdateAnimBg="0"/>
      <p:bldP spid="31" grpId="0" bldLvl="0" autoUpdateAnimBg="0"/>
      <p:bldP spid="32" grpId="0" bldLvl="0" autoUpdateAnimBg="0"/>
      <p:bldP spid="33" grpId="0" bldLvl="0" autoUpdateAnimBg="0"/>
      <p:bldP spid="34" grpId="0" bldLvl="0" autoUpdateAnimBg="0"/>
      <p:bldP spid="35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</a:t>
            </a:r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7593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内容介绍</a:t>
            </a: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389564" y="2506360"/>
            <a:ext cx="468000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2017 ANNUAL WORK SUMMARY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1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285981" y="3180225"/>
            <a:ext cx="4151483" cy="1880468"/>
          </a:xfrm>
          <a:prstGeom prst="ellipse">
            <a:avLst/>
          </a:prstGeom>
          <a:noFill/>
          <a:ln w="1905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128582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 rot="5400000">
            <a:off x="4281166" y="3180225"/>
            <a:ext cx="4151483" cy="1880468"/>
          </a:xfrm>
          <a:prstGeom prst="ellipse">
            <a:avLst/>
          </a:prstGeom>
          <a:noFill/>
          <a:ln w="19050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128582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93518" y="2563764"/>
            <a:ext cx="1433829" cy="14338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582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562545" y="2563764"/>
            <a:ext cx="1433829" cy="14338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582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562545" y="4272798"/>
            <a:ext cx="1433829" cy="14338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582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793518" y="4287517"/>
            <a:ext cx="1433829" cy="14338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8582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16160" y="2918172"/>
            <a:ext cx="7785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8582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</a:p>
        </p:txBody>
      </p:sp>
      <p:sp>
        <p:nvSpPr>
          <p:cNvPr id="20" name="矩形 19"/>
          <p:cNvSpPr/>
          <p:nvPr/>
        </p:nvSpPr>
        <p:spPr>
          <a:xfrm>
            <a:off x="6884390" y="2940992"/>
            <a:ext cx="8076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8582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</a:p>
        </p:txBody>
      </p:sp>
      <p:sp>
        <p:nvSpPr>
          <p:cNvPr id="21" name="矩形 20"/>
          <p:cNvSpPr/>
          <p:nvPr/>
        </p:nvSpPr>
        <p:spPr>
          <a:xfrm>
            <a:off x="5135037" y="4655318"/>
            <a:ext cx="7408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8582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</a:p>
        </p:txBody>
      </p:sp>
      <p:sp>
        <p:nvSpPr>
          <p:cNvPr id="22" name="矩形 21"/>
          <p:cNvSpPr/>
          <p:nvPr/>
        </p:nvSpPr>
        <p:spPr>
          <a:xfrm>
            <a:off x="6891260" y="4655320"/>
            <a:ext cx="7939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85829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文字内容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072785" y="2701316"/>
            <a:ext cx="2180339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072785" y="2963438"/>
            <a:ext cx="3021501" cy="67274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9661460" y="2701316"/>
            <a:ext cx="2180339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877647" y="2963438"/>
            <a:ext cx="2964152" cy="67274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072785" y="4631716"/>
            <a:ext cx="2180339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072785" y="4893838"/>
            <a:ext cx="3021501" cy="67274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9661460" y="4631716"/>
            <a:ext cx="2180339" cy="357744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8877647" y="4893838"/>
            <a:ext cx="2964152" cy="67274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375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Up Arrow 64"/>
          <p:cNvSpPr/>
          <p:nvPr/>
        </p:nvSpPr>
        <p:spPr>
          <a:xfrm>
            <a:off x="6062257" y="2052559"/>
            <a:ext cx="452424" cy="5039670"/>
          </a:xfrm>
          <a:prstGeom prst="upArrow">
            <a:avLst>
              <a:gd name="adj1" fmla="val 50000"/>
              <a:gd name="adj2" fmla="val 671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Bent Arrow 65"/>
          <p:cNvSpPr/>
          <p:nvPr/>
        </p:nvSpPr>
        <p:spPr>
          <a:xfrm>
            <a:off x="6174054" y="2928320"/>
            <a:ext cx="2854108" cy="4163910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Bent Arrow 53"/>
          <p:cNvSpPr/>
          <p:nvPr/>
        </p:nvSpPr>
        <p:spPr>
          <a:xfrm flipH="1">
            <a:off x="3575268" y="3765748"/>
            <a:ext cx="2854108" cy="3326481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Bent Arrow 50"/>
          <p:cNvSpPr/>
          <p:nvPr/>
        </p:nvSpPr>
        <p:spPr>
          <a:xfrm>
            <a:off x="6175422" y="4230988"/>
            <a:ext cx="2532380" cy="2861241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Bent Arrow 56"/>
          <p:cNvSpPr/>
          <p:nvPr/>
        </p:nvSpPr>
        <p:spPr>
          <a:xfrm flipH="1">
            <a:off x="4253640" y="4958034"/>
            <a:ext cx="2175733" cy="2276321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14451" y="4908936"/>
            <a:ext cx="2103559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485422" y="3685302"/>
            <a:ext cx="2076131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817108" y="4101114"/>
            <a:ext cx="2076131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14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910919" y="2162680"/>
            <a:ext cx="2076131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055591" y="2725512"/>
            <a:ext cx="2076131" cy="780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US" altLang="zh-CN" sz="8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73" name="Freeform 245"/>
          <p:cNvSpPr>
            <a:spLocks/>
          </p:cNvSpPr>
          <p:nvPr/>
        </p:nvSpPr>
        <p:spPr bwMode="auto">
          <a:xfrm>
            <a:off x="5461505" y="5514742"/>
            <a:ext cx="404931" cy="404931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11657" tIns="55828" rIns="111657" bIns="5582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Freeform 5"/>
          <p:cNvSpPr>
            <a:spLocks noEditPoints="1"/>
          </p:cNvSpPr>
          <p:nvPr/>
        </p:nvSpPr>
        <p:spPr bwMode="auto">
          <a:xfrm>
            <a:off x="6608818" y="2333936"/>
            <a:ext cx="452258" cy="452258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11657" tIns="55828" rIns="111657" bIns="5582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217"/>
          <p:cNvSpPr>
            <a:spLocks noEditPoints="1"/>
          </p:cNvSpPr>
          <p:nvPr/>
        </p:nvSpPr>
        <p:spPr bwMode="auto">
          <a:xfrm>
            <a:off x="5524398" y="4349239"/>
            <a:ext cx="462651" cy="346988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11657" tIns="55828" rIns="111657" bIns="5582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Freeform 216"/>
          <p:cNvSpPr>
            <a:spLocks noEditPoints="1"/>
          </p:cNvSpPr>
          <p:nvPr/>
        </p:nvSpPr>
        <p:spPr bwMode="auto">
          <a:xfrm>
            <a:off x="6623986" y="4785967"/>
            <a:ext cx="414068" cy="416883"/>
          </a:xfrm>
          <a:custGeom>
            <a:avLst/>
            <a:gdLst/>
            <a:ahLst/>
            <a:cxnLst>
              <a:cxn ang="0">
                <a:pos x="68" y="34"/>
              </a:cxn>
              <a:cxn ang="0">
                <a:pos x="34" y="68"/>
              </a:cxn>
              <a:cxn ang="0">
                <a:pos x="0" y="34"/>
              </a:cxn>
              <a:cxn ang="0">
                <a:pos x="34" y="0"/>
              </a:cxn>
              <a:cxn ang="0">
                <a:pos x="68" y="34"/>
              </a:cxn>
              <a:cxn ang="0">
                <a:pos x="15" y="40"/>
              </a:cxn>
              <a:cxn ang="0">
                <a:pos x="14" y="34"/>
              </a:cxn>
              <a:cxn ang="0">
                <a:pos x="15" y="27"/>
              </a:cxn>
              <a:cxn ang="0">
                <a:pos x="8" y="20"/>
              </a:cxn>
              <a:cxn ang="0">
                <a:pos x="5" y="34"/>
              </a:cxn>
              <a:cxn ang="0">
                <a:pos x="8" y="47"/>
              </a:cxn>
              <a:cxn ang="0">
                <a:pos x="15" y="40"/>
              </a:cxn>
              <a:cxn ang="0">
                <a:pos x="48" y="34"/>
              </a:cxn>
              <a:cxn ang="0">
                <a:pos x="34" y="19"/>
              </a:cxn>
              <a:cxn ang="0">
                <a:pos x="19" y="34"/>
              </a:cxn>
              <a:cxn ang="0">
                <a:pos x="34" y="48"/>
              </a:cxn>
              <a:cxn ang="0">
                <a:pos x="48" y="34"/>
              </a:cxn>
              <a:cxn ang="0">
                <a:pos x="20" y="8"/>
              </a:cxn>
              <a:cxn ang="0">
                <a:pos x="27" y="15"/>
              </a:cxn>
              <a:cxn ang="0">
                <a:pos x="34" y="14"/>
              </a:cxn>
              <a:cxn ang="0">
                <a:pos x="40" y="15"/>
              </a:cxn>
              <a:cxn ang="0">
                <a:pos x="47" y="8"/>
              </a:cxn>
              <a:cxn ang="0">
                <a:pos x="34" y="5"/>
              </a:cxn>
              <a:cxn ang="0">
                <a:pos x="20" y="8"/>
              </a:cxn>
              <a:cxn ang="0">
                <a:pos x="47" y="59"/>
              </a:cxn>
              <a:cxn ang="0">
                <a:pos x="40" y="52"/>
              </a:cxn>
              <a:cxn ang="0">
                <a:pos x="34" y="53"/>
              </a:cxn>
              <a:cxn ang="0">
                <a:pos x="27" y="52"/>
              </a:cxn>
              <a:cxn ang="0">
                <a:pos x="20" y="59"/>
              </a:cxn>
              <a:cxn ang="0">
                <a:pos x="34" y="63"/>
              </a:cxn>
              <a:cxn ang="0">
                <a:pos x="47" y="59"/>
              </a:cxn>
              <a:cxn ang="0">
                <a:pos x="60" y="47"/>
              </a:cxn>
              <a:cxn ang="0">
                <a:pos x="63" y="34"/>
              </a:cxn>
              <a:cxn ang="0">
                <a:pos x="60" y="20"/>
              </a:cxn>
              <a:cxn ang="0">
                <a:pos x="52" y="27"/>
              </a:cxn>
              <a:cxn ang="0">
                <a:pos x="53" y="34"/>
              </a:cxn>
              <a:cxn ang="0">
                <a:pos x="52" y="40"/>
              </a:cxn>
              <a:cxn ang="0">
                <a:pos x="60" y="47"/>
              </a:cxn>
            </a:cxnLst>
            <a:rect l="0" t="0" r="r" b="b"/>
            <a:pathLst>
              <a:path w="68" h="68">
                <a:moveTo>
                  <a:pt x="68" y="34"/>
                </a:moveTo>
                <a:cubicBezTo>
                  <a:pt x="68" y="52"/>
                  <a:pt x="53" y="68"/>
                  <a:pt x="34" y="68"/>
                </a:cubicBezTo>
                <a:cubicBezTo>
                  <a:pt x="15" y="68"/>
                  <a:pt x="0" y="52"/>
                  <a:pt x="0" y="34"/>
                </a:cubicBezTo>
                <a:cubicBezTo>
                  <a:pt x="0" y="15"/>
                  <a:pt x="15" y="0"/>
                  <a:pt x="34" y="0"/>
                </a:cubicBezTo>
                <a:cubicBezTo>
                  <a:pt x="53" y="0"/>
                  <a:pt x="68" y="15"/>
                  <a:pt x="68" y="34"/>
                </a:cubicBezTo>
                <a:close/>
                <a:moveTo>
                  <a:pt x="15" y="40"/>
                </a:moveTo>
                <a:cubicBezTo>
                  <a:pt x="15" y="38"/>
                  <a:pt x="14" y="36"/>
                  <a:pt x="14" y="34"/>
                </a:cubicBezTo>
                <a:cubicBezTo>
                  <a:pt x="14" y="31"/>
                  <a:pt x="15" y="29"/>
                  <a:pt x="15" y="27"/>
                </a:cubicBezTo>
                <a:cubicBezTo>
                  <a:pt x="8" y="20"/>
                  <a:pt x="8" y="20"/>
                  <a:pt x="8" y="20"/>
                </a:cubicBezTo>
                <a:cubicBezTo>
                  <a:pt x="6" y="24"/>
                  <a:pt x="5" y="29"/>
                  <a:pt x="5" y="34"/>
                </a:cubicBezTo>
                <a:cubicBezTo>
                  <a:pt x="5" y="39"/>
                  <a:pt x="6" y="43"/>
                  <a:pt x="8" y="47"/>
                </a:cubicBezTo>
                <a:lnTo>
                  <a:pt x="15" y="40"/>
                </a:lnTo>
                <a:close/>
                <a:moveTo>
                  <a:pt x="48" y="34"/>
                </a:moveTo>
                <a:cubicBezTo>
                  <a:pt x="48" y="26"/>
                  <a:pt x="42" y="19"/>
                  <a:pt x="34" y="19"/>
                </a:cubicBezTo>
                <a:cubicBezTo>
                  <a:pt x="26" y="19"/>
                  <a:pt x="19" y="26"/>
                  <a:pt x="19" y="34"/>
                </a:cubicBezTo>
                <a:cubicBezTo>
                  <a:pt x="19" y="42"/>
                  <a:pt x="26" y="48"/>
                  <a:pt x="34" y="48"/>
                </a:cubicBezTo>
                <a:cubicBezTo>
                  <a:pt x="42" y="48"/>
                  <a:pt x="48" y="42"/>
                  <a:pt x="48" y="34"/>
                </a:cubicBezTo>
                <a:close/>
                <a:moveTo>
                  <a:pt x="20" y="8"/>
                </a:moveTo>
                <a:cubicBezTo>
                  <a:pt x="27" y="15"/>
                  <a:pt x="27" y="15"/>
                  <a:pt x="27" y="15"/>
                </a:cubicBezTo>
                <a:cubicBezTo>
                  <a:pt x="29" y="15"/>
                  <a:pt x="32" y="14"/>
                  <a:pt x="34" y="14"/>
                </a:cubicBezTo>
                <a:cubicBezTo>
                  <a:pt x="36" y="14"/>
                  <a:pt x="38" y="15"/>
                  <a:pt x="40" y="15"/>
                </a:cubicBezTo>
                <a:cubicBezTo>
                  <a:pt x="47" y="8"/>
                  <a:pt x="47" y="8"/>
                  <a:pt x="47" y="8"/>
                </a:cubicBezTo>
                <a:cubicBezTo>
                  <a:pt x="43" y="6"/>
                  <a:pt x="39" y="5"/>
                  <a:pt x="34" y="5"/>
                </a:cubicBezTo>
                <a:cubicBezTo>
                  <a:pt x="29" y="5"/>
                  <a:pt x="24" y="6"/>
                  <a:pt x="20" y="8"/>
                </a:cubicBezTo>
                <a:close/>
                <a:moveTo>
                  <a:pt x="47" y="59"/>
                </a:moveTo>
                <a:cubicBezTo>
                  <a:pt x="40" y="52"/>
                  <a:pt x="40" y="52"/>
                  <a:pt x="40" y="52"/>
                </a:cubicBezTo>
                <a:cubicBezTo>
                  <a:pt x="38" y="53"/>
                  <a:pt x="36" y="53"/>
                  <a:pt x="34" y="53"/>
                </a:cubicBezTo>
                <a:cubicBezTo>
                  <a:pt x="32" y="53"/>
                  <a:pt x="29" y="53"/>
                  <a:pt x="27" y="52"/>
                </a:cubicBezTo>
                <a:cubicBezTo>
                  <a:pt x="20" y="59"/>
                  <a:pt x="20" y="59"/>
                  <a:pt x="20" y="59"/>
                </a:cubicBezTo>
                <a:cubicBezTo>
                  <a:pt x="24" y="62"/>
                  <a:pt x="29" y="63"/>
                  <a:pt x="34" y="63"/>
                </a:cubicBezTo>
                <a:cubicBezTo>
                  <a:pt x="39" y="63"/>
                  <a:pt x="43" y="62"/>
                  <a:pt x="47" y="59"/>
                </a:cubicBezTo>
                <a:close/>
                <a:moveTo>
                  <a:pt x="60" y="47"/>
                </a:moveTo>
                <a:cubicBezTo>
                  <a:pt x="62" y="43"/>
                  <a:pt x="63" y="39"/>
                  <a:pt x="63" y="34"/>
                </a:cubicBezTo>
                <a:cubicBezTo>
                  <a:pt x="63" y="29"/>
                  <a:pt x="62" y="24"/>
                  <a:pt x="60" y="20"/>
                </a:cubicBezTo>
                <a:cubicBezTo>
                  <a:pt x="52" y="27"/>
                  <a:pt x="52" y="27"/>
                  <a:pt x="52" y="27"/>
                </a:cubicBezTo>
                <a:cubicBezTo>
                  <a:pt x="53" y="29"/>
                  <a:pt x="53" y="32"/>
                  <a:pt x="53" y="34"/>
                </a:cubicBezTo>
                <a:cubicBezTo>
                  <a:pt x="53" y="36"/>
                  <a:pt x="53" y="38"/>
                  <a:pt x="52" y="40"/>
                </a:cubicBezTo>
                <a:lnTo>
                  <a:pt x="60" y="47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11657" tIns="55828" rIns="111657" bIns="5582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Freeform 135"/>
          <p:cNvSpPr>
            <a:spLocks noEditPoints="1"/>
          </p:cNvSpPr>
          <p:nvPr/>
        </p:nvSpPr>
        <p:spPr bwMode="auto">
          <a:xfrm>
            <a:off x="6581597" y="3511808"/>
            <a:ext cx="370434" cy="346988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11657" tIns="55828" rIns="111657" bIns="5582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135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54" grpId="0" animBg="1"/>
      <p:bldP spid="51" grpId="0" animBg="1"/>
      <p:bldP spid="57" grpId="0" animBg="1"/>
      <p:bldP spid="67" grpId="0"/>
      <p:bldP spid="69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9"/>
          <p:cNvGrpSpPr/>
          <p:nvPr/>
        </p:nvGrpSpPr>
        <p:grpSpPr>
          <a:xfrm>
            <a:off x="5072138" y="2524732"/>
            <a:ext cx="1305896" cy="1605024"/>
            <a:chOff x="3606801" y="1795463"/>
            <a:chExt cx="928688" cy="1141413"/>
          </a:xfrm>
        </p:grpSpPr>
        <p:sp>
          <p:nvSpPr>
            <p:cNvPr id="6152" name="Freeform 8"/>
            <p:cNvSpPr>
              <a:spLocks/>
            </p:cNvSpPr>
            <p:nvPr/>
          </p:nvSpPr>
          <p:spPr bwMode="auto">
            <a:xfrm>
              <a:off x="3606801" y="1795463"/>
              <a:ext cx="928688" cy="1141413"/>
            </a:xfrm>
            <a:custGeom>
              <a:avLst/>
              <a:gdLst/>
              <a:ahLst/>
              <a:cxnLst>
                <a:cxn ang="0">
                  <a:pos x="3" y="110"/>
                </a:cxn>
                <a:cxn ang="0">
                  <a:pos x="247" y="0"/>
                </a:cxn>
                <a:cxn ang="0">
                  <a:pos x="247" y="303"/>
                </a:cxn>
                <a:cxn ang="0">
                  <a:pos x="21" y="303"/>
                </a:cxn>
                <a:cxn ang="0">
                  <a:pos x="3" y="110"/>
                </a:cxn>
              </a:cxnLst>
              <a:rect l="0" t="0" r="r" b="b"/>
              <a:pathLst>
                <a:path w="247" h="303">
                  <a:moveTo>
                    <a:pt x="3" y="110"/>
                  </a:moveTo>
                  <a:cubicBezTo>
                    <a:pt x="103" y="89"/>
                    <a:pt x="184" y="52"/>
                    <a:pt x="247" y="0"/>
                  </a:cubicBezTo>
                  <a:cubicBezTo>
                    <a:pt x="247" y="303"/>
                    <a:pt x="247" y="303"/>
                    <a:pt x="247" y="303"/>
                  </a:cubicBezTo>
                  <a:cubicBezTo>
                    <a:pt x="21" y="303"/>
                    <a:pt x="21" y="303"/>
                    <a:pt x="21" y="303"/>
                  </a:cubicBezTo>
                  <a:cubicBezTo>
                    <a:pt x="5" y="245"/>
                    <a:pt x="0" y="180"/>
                    <a:pt x="3" y="11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3962400" y="2350968"/>
              <a:ext cx="275623" cy="307615"/>
            </a:xfrm>
            <a:custGeom>
              <a:avLst/>
              <a:gdLst/>
              <a:ahLst/>
              <a:cxnLst>
                <a:cxn ang="0">
                  <a:pos x="374" y="158"/>
                </a:cxn>
                <a:cxn ang="0">
                  <a:pos x="352" y="158"/>
                </a:cxn>
                <a:cxn ang="0">
                  <a:pos x="209" y="0"/>
                </a:cxn>
                <a:cxn ang="0">
                  <a:pos x="67" y="158"/>
                </a:cxn>
                <a:cxn ang="0">
                  <a:pos x="44" y="158"/>
                </a:cxn>
                <a:cxn ang="0">
                  <a:pos x="0" y="203"/>
                </a:cxn>
                <a:cxn ang="0">
                  <a:pos x="0" y="414"/>
                </a:cxn>
                <a:cxn ang="0">
                  <a:pos x="44" y="478"/>
                </a:cxn>
                <a:cxn ang="0">
                  <a:pos x="374" y="478"/>
                </a:cxn>
                <a:cxn ang="0">
                  <a:pos x="428" y="414"/>
                </a:cxn>
                <a:cxn ang="0">
                  <a:pos x="428" y="203"/>
                </a:cxn>
                <a:cxn ang="0">
                  <a:pos x="374" y="158"/>
                </a:cxn>
                <a:cxn ang="0">
                  <a:pos x="247" y="414"/>
                </a:cxn>
                <a:cxn ang="0">
                  <a:pos x="172" y="414"/>
                </a:cxn>
                <a:cxn ang="0">
                  <a:pos x="186" y="309"/>
                </a:cxn>
                <a:cxn ang="0">
                  <a:pos x="161" y="265"/>
                </a:cxn>
                <a:cxn ang="0">
                  <a:pos x="210" y="216"/>
                </a:cxn>
                <a:cxn ang="0">
                  <a:pos x="258" y="264"/>
                </a:cxn>
                <a:cxn ang="0">
                  <a:pos x="232" y="310"/>
                </a:cxn>
                <a:cxn ang="0">
                  <a:pos x="247" y="414"/>
                </a:cxn>
                <a:cxn ang="0">
                  <a:pos x="112" y="158"/>
                </a:cxn>
                <a:cxn ang="0">
                  <a:pos x="209" y="45"/>
                </a:cxn>
                <a:cxn ang="0">
                  <a:pos x="307" y="158"/>
                </a:cxn>
                <a:cxn ang="0">
                  <a:pos x="112" y="158"/>
                </a:cxn>
              </a:cxnLst>
              <a:rect l="0" t="0" r="r" b="b"/>
              <a:pathLst>
                <a:path w="428" h="478">
                  <a:moveTo>
                    <a:pt x="374" y="158"/>
                  </a:moveTo>
                  <a:cubicBezTo>
                    <a:pt x="352" y="158"/>
                    <a:pt x="352" y="158"/>
                    <a:pt x="352" y="158"/>
                  </a:cubicBezTo>
                  <a:cubicBezTo>
                    <a:pt x="352" y="58"/>
                    <a:pt x="292" y="0"/>
                    <a:pt x="209" y="0"/>
                  </a:cubicBezTo>
                  <a:cubicBezTo>
                    <a:pt x="127" y="0"/>
                    <a:pt x="67" y="58"/>
                    <a:pt x="67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11" y="158"/>
                    <a:pt x="0" y="170"/>
                    <a:pt x="0" y="203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47"/>
                    <a:pt x="11" y="478"/>
                    <a:pt x="44" y="478"/>
                  </a:cubicBezTo>
                  <a:cubicBezTo>
                    <a:pt x="374" y="478"/>
                    <a:pt x="374" y="478"/>
                    <a:pt x="374" y="478"/>
                  </a:cubicBezTo>
                  <a:cubicBezTo>
                    <a:pt x="407" y="478"/>
                    <a:pt x="428" y="447"/>
                    <a:pt x="428" y="414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8" y="170"/>
                    <a:pt x="407" y="158"/>
                    <a:pt x="374" y="158"/>
                  </a:cubicBezTo>
                  <a:moveTo>
                    <a:pt x="247" y="414"/>
                  </a:moveTo>
                  <a:cubicBezTo>
                    <a:pt x="172" y="414"/>
                    <a:pt x="172" y="414"/>
                    <a:pt x="172" y="41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71" y="301"/>
                    <a:pt x="161" y="283"/>
                    <a:pt x="161" y="265"/>
                  </a:cubicBezTo>
                  <a:cubicBezTo>
                    <a:pt x="161" y="238"/>
                    <a:pt x="183" y="216"/>
                    <a:pt x="210" y="216"/>
                  </a:cubicBezTo>
                  <a:cubicBezTo>
                    <a:pt x="236" y="216"/>
                    <a:pt x="258" y="237"/>
                    <a:pt x="258" y="264"/>
                  </a:cubicBezTo>
                  <a:cubicBezTo>
                    <a:pt x="258" y="282"/>
                    <a:pt x="248" y="302"/>
                    <a:pt x="232" y="310"/>
                  </a:cubicBezTo>
                  <a:lnTo>
                    <a:pt x="247" y="414"/>
                  </a:lnTo>
                  <a:close/>
                  <a:moveTo>
                    <a:pt x="112" y="158"/>
                  </a:moveTo>
                  <a:cubicBezTo>
                    <a:pt x="112" y="66"/>
                    <a:pt x="161" y="45"/>
                    <a:pt x="209" y="45"/>
                  </a:cubicBezTo>
                  <a:cubicBezTo>
                    <a:pt x="258" y="45"/>
                    <a:pt x="307" y="66"/>
                    <a:pt x="307" y="158"/>
                  </a:cubicBezTo>
                  <a:lnTo>
                    <a:pt x="112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" name="Group 50"/>
          <p:cNvGrpSpPr/>
          <p:nvPr/>
        </p:nvGrpSpPr>
        <p:grpSpPr>
          <a:xfrm>
            <a:off x="6462860" y="2520266"/>
            <a:ext cx="1303663" cy="1609489"/>
            <a:chOff x="4595813" y="1792288"/>
            <a:chExt cx="927100" cy="1144588"/>
          </a:xfrm>
        </p:grpSpPr>
        <p:sp>
          <p:nvSpPr>
            <p:cNvPr id="6153" name="Freeform 9"/>
            <p:cNvSpPr>
              <a:spLocks/>
            </p:cNvSpPr>
            <p:nvPr/>
          </p:nvSpPr>
          <p:spPr bwMode="auto">
            <a:xfrm>
              <a:off x="4595813" y="1792288"/>
              <a:ext cx="927100" cy="1144588"/>
            </a:xfrm>
            <a:custGeom>
              <a:avLst/>
              <a:gdLst/>
              <a:ahLst/>
              <a:cxnLst>
                <a:cxn ang="0">
                  <a:pos x="220" y="304"/>
                </a:cxn>
                <a:cxn ang="0">
                  <a:pos x="0" y="304"/>
                </a:cxn>
                <a:cxn ang="0">
                  <a:pos x="0" y="0"/>
                </a:cxn>
                <a:cxn ang="0">
                  <a:pos x="246" y="111"/>
                </a:cxn>
                <a:cxn ang="0">
                  <a:pos x="220" y="304"/>
                </a:cxn>
              </a:cxnLst>
              <a:rect l="0" t="0" r="r" b="b"/>
              <a:pathLst>
                <a:path w="246" h="304">
                  <a:moveTo>
                    <a:pt x="220" y="304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" y="56"/>
                    <a:pt x="158" y="93"/>
                    <a:pt x="246" y="111"/>
                  </a:cubicBezTo>
                  <a:cubicBezTo>
                    <a:pt x="243" y="183"/>
                    <a:pt x="235" y="247"/>
                    <a:pt x="220" y="30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00"/>
            <p:cNvSpPr>
              <a:spLocks noEditPoints="1"/>
            </p:cNvSpPr>
            <p:nvPr/>
          </p:nvSpPr>
          <p:spPr bwMode="auto">
            <a:xfrm>
              <a:off x="4800600" y="2355899"/>
              <a:ext cx="323697" cy="310304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Group 51"/>
          <p:cNvGrpSpPr/>
          <p:nvPr/>
        </p:nvGrpSpPr>
        <p:grpSpPr>
          <a:xfrm>
            <a:off x="5208308" y="4219046"/>
            <a:ext cx="1169725" cy="1439834"/>
            <a:chOff x="3703638" y="3000375"/>
            <a:chExt cx="831850" cy="1023938"/>
          </a:xfrm>
        </p:grpSpPr>
        <p:sp>
          <p:nvSpPr>
            <p:cNvPr id="6155" name="Freeform 11"/>
            <p:cNvSpPr>
              <a:spLocks/>
            </p:cNvSpPr>
            <p:nvPr/>
          </p:nvSpPr>
          <p:spPr bwMode="auto">
            <a:xfrm>
              <a:off x="3703638" y="3000375"/>
              <a:ext cx="831850" cy="1023938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272"/>
                </a:cxn>
                <a:cxn ang="0">
                  <a:pos x="0" y="0"/>
                </a:cxn>
                <a:cxn ang="0">
                  <a:pos x="221" y="0"/>
                </a:cxn>
              </a:cxnLst>
              <a:rect l="0" t="0" r="r" b="b"/>
              <a:pathLst>
                <a:path w="221" h="272">
                  <a:moveTo>
                    <a:pt x="221" y="0"/>
                  </a:moveTo>
                  <a:cubicBezTo>
                    <a:pt x="221" y="272"/>
                    <a:pt x="221" y="272"/>
                    <a:pt x="221" y="272"/>
                  </a:cubicBezTo>
                  <a:cubicBezTo>
                    <a:pt x="108" y="207"/>
                    <a:pt x="34" y="116"/>
                    <a:pt x="0" y="0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31"/>
            <p:cNvSpPr>
              <a:spLocks/>
            </p:cNvSpPr>
            <p:nvPr/>
          </p:nvSpPr>
          <p:spPr bwMode="auto">
            <a:xfrm>
              <a:off x="4077352" y="3159042"/>
              <a:ext cx="321341" cy="326210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52"/>
          <p:cNvGrpSpPr/>
          <p:nvPr/>
        </p:nvGrpSpPr>
        <p:grpSpPr>
          <a:xfrm>
            <a:off x="6462860" y="4219046"/>
            <a:ext cx="1145170" cy="1446530"/>
            <a:chOff x="4595813" y="3000375"/>
            <a:chExt cx="814388" cy="1028700"/>
          </a:xfrm>
        </p:grpSpPr>
        <p:sp>
          <p:nvSpPr>
            <p:cNvPr id="6154" name="Freeform 10"/>
            <p:cNvSpPr>
              <a:spLocks/>
            </p:cNvSpPr>
            <p:nvPr/>
          </p:nvSpPr>
          <p:spPr bwMode="auto">
            <a:xfrm>
              <a:off x="4595813" y="3000375"/>
              <a:ext cx="814388" cy="10287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" y="0"/>
                </a:cxn>
                <a:cxn ang="0">
                  <a:pos x="0" y="273"/>
                </a:cxn>
                <a:cxn ang="0">
                  <a:pos x="0" y="0"/>
                </a:cxn>
              </a:cxnLst>
              <a:rect l="0" t="0" r="r" b="b"/>
              <a:pathLst>
                <a:path w="216" h="273">
                  <a:moveTo>
                    <a:pt x="0" y="0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178" y="134"/>
                    <a:pt x="106" y="225"/>
                    <a:pt x="0" y="27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62"/>
            <p:cNvSpPr>
              <a:spLocks noEditPoints="1"/>
            </p:cNvSpPr>
            <p:nvPr/>
          </p:nvSpPr>
          <p:spPr bwMode="auto">
            <a:xfrm>
              <a:off x="4737209" y="3175053"/>
              <a:ext cx="330417" cy="333059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Group 17"/>
          <p:cNvGrpSpPr/>
          <p:nvPr/>
        </p:nvGrpSpPr>
        <p:grpSpPr>
          <a:xfrm>
            <a:off x="1620681" y="2110451"/>
            <a:ext cx="2124026" cy="716484"/>
            <a:chOff x="844734" y="1952199"/>
            <a:chExt cx="2287091" cy="387461"/>
          </a:xfrm>
        </p:grpSpPr>
        <p:sp>
          <p:nvSpPr>
            <p:cNvPr id="26" name="Footer Text"/>
            <p:cNvSpPr txBox="1"/>
            <p:nvPr/>
          </p:nvSpPr>
          <p:spPr>
            <a:xfrm>
              <a:off x="844734" y="2099987"/>
              <a:ext cx="2287091" cy="2396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78588" y="1952199"/>
              <a:ext cx="1353237" cy="12774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Group 32"/>
          <p:cNvGrpSpPr/>
          <p:nvPr/>
        </p:nvGrpSpPr>
        <p:grpSpPr>
          <a:xfrm>
            <a:off x="1780240" y="4973662"/>
            <a:ext cx="2124026" cy="730660"/>
            <a:chOff x="844734" y="1957547"/>
            <a:chExt cx="2287091" cy="362048"/>
          </a:xfrm>
        </p:grpSpPr>
        <p:sp>
          <p:nvSpPr>
            <p:cNvPr id="29" name="Footer Text"/>
            <p:cNvSpPr txBox="1"/>
            <p:nvPr/>
          </p:nvSpPr>
          <p:spPr>
            <a:xfrm>
              <a:off x="844734" y="2099987"/>
              <a:ext cx="2287091" cy="2196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78588" y="1957547"/>
              <a:ext cx="1353237" cy="1170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38"/>
          <p:cNvGrpSpPr/>
          <p:nvPr/>
        </p:nvGrpSpPr>
        <p:grpSpPr>
          <a:xfrm>
            <a:off x="9010428" y="2081363"/>
            <a:ext cx="2124026" cy="679307"/>
            <a:chOff x="844734" y="1932077"/>
            <a:chExt cx="2287091" cy="483090"/>
          </a:xfrm>
        </p:grpSpPr>
        <p:sp>
          <p:nvSpPr>
            <p:cNvPr id="32" name="Footer Text"/>
            <p:cNvSpPr txBox="1"/>
            <p:nvPr/>
          </p:nvSpPr>
          <p:spPr>
            <a:xfrm>
              <a:off x="844734" y="2099986"/>
              <a:ext cx="2287091" cy="315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4734" y="1932077"/>
              <a:ext cx="1353237" cy="16798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44"/>
          <p:cNvGrpSpPr/>
          <p:nvPr/>
        </p:nvGrpSpPr>
        <p:grpSpPr>
          <a:xfrm>
            <a:off x="8796127" y="4973677"/>
            <a:ext cx="2124026" cy="730657"/>
            <a:chOff x="844734" y="1957547"/>
            <a:chExt cx="2287091" cy="362045"/>
          </a:xfrm>
        </p:grpSpPr>
        <p:sp>
          <p:nvSpPr>
            <p:cNvPr id="35" name="Footer Text"/>
            <p:cNvSpPr txBox="1"/>
            <p:nvPr/>
          </p:nvSpPr>
          <p:spPr>
            <a:xfrm>
              <a:off x="844734" y="2099985"/>
              <a:ext cx="2287091" cy="2196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。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4734" y="1957547"/>
              <a:ext cx="1353237" cy="11704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81"/>
          <p:cNvGrpSpPr/>
          <p:nvPr/>
        </p:nvGrpSpPr>
        <p:grpSpPr>
          <a:xfrm flipV="1">
            <a:off x="4104622" y="5185996"/>
            <a:ext cx="1573399" cy="308440"/>
            <a:chOff x="2712812" y="1457456"/>
            <a:chExt cx="1118923" cy="223062"/>
          </a:xfrm>
        </p:grpSpPr>
        <p:cxnSp>
          <p:nvCxnSpPr>
            <p:cNvPr id="38" name="Straight Connector 37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V="1">
              <a:off x="2712812" y="1457456"/>
              <a:ext cx="879870" cy="1615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81"/>
          <p:cNvGrpSpPr/>
          <p:nvPr/>
        </p:nvGrpSpPr>
        <p:grpSpPr>
          <a:xfrm flipH="1" flipV="1">
            <a:off x="7094192" y="5187112"/>
            <a:ext cx="1492394" cy="306207"/>
            <a:chOff x="2770419" y="1459071"/>
            <a:chExt cx="1061316" cy="221447"/>
          </a:xfrm>
        </p:grpSpPr>
        <p:cxnSp>
          <p:nvCxnSpPr>
            <p:cNvPr id="41" name="Straight Connector 40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 flipV="1">
              <a:off x="2770419" y="1459071"/>
              <a:ext cx="822263" cy="2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1"/>
          <p:cNvGrpSpPr/>
          <p:nvPr/>
        </p:nvGrpSpPr>
        <p:grpSpPr>
          <a:xfrm>
            <a:off x="3964917" y="2626349"/>
            <a:ext cx="1573399" cy="308440"/>
            <a:chOff x="2712812" y="1457456"/>
            <a:chExt cx="1118923" cy="223062"/>
          </a:xfrm>
        </p:grpSpPr>
        <p:cxnSp>
          <p:nvCxnSpPr>
            <p:cNvPr id="44" name="Straight Connector 43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0800000" flipV="1">
              <a:off x="2712812" y="1457456"/>
              <a:ext cx="879870" cy="1615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81"/>
          <p:cNvGrpSpPr/>
          <p:nvPr/>
        </p:nvGrpSpPr>
        <p:grpSpPr>
          <a:xfrm flipH="1">
            <a:off x="7317584" y="2627465"/>
            <a:ext cx="1492394" cy="306207"/>
            <a:chOff x="2770419" y="1459071"/>
            <a:chExt cx="1061316" cy="221447"/>
          </a:xfrm>
        </p:grpSpPr>
        <p:cxnSp>
          <p:nvCxnSpPr>
            <p:cNvPr id="47" name="Straight Connector 46"/>
            <p:cNvCxnSpPr/>
            <p:nvPr/>
          </p:nvCxnSpPr>
          <p:spPr>
            <a:xfrm flipH="1" flipV="1">
              <a:off x="3592681" y="1460250"/>
              <a:ext cx="239054" cy="220268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770419" y="1459071"/>
              <a:ext cx="822263" cy="2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chemeClr val="bg1">
                  <a:lumMod val="6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223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Block Arc 45"/>
          <p:cNvSpPr/>
          <p:nvPr/>
        </p:nvSpPr>
        <p:spPr>
          <a:xfrm rot="2700000">
            <a:off x="2474960" y="2885796"/>
            <a:ext cx="2279282" cy="2279281"/>
          </a:xfrm>
          <a:prstGeom prst="blockArc">
            <a:avLst>
              <a:gd name="adj1" fmla="val 19782491"/>
              <a:gd name="adj2" fmla="val 13507335"/>
              <a:gd name="adj3" fmla="val 65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" name="Group 110"/>
          <p:cNvGrpSpPr/>
          <p:nvPr/>
        </p:nvGrpSpPr>
        <p:grpSpPr>
          <a:xfrm>
            <a:off x="1481619" y="2496599"/>
            <a:ext cx="3668150" cy="3814224"/>
            <a:chOff x="630206" y="1507089"/>
            <a:chExt cx="2608605" cy="2712486"/>
          </a:xfrm>
        </p:grpSpPr>
        <p:grpSp>
          <p:nvGrpSpPr>
            <p:cNvPr id="5" name="Group 53"/>
            <p:cNvGrpSpPr/>
            <p:nvPr/>
          </p:nvGrpSpPr>
          <p:grpSpPr>
            <a:xfrm rot="21351568">
              <a:off x="630206" y="3582137"/>
              <a:ext cx="1112944" cy="637438"/>
              <a:chOff x="2355915" y="3857572"/>
              <a:chExt cx="1347923" cy="772022"/>
            </a:xfrm>
          </p:grpSpPr>
          <p:sp>
            <p:nvSpPr>
              <p:cNvPr id="31" name="Rectangle 30"/>
              <p:cNvSpPr/>
              <p:nvPr/>
            </p:nvSpPr>
            <p:spPr>
              <a:xfrm rot="2700000">
                <a:off x="3093973" y="3472415"/>
                <a:ext cx="224707" cy="99502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 rot="2700000">
                <a:off x="2538069" y="4020237"/>
                <a:ext cx="427203" cy="791512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0" name="Block Arc 29"/>
            <p:cNvSpPr/>
            <p:nvPr/>
          </p:nvSpPr>
          <p:spPr>
            <a:xfrm rot="2700000">
              <a:off x="1114680" y="1507089"/>
              <a:ext cx="2124132" cy="2124131"/>
            </a:xfrm>
            <a:prstGeom prst="blockArc">
              <a:avLst>
                <a:gd name="adj1" fmla="val 21433357"/>
                <a:gd name="adj2" fmla="val 13378235"/>
                <a:gd name="adj3" fmla="val 474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9" name="Block Arc 48"/>
          <p:cNvSpPr/>
          <p:nvPr/>
        </p:nvSpPr>
        <p:spPr>
          <a:xfrm rot="2700000">
            <a:off x="2787753" y="3198589"/>
            <a:ext cx="1653696" cy="1653694"/>
          </a:xfrm>
          <a:prstGeom prst="blockArc">
            <a:avLst>
              <a:gd name="adj1" fmla="val 17805926"/>
              <a:gd name="adj2" fmla="val 13444767"/>
              <a:gd name="adj3" fmla="val 748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 rot="2700000">
            <a:off x="3037985" y="3448822"/>
            <a:ext cx="1153230" cy="11532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" name="Group 73"/>
          <p:cNvGrpSpPr/>
          <p:nvPr/>
        </p:nvGrpSpPr>
        <p:grpSpPr>
          <a:xfrm>
            <a:off x="3668800" y="2578015"/>
            <a:ext cx="3167070" cy="306208"/>
            <a:chOff x="2901397" y="1463917"/>
            <a:chExt cx="2252262" cy="221448"/>
          </a:xfrm>
        </p:grpSpPr>
        <p:cxnSp>
          <p:nvCxnSpPr>
            <p:cNvPr id="60" name="Straight Connector 59"/>
            <p:cNvCxnSpPr/>
            <p:nvPr/>
          </p:nvCxnSpPr>
          <p:spPr>
            <a:xfrm flipH="1" flipV="1">
              <a:off x="4914605" y="1465097"/>
              <a:ext cx="239054" cy="220268"/>
            </a:xfrm>
            <a:prstGeom prst="line">
              <a:avLst/>
            </a:prstGeom>
            <a:ln w="1270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0800000">
              <a:off x="2901397" y="1463917"/>
              <a:ext cx="2013208" cy="1615"/>
            </a:xfrm>
            <a:prstGeom prst="line">
              <a:avLst/>
            </a:prstGeom>
            <a:ln w="1270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3"/>
          <p:cNvGrpSpPr/>
          <p:nvPr/>
        </p:nvGrpSpPr>
        <p:grpSpPr>
          <a:xfrm>
            <a:off x="3668801" y="2966276"/>
            <a:ext cx="2646018" cy="306208"/>
            <a:chOff x="2901397" y="1463917"/>
            <a:chExt cx="1881716" cy="221448"/>
          </a:xfrm>
        </p:grpSpPr>
        <p:cxnSp>
          <p:nvCxnSpPr>
            <p:cNvPr id="68" name="Straight Connector 67"/>
            <p:cNvCxnSpPr/>
            <p:nvPr/>
          </p:nvCxnSpPr>
          <p:spPr>
            <a:xfrm flipH="1" flipV="1">
              <a:off x="4544059" y="1465097"/>
              <a:ext cx="239054" cy="220268"/>
            </a:xfrm>
            <a:prstGeom prst="line">
              <a:avLst/>
            </a:prstGeom>
            <a:ln w="1270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2901397" y="1463917"/>
              <a:ext cx="1642662" cy="1615"/>
            </a:xfrm>
            <a:prstGeom prst="line">
              <a:avLst/>
            </a:prstGeom>
            <a:ln w="1270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3"/>
          <p:cNvGrpSpPr/>
          <p:nvPr/>
        </p:nvGrpSpPr>
        <p:grpSpPr>
          <a:xfrm>
            <a:off x="3668801" y="3263400"/>
            <a:ext cx="2202716" cy="306211"/>
            <a:chOff x="2683251" y="1463915"/>
            <a:chExt cx="1566462" cy="221450"/>
          </a:xfrm>
        </p:grpSpPr>
        <p:cxnSp>
          <p:nvCxnSpPr>
            <p:cNvPr id="82" name="Straight Connector 81"/>
            <p:cNvCxnSpPr/>
            <p:nvPr/>
          </p:nvCxnSpPr>
          <p:spPr>
            <a:xfrm flipH="1" flipV="1">
              <a:off x="4010659" y="1465097"/>
              <a:ext cx="239054" cy="220268"/>
            </a:xfrm>
            <a:prstGeom prst="line">
              <a:avLst/>
            </a:prstGeom>
            <a:ln w="1270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 flipV="1">
              <a:off x="2683251" y="1463915"/>
              <a:ext cx="1325760" cy="1182"/>
            </a:xfrm>
            <a:prstGeom prst="line">
              <a:avLst/>
            </a:prstGeom>
            <a:ln w="1270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73"/>
          <p:cNvGrpSpPr/>
          <p:nvPr/>
        </p:nvGrpSpPr>
        <p:grpSpPr>
          <a:xfrm>
            <a:off x="4065257" y="3612241"/>
            <a:ext cx="1285208" cy="304577"/>
            <a:chOff x="2683251" y="1465095"/>
            <a:chExt cx="913976" cy="220268"/>
          </a:xfrm>
        </p:grpSpPr>
        <p:cxnSp>
          <p:nvCxnSpPr>
            <p:cNvPr id="88" name="Straight Connector 87"/>
            <p:cNvCxnSpPr/>
            <p:nvPr/>
          </p:nvCxnSpPr>
          <p:spPr>
            <a:xfrm flipH="1" flipV="1">
              <a:off x="3358173" y="1465095"/>
              <a:ext cx="239054" cy="220268"/>
            </a:xfrm>
            <a:prstGeom prst="line">
              <a:avLst/>
            </a:prstGeom>
            <a:ln w="1270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2683251" y="1465097"/>
              <a:ext cx="674922" cy="1615"/>
            </a:xfrm>
            <a:prstGeom prst="line">
              <a:avLst/>
            </a:prstGeom>
            <a:ln w="1270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 Placeholder 3"/>
          <p:cNvSpPr txBox="1">
            <a:spLocks/>
          </p:cNvSpPr>
          <p:nvPr/>
        </p:nvSpPr>
        <p:spPr>
          <a:xfrm>
            <a:off x="6687493" y="3034161"/>
            <a:ext cx="410369" cy="26827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70%</a:t>
            </a:r>
          </a:p>
        </p:txBody>
      </p:sp>
      <p:sp>
        <p:nvSpPr>
          <p:cNvPr id="92" name="Text Placeholder 3"/>
          <p:cNvSpPr txBox="1">
            <a:spLocks/>
          </p:cNvSpPr>
          <p:nvPr/>
        </p:nvSpPr>
        <p:spPr>
          <a:xfrm>
            <a:off x="6181226" y="3420222"/>
            <a:ext cx="410369" cy="26827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65%</a:t>
            </a:r>
          </a:p>
        </p:txBody>
      </p:sp>
      <p:sp>
        <p:nvSpPr>
          <p:cNvPr id="93" name="Text Placeholder 3"/>
          <p:cNvSpPr txBox="1">
            <a:spLocks/>
          </p:cNvSpPr>
          <p:nvPr/>
        </p:nvSpPr>
        <p:spPr>
          <a:xfrm>
            <a:off x="5633387" y="3724799"/>
            <a:ext cx="410369" cy="26827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75%</a:t>
            </a:r>
          </a:p>
        </p:txBody>
      </p:sp>
      <p:sp>
        <p:nvSpPr>
          <p:cNvPr id="94" name="Text Placeholder 3"/>
          <p:cNvSpPr txBox="1">
            <a:spLocks/>
          </p:cNvSpPr>
          <p:nvPr/>
        </p:nvSpPr>
        <p:spPr>
          <a:xfrm>
            <a:off x="5111020" y="4104011"/>
            <a:ext cx="524181" cy="268279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85829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100%</a:t>
            </a:r>
          </a:p>
        </p:txBody>
      </p:sp>
      <p:sp>
        <p:nvSpPr>
          <p:cNvPr id="95" name="Freeform 46"/>
          <p:cNvSpPr>
            <a:spLocks noEditPoints="1"/>
          </p:cNvSpPr>
          <p:nvPr/>
        </p:nvSpPr>
        <p:spPr bwMode="auto">
          <a:xfrm>
            <a:off x="7345914" y="2509324"/>
            <a:ext cx="698709" cy="698709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Freeform 46"/>
          <p:cNvSpPr>
            <a:spLocks noEditPoints="1"/>
          </p:cNvSpPr>
          <p:nvPr/>
        </p:nvSpPr>
        <p:spPr bwMode="auto">
          <a:xfrm>
            <a:off x="7345914" y="3540633"/>
            <a:ext cx="698709" cy="698709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Freeform 46"/>
          <p:cNvSpPr>
            <a:spLocks noEditPoints="1"/>
          </p:cNvSpPr>
          <p:nvPr/>
        </p:nvSpPr>
        <p:spPr bwMode="auto">
          <a:xfrm>
            <a:off x="7345914" y="4558683"/>
            <a:ext cx="698709" cy="698709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Freeform 46"/>
          <p:cNvSpPr>
            <a:spLocks noEditPoints="1"/>
          </p:cNvSpPr>
          <p:nvPr/>
        </p:nvSpPr>
        <p:spPr bwMode="auto">
          <a:xfrm>
            <a:off x="7345914" y="5576734"/>
            <a:ext cx="698709" cy="698709"/>
          </a:xfrm>
          <a:custGeom>
            <a:avLst/>
            <a:gdLst/>
            <a:ahLst/>
            <a:cxnLst>
              <a:cxn ang="0">
                <a:pos x="55" y="44"/>
              </a:cxn>
              <a:cxn ang="0">
                <a:pos x="44" y="55"/>
              </a:cxn>
              <a:cxn ang="0">
                <a:pos x="10" y="55"/>
              </a:cxn>
              <a:cxn ang="0">
                <a:pos x="0" y="44"/>
              </a:cxn>
              <a:cxn ang="0">
                <a:pos x="0" y="10"/>
              </a:cxn>
              <a:cxn ang="0">
                <a:pos x="10" y="0"/>
              </a:cxn>
              <a:cxn ang="0">
                <a:pos x="44" y="0"/>
              </a:cxn>
              <a:cxn ang="0">
                <a:pos x="55" y="10"/>
              </a:cxn>
              <a:cxn ang="0">
                <a:pos x="55" y="44"/>
              </a:cxn>
              <a:cxn ang="0">
                <a:pos x="46" y="20"/>
              </a:cxn>
              <a:cxn ang="0">
                <a:pos x="46" y="17"/>
              </a:cxn>
              <a:cxn ang="0">
                <a:pos x="42" y="13"/>
              </a:cxn>
              <a:cxn ang="0">
                <a:pos x="39" y="13"/>
              </a:cxn>
              <a:cxn ang="0">
                <a:pos x="23" y="30"/>
              </a:cxn>
              <a:cxn ang="0">
                <a:pos x="15" y="22"/>
              </a:cxn>
              <a:cxn ang="0">
                <a:pos x="12" y="22"/>
              </a:cxn>
              <a:cxn ang="0">
                <a:pos x="8" y="26"/>
              </a:cxn>
              <a:cxn ang="0">
                <a:pos x="8" y="29"/>
              </a:cxn>
              <a:cxn ang="0">
                <a:pos x="21" y="42"/>
              </a:cxn>
              <a:cxn ang="0">
                <a:pos x="24" y="42"/>
              </a:cxn>
              <a:cxn ang="0">
                <a:pos x="46" y="20"/>
              </a:cxn>
            </a:cxnLst>
            <a:rect l="0" t="0" r="r" b="b"/>
            <a:pathLst>
              <a:path w="55" h="55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0" name="Group 30"/>
          <p:cNvGrpSpPr/>
          <p:nvPr/>
        </p:nvGrpSpPr>
        <p:grpSpPr>
          <a:xfrm>
            <a:off x="8203117" y="2512003"/>
            <a:ext cx="2466605" cy="703758"/>
            <a:chOff x="1270277" y="1233504"/>
            <a:chExt cx="3048000" cy="500478"/>
          </a:xfrm>
        </p:grpSpPr>
        <p:sp>
          <p:nvSpPr>
            <p:cNvPr id="100" name="Text Placeholder 3"/>
            <p:cNvSpPr txBox="1">
              <a:spLocks/>
            </p:cNvSpPr>
            <p:nvPr/>
          </p:nvSpPr>
          <p:spPr>
            <a:xfrm>
              <a:off x="1270277" y="1233504"/>
              <a:ext cx="1552979" cy="167987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31518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11" name="Group 30"/>
          <p:cNvGrpSpPr/>
          <p:nvPr/>
        </p:nvGrpSpPr>
        <p:grpSpPr>
          <a:xfrm>
            <a:off x="8203117" y="3543312"/>
            <a:ext cx="2466605" cy="703758"/>
            <a:chOff x="1270277" y="1233504"/>
            <a:chExt cx="3048000" cy="500478"/>
          </a:xfrm>
        </p:grpSpPr>
        <p:sp>
          <p:nvSpPr>
            <p:cNvPr id="103" name="Text Placeholder 3"/>
            <p:cNvSpPr txBox="1">
              <a:spLocks/>
            </p:cNvSpPr>
            <p:nvPr/>
          </p:nvSpPr>
          <p:spPr>
            <a:xfrm>
              <a:off x="1270277" y="1233504"/>
              <a:ext cx="1552979" cy="167987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31518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grpSp>
        <p:nvGrpSpPr>
          <p:cNvPr id="12" name="Group 30"/>
          <p:cNvGrpSpPr/>
          <p:nvPr/>
        </p:nvGrpSpPr>
        <p:grpSpPr>
          <a:xfrm>
            <a:off x="8203117" y="4561362"/>
            <a:ext cx="2466605" cy="703758"/>
            <a:chOff x="1270277" y="1233504"/>
            <a:chExt cx="3048000" cy="500478"/>
          </a:xfrm>
        </p:grpSpPr>
        <p:sp>
          <p:nvSpPr>
            <p:cNvPr id="106" name="Text Placeholder 3"/>
            <p:cNvSpPr txBox="1">
              <a:spLocks/>
            </p:cNvSpPr>
            <p:nvPr/>
          </p:nvSpPr>
          <p:spPr>
            <a:xfrm>
              <a:off x="1270277" y="1233504"/>
              <a:ext cx="1552979" cy="167987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accent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31518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Group 30"/>
          <p:cNvGrpSpPr/>
          <p:nvPr/>
        </p:nvGrpSpPr>
        <p:grpSpPr>
          <a:xfrm>
            <a:off x="8203117" y="5579413"/>
            <a:ext cx="2466605" cy="703758"/>
            <a:chOff x="1270277" y="1233504"/>
            <a:chExt cx="3048000" cy="500478"/>
          </a:xfrm>
        </p:grpSpPr>
        <p:sp>
          <p:nvSpPr>
            <p:cNvPr id="109" name="Text Placeholder 3"/>
            <p:cNvSpPr txBox="1">
              <a:spLocks/>
            </p:cNvSpPr>
            <p:nvPr/>
          </p:nvSpPr>
          <p:spPr>
            <a:xfrm>
              <a:off x="1270277" y="1233504"/>
              <a:ext cx="1552979" cy="167987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 fontAlgn="auto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zh-CN" altLang="en-US">
                  <a:solidFill>
                    <a:schemeClr val="accent4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US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31518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85829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Please replace text, click add relevant headline, modify the text content, also can copy your content to this directly.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036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 animBg="1"/>
      <p:bldP spid="52" grpId="0" animBg="1"/>
      <p:bldP spid="91" grpId="0"/>
      <p:bldP spid="92" grpId="0"/>
      <p:bldP spid="93" grpId="0"/>
      <p:bldP spid="94" grpId="0"/>
      <p:bldP spid="95" grpId="0" animBg="1"/>
      <p:bldP spid="96" grpId="0" animBg="1"/>
      <p:bldP spid="97" grpId="0" animBg="1"/>
      <p:bldP spid="9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4297306" y="2096708"/>
            <a:ext cx="4209429" cy="4209427"/>
            <a:chOff x="4297306" y="2096708"/>
            <a:chExt cx="4209429" cy="4209427"/>
          </a:xfrm>
          <a:solidFill>
            <a:schemeClr val="accent5"/>
          </a:solidFill>
        </p:grpSpPr>
        <p:sp>
          <p:nvSpPr>
            <p:cNvPr id="43" name="任意多边形 42"/>
            <p:cNvSpPr/>
            <p:nvPr/>
          </p:nvSpPr>
          <p:spPr>
            <a:xfrm>
              <a:off x="5899445" y="3698845"/>
              <a:ext cx="1005151" cy="1005151"/>
            </a:xfrm>
            <a:custGeom>
              <a:avLst/>
              <a:gdLst>
                <a:gd name="connsiteX0" fmla="*/ 0 w 1005151"/>
                <a:gd name="connsiteY0" fmla="*/ 502576 h 1005151"/>
                <a:gd name="connsiteX1" fmla="*/ 502576 w 1005151"/>
                <a:gd name="connsiteY1" fmla="*/ 0 h 1005151"/>
                <a:gd name="connsiteX2" fmla="*/ 1005152 w 1005151"/>
                <a:gd name="connsiteY2" fmla="*/ 502576 h 1005151"/>
                <a:gd name="connsiteX3" fmla="*/ 502576 w 1005151"/>
                <a:gd name="connsiteY3" fmla="*/ 1005152 h 1005151"/>
                <a:gd name="connsiteX4" fmla="*/ 0 w 1005151"/>
                <a:gd name="connsiteY4" fmla="*/ 502576 h 100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151" h="1005151">
                  <a:moveTo>
                    <a:pt x="0" y="502576"/>
                  </a:moveTo>
                  <a:cubicBezTo>
                    <a:pt x="0" y="225011"/>
                    <a:pt x="225011" y="0"/>
                    <a:pt x="502576" y="0"/>
                  </a:cubicBezTo>
                  <a:cubicBezTo>
                    <a:pt x="780141" y="0"/>
                    <a:pt x="1005152" y="225011"/>
                    <a:pt x="1005152" y="502576"/>
                  </a:cubicBezTo>
                  <a:cubicBezTo>
                    <a:pt x="1005152" y="780141"/>
                    <a:pt x="780141" y="1005152"/>
                    <a:pt x="502576" y="1005152"/>
                  </a:cubicBezTo>
                  <a:cubicBezTo>
                    <a:pt x="225011" y="1005152"/>
                    <a:pt x="0" y="780141"/>
                    <a:pt x="0" y="502576"/>
                  </a:cubicBezTo>
                  <a:close/>
                </a:path>
              </a:pathLst>
            </a:cu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157361" tIns="157361" rIns="157361" bIns="157361" numCol="1" spcCol="1270" anchor="ctr" anchorCtr="0">
              <a:noAutofit/>
            </a:bodyPr>
            <a:lstStyle/>
            <a:p>
              <a:pPr lvl="0" algn="ctr" defTabSz="3556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</a:pPr>
              <a:endParaRPr lang="id-ID" sz="1400" b="0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5648162" y="2096708"/>
              <a:ext cx="1507716" cy="1507716"/>
            </a:xfrm>
            <a:custGeom>
              <a:avLst/>
              <a:gdLst>
                <a:gd name="connsiteX0" fmla="*/ 0 w 1507716"/>
                <a:gd name="connsiteY0" fmla="*/ 753858 h 1507716"/>
                <a:gd name="connsiteX1" fmla="*/ 753858 w 1507716"/>
                <a:gd name="connsiteY1" fmla="*/ 0 h 1507716"/>
                <a:gd name="connsiteX2" fmla="*/ 1507716 w 1507716"/>
                <a:gd name="connsiteY2" fmla="*/ 753858 h 1507716"/>
                <a:gd name="connsiteX3" fmla="*/ 753858 w 1507716"/>
                <a:gd name="connsiteY3" fmla="*/ 1507716 h 1507716"/>
                <a:gd name="connsiteX4" fmla="*/ 0 w 1507716"/>
                <a:gd name="connsiteY4" fmla="*/ 753858 h 150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716" h="1507716">
                  <a:moveTo>
                    <a:pt x="0" y="753858"/>
                  </a:moveTo>
                  <a:cubicBezTo>
                    <a:pt x="0" y="337514"/>
                    <a:pt x="337514" y="0"/>
                    <a:pt x="753858" y="0"/>
                  </a:cubicBezTo>
                  <a:cubicBezTo>
                    <a:pt x="1170202" y="0"/>
                    <a:pt x="1507716" y="337514"/>
                    <a:pt x="1507716" y="753858"/>
                  </a:cubicBezTo>
                  <a:cubicBezTo>
                    <a:pt x="1507716" y="1170202"/>
                    <a:pt x="1170202" y="1507716"/>
                    <a:pt x="753858" y="1507716"/>
                  </a:cubicBezTo>
                  <a:cubicBezTo>
                    <a:pt x="337514" y="1507716"/>
                    <a:pt x="0" y="1170202"/>
                    <a:pt x="0" y="7538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30960" tIns="230960" rIns="230960" bIns="230960" numCol="1" spcCol="1270" anchor="ctr" anchorCtr="0">
              <a:noAutofit/>
            </a:bodyPr>
            <a:lstStyle/>
            <a:p>
              <a:pPr lvl="0" algn="ctr" defTabSz="3556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</a:pPr>
              <a:endParaRPr lang="id-ID" sz="1400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6999019" y="3447563"/>
              <a:ext cx="1507716" cy="1507716"/>
            </a:xfrm>
            <a:custGeom>
              <a:avLst/>
              <a:gdLst>
                <a:gd name="connsiteX0" fmla="*/ 0 w 1507716"/>
                <a:gd name="connsiteY0" fmla="*/ 753858 h 1507716"/>
                <a:gd name="connsiteX1" fmla="*/ 753858 w 1507716"/>
                <a:gd name="connsiteY1" fmla="*/ 0 h 1507716"/>
                <a:gd name="connsiteX2" fmla="*/ 1507716 w 1507716"/>
                <a:gd name="connsiteY2" fmla="*/ 753858 h 1507716"/>
                <a:gd name="connsiteX3" fmla="*/ 753858 w 1507716"/>
                <a:gd name="connsiteY3" fmla="*/ 1507716 h 1507716"/>
                <a:gd name="connsiteX4" fmla="*/ 0 w 1507716"/>
                <a:gd name="connsiteY4" fmla="*/ 753858 h 150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716" h="1507716">
                  <a:moveTo>
                    <a:pt x="0" y="753858"/>
                  </a:moveTo>
                  <a:cubicBezTo>
                    <a:pt x="0" y="337514"/>
                    <a:pt x="337514" y="0"/>
                    <a:pt x="753858" y="0"/>
                  </a:cubicBezTo>
                  <a:cubicBezTo>
                    <a:pt x="1170202" y="0"/>
                    <a:pt x="1507716" y="337514"/>
                    <a:pt x="1507716" y="753858"/>
                  </a:cubicBezTo>
                  <a:cubicBezTo>
                    <a:pt x="1507716" y="1170202"/>
                    <a:pt x="1170202" y="1507716"/>
                    <a:pt x="753858" y="1507716"/>
                  </a:cubicBezTo>
                  <a:cubicBezTo>
                    <a:pt x="337514" y="1507716"/>
                    <a:pt x="0" y="1170202"/>
                    <a:pt x="0" y="753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30960" tIns="230960" rIns="230960" bIns="230960" numCol="1" spcCol="1270" anchor="ctr" anchorCtr="0">
              <a:noAutofit/>
            </a:bodyPr>
            <a:lstStyle/>
            <a:p>
              <a:pPr lvl="0" algn="ctr" defTabSz="3556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</a:pPr>
              <a:endParaRPr lang="id-ID" sz="1400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5648162" y="4798419"/>
              <a:ext cx="1507716" cy="1507716"/>
            </a:xfrm>
            <a:custGeom>
              <a:avLst/>
              <a:gdLst>
                <a:gd name="connsiteX0" fmla="*/ 0 w 1507716"/>
                <a:gd name="connsiteY0" fmla="*/ 753858 h 1507716"/>
                <a:gd name="connsiteX1" fmla="*/ 753858 w 1507716"/>
                <a:gd name="connsiteY1" fmla="*/ 0 h 1507716"/>
                <a:gd name="connsiteX2" fmla="*/ 1507716 w 1507716"/>
                <a:gd name="connsiteY2" fmla="*/ 753858 h 1507716"/>
                <a:gd name="connsiteX3" fmla="*/ 753858 w 1507716"/>
                <a:gd name="connsiteY3" fmla="*/ 1507716 h 1507716"/>
                <a:gd name="connsiteX4" fmla="*/ 0 w 1507716"/>
                <a:gd name="connsiteY4" fmla="*/ 753858 h 150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716" h="1507716">
                  <a:moveTo>
                    <a:pt x="0" y="753858"/>
                  </a:moveTo>
                  <a:cubicBezTo>
                    <a:pt x="0" y="337514"/>
                    <a:pt x="337514" y="0"/>
                    <a:pt x="753858" y="0"/>
                  </a:cubicBezTo>
                  <a:cubicBezTo>
                    <a:pt x="1170202" y="0"/>
                    <a:pt x="1507716" y="337514"/>
                    <a:pt x="1507716" y="753858"/>
                  </a:cubicBezTo>
                  <a:cubicBezTo>
                    <a:pt x="1507716" y="1170202"/>
                    <a:pt x="1170202" y="1507716"/>
                    <a:pt x="753858" y="1507716"/>
                  </a:cubicBezTo>
                  <a:cubicBezTo>
                    <a:pt x="337514" y="1507716"/>
                    <a:pt x="0" y="1170202"/>
                    <a:pt x="0" y="7538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30960" tIns="230960" rIns="230960" bIns="230960" numCol="1" spcCol="1270" anchor="ctr" anchorCtr="0">
              <a:noAutofit/>
            </a:bodyPr>
            <a:lstStyle/>
            <a:p>
              <a:pPr lvl="0" algn="ctr" defTabSz="3556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</a:pPr>
              <a:endParaRPr lang="id-ID" sz="1400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4297306" y="3447563"/>
              <a:ext cx="1507716" cy="1507716"/>
            </a:xfrm>
            <a:custGeom>
              <a:avLst/>
              <a:gdLst>
                <a:gd name="connsiteX0" fmla="*/ 0 w 1507716"/>
                <a:gd name="connsiteY0" fmla="*/ 753858 h 1507716"/>
                <a:gd name="connsiteX1" fmla="*/ 753858 w 1507716"/>
                <a:gd name="connsiteY1" fmla="*/ 0 h 1507716"/>
                <a:gd name="connsiteX2" fmla="*/ 1507716 w 1507716"/>
                <a:gd name="connsiteY2" fmla="*/ 753858 h 1507716"/>
                <a:gd name="connsiteX3" fmla="*/ 753858 w 1507716"/>
                <a:gd name="connsiteY3" fmla="*/ 1507716 h 1507716"/>
                <a:gd name="connsiteX4" fmla="*/ 0 w 1507716"/>
                <a:gd name="connsiteY4" fmla="*/ 753858 h 1507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7716" h="1507716">
                  <a:moveTo>
                    <a:pt x="0" y="753858"/>
                  </a:moveTo>
                  <a:cubicBezTo>
                    <a:pt x="0" y="337514"/>
                    <a:pt x="337514" y="0"/>
                    <a:pt x="753858" y="0"/>
                  </a:cubicBezTo>
                  <a:cubicBezTo>
                    <a:pt x="1170202" y="0"/>
                    <a:pt x="1507716" y="337514"/>
                    <a:pt x="1507716" y="753858"/>
                  </a:cubicBezTo>
                  <a:cubicBezTo>
                    <a:pt x="1507716" y="1170202"/>
                    <a:pt x="1170202" y="1507716"/>
                    <a:pt x="753858" y="1507716"/>
                  </a:cubicBezTo>
                  <a:cubicBezTo>
                    <a:pt x="337514" y="1507716"/>
                    <a:pt x="0" y="1170202"/>
                    <a:pt x="0" y="7538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30960" tIns="230960" rIns="230960" bIns="230960" numCol="1" spcCol="1270" anchor="ctr" anchorCtr="0">
              <a:noAutofit/>
            </a:bodyPr>
            <a:lstStyle/>
            <a:p>
              <a:pPr lvl="0" algn="ctr" defTabSz="355600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</a:pPr>
              <a:endParaRPr lang="id-ID" sz="1400" kern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Oval 4"/>
          <p:cNvSpPr/>
          <p:nvPr/>
        </p:nvSpPr>
        <p:spPr>
          <a:xfrm>
            <a:off x="6029036" y="2404059"/>
            <a:ext cx="747921" cy="7479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50876" tIns="58933" rIns="150876" bIns="58933" numCol="1" spcCol="1270" anchor="ctr" anchorCtr="0">
            <a:noAutofit/>
          </a:bodyPr>
          <a:lstStyle/>
          <a:p>
            <a:pPr algn="just" defTabSz="206258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387778" y="3768702"/>
            <a:ext cx="747922" cy="74792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50876" tIns="58933" rIns="150876" bIns="58933" numCol="1" spcCol="1270" anchor="ctr" anchorCtr="0">
            <a:noAutofit/>
          </a:bodyPr>
          <a:lstStyle/>
          <a:p>
            <a:pPr algn="just" defTabSz="206258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Oval 4"/>
          <p:cNvSpPr/>
          <p:nvPr/>
        </p:nvSpPr>
        <p:spPr>
          <a:xfrm>
            <a:off x="4675771" y="3768700"/>
            <a:ext cx="747922" cy="7479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50876" tIns="58933" rIns="150876" bIns="58933" numCol="1" spcCol="1270" anchor="ctr" anchorCtr="0">
            <a:noAutofit/>
          </a:bodyPr>
          <a:lstStyle/>
          <a:p>
            <a:pPr lv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Oval 4"/>
          <p:cNvSpPr/>
          <p:nvPr/>
        </p:nvSpPr>
        <p:spPr>
          <a:xfrm>
            <a:off x="6014199" y="3753864"/>
            <a:ext cx="747922" cy="74792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150876" tIns="58933" rIns="150876" bIns="58933" numCol="1" spcCol="1270" anchor="ctr" anchorCtr="0">
            <a:noAutofit/>
          </a:bodyPr>
          <a:lstStyle/>
          <a:p>
            <a:pPr algn="just" defTabSz="206258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5400000" flipH="1" flipV="1">
            <a:off x="7702469" y="2335335"/>
            <a:ext cx="1106594" cy="988047"/>
          </a:xfrm>
          <a:prstGeom prst="bentConnector3">
            <a:avLst>
              <a:gd name="adj1" fmla="val 99606"/>
            </a:avLst>
          </a:prstGeom>
          <a:ln w="6350">
            <a:solidFill>
              <a:schemeClr val="bg2">
                <a:lumMod val="7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4051540" y="5014639"/>
            <a:ext cx="998192" cy="310373"/>
          </a:xfrm>
          <a:prstGeom prst="bentConnector3">
            <a:avLst>
              <a:gd name="adj1" fmla="val 952"/>
            </a:avLst>
          </a:prstGeom>
          <a:ln w="6350">
            <a:solidFill>
              <a:schemeClr val="bg2">
                <a:lumMod val="7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 rot="10800000">
            <a:off x="4051542" y="2282072"/>
            <a:ext cx="1491552" cy="547288"/>
          </a:xfrm>
          <a:prstGeom prst="bentConnector3">
            <a:avLst>
              <a:gd name="adj1" fmla="val 30106"/>
            </a:avLst>
          </a:prstGeom>
          <a:ln w="6350">
            <a:solidFill>
              <a:schemeClr val="bg2">
                <a:lumMod val="7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7221602" y="5325013"/>
            <a:ext cx="1527194" cy="217326"/>
          </a:xfrm>
          <a:prstGeom prst="bentConnector3">
            <a:avLst>
              <a:gd name="adj1" fmla="val 36399"/>
            </a:avLst>
          </a:prstGeom>
          <a:ln w="6350">
            <a:solidFill>
              <a:schemeClr val="bg2">
                <a:lumMod val="7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3"/>
          <p:cNvSpPr txBox="1">
            <a:spLocks/>
          </p:cNvSpPr>
          <p:nvPr/>
        </p:nvSpPr>
        <p:spPr>
          <a:xfrm>
            <a:off x="8260244" y="2309893"/>
            <a:ext cx="2448420" cy="897482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itle 13"/>
          <p:cNvSpPr txBox="1">
            <a:spLocks/>
          </p:cNvSpPr>
          <p:nvPr/>
        </p:nvSpPr>
        <p:spPr>
          <a:xfrm>
            <a:off x="8260244" y="5369928"/>
            <a:ext cx="2448420" cy="897482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itle 13"/>
          <p:cNvSpPr txBox="1">
            <a:spLocks/>
          </p:cNvSpPr>
          <p:nvPr/>
        </p:nvSpPr>
        <p:spPr>
          <a:xfrm>
            <a:off x="2057206" y="2309893"/>
            <a:ext cx="2448420" cy="897482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Title 13"/>
          <p:cNvSpPr txBox="1">
            <a:spLocks/>
          </p:cNvSpPr>
          <p:nvPr/>
        </p:nvSpPr>
        <p:spPr>
          <a:xfrm>
            <a:off x="2057206" y="5369928"/>
            <a:ext cx="2448420" cy="897482"/>
          </a:xfrm>
          <a:prstGeom prst="rect">
            <a:avLst/>
          </a:prstGeom>
        </p:spPr>
        <p:txBody>
          <a:bodyPr vert="horz" lIns="96435" tIns="48218" rIns="96435" bIns="48218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08570" y="3949462"/>
            <a:ext cx="682324" cy="503919"/>
            <a:chOff x="3052763" y="2647950"/>
            <a:chExt cx="346075" cy="255588"/>
          </a:xfrm>
          <a:solidFill>
            <a:schemeClr val="bg1"/>
          </a:solidFill>
        </p:grpSpPr>
        <p:sp>
          <p:nvSpPr>
            <p:cNvPr id="20" name="Freeform 108"/>
            <p:cNvSpPr>
              <a:spLocks/>
            </p:cNvSpPr>
            <p:nvPr/>
          </p:nvSpPr>
          <p:spPr bwMode="auto">
            <a:xfrm>
              <a:off x="3175000" y="2825750"/>
              <a:ext cx="100013" cy="77788"/>
            </a:xfrm>
            <a:custGeom>
              <a:avLst/>
              <a:gdLst>
                <a:gd name="T0" fmla="*/ 36 w 38"/>
                <a:gd name="T1" fmla="*/ 11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6 w 38"/>
                <a:gd name="T1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6" y="11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2"/>
                    <a:pt x="37" y="11"/>
                    <a:pt x="3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09"/>
            <p:cNvSpPr>
              <a:spLocks/>
            </p:cNvSpPr>
            <p:nvPr/>
          </p:nvSpPr>
          <p:spPr bwMode="auto">
            <a:xfrm>
              <a:off x="3109913" y="2736850"/>
              <a:ext cx="230188" cy="101600"/>
            </a:xfrm>
            <a:custGeom>
              <a:avLst/>
              <a:gdLst>
                <a:gd name="T0" fmla="*/ 87 w 88"/>
                <a:gd name="T1" fmla="*/ 24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7 w 88"/>
                <a:gd name="T15" fmla="*/ 26 h 39"/>
                <a:gd name="T16" fmla="*/ 87 w 88"/>
                <a:gd name="T17" fmla="*/ 26 h 39"/>
                <a:gd name="T18" fmla="*/ 87 w 88"/>
                <a:gd name="T19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" h="39">
                  <a:moveTo>
                    <a:pt x="87" y="24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3" y="39"/>
                    <a:pt x="74" y="39"/>
                    <a:pt x="75" y="38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88" y="25"/>
                    <a:pt x="88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10"/>
            <p:cNvSpPr>
              <a:spLocks/>
            </p:cNvSpPr>
            <p:nvPr/>
          </p:nvSpPr>
          <p:spPr bwMode="auto">
            <a:xfrm>
              <a:off x="3052763" y="2647950"/>
              <a:ext cx="346075" cy="134938"/>
            </a:xfrm>
            <a:custGeom>
              <a:avLst/>
              <a:gdLst>
                <a:gd name="T0" fmla="*/ 131 w 132"/>
                <a:gd name="T1" fmla="*/ 36 h 52"/>
                <a:gd name="T2" fmla="*/ 131 w 132"/>
                <a:gd name="T3" fmla="*/ 36 h 52"/>
                <a:gd name="T4" fmla="*/ 1 w 132"/>
                <a:gd name="T5" fmla="*/ 36 h 52"/>
                <a:gd name="T6" fmla="*/ 1 w 132"/>
                <a:gd name="T7" fmla="*/ 38 h 52"/>
                <a:gd name="T8" fmla="*/ 13 w 132"/>
                <a:gd name="T9" fmla="*/ 51 h 52"/>
                <a:gd name="T10" fmla="*/ 16 w 132"/>
                <a:gd name="T11" fmla="*/ 51 h 52"/>
                <a:gd name="T12" fmla="*/ 116 w 132"/>
                <a:gd name="T13" fmla="*/ 51 h 52"/>
                <a:gd name="T14" fmla="*/ 118 w 132"/>
                <a:gd name="T15" fmla="*/ 51 h 52"/>
                <a:gd name="T16" fmla="*/ 131 w 132"/>
                <a:gd name="T17" fmla="*/ 38 h 52"/>
                <a:gd name="T18" fmla="*/ 131 w 132"/>
                <a:gd name="T19" fmla="*/ 38 h 52"/>
                <a:gd name="T20" fmla="*/ 131 w 132"/>
                <a:gd name="T21" fmla="*/ 3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2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6" y="0"/>
                    <a:pt x="1" y="36"/>
                  </a:cubicBezTo>
                  <a:cubicBezTo>
                    <a:pt x="0" y="37"/>
                    <a:pt x="0" y="38"/>
                    <a:pt x="1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2"/>
                    <a:pt x="15" y="52"/>
                    <a:pt x="16" y="51"/>
                  </a:cubicBezTo>
                  <a:cubicBezTo>
                    <a:pt x="43" y="23"/>
                    <a:pt x="88" y="23"/>
                    <a:pt x="116" y="51"/>
                  </a:cubicBezTo>
                  <a:cubicBezTo>
                    <a:pt x="117" y="52"/>
                    <a:pt x="118" y="52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8"/>
                    <a:pt x="132" y="37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230932" y="2395643"/>
            <a:ext cx="342177" cy="429037"/>
            <a:chOff x="5106627" y="2260366"/>
            <a:chExt cx="324452" cy="406813"/>
          </a:xfrm>
          <a:solidFill>
            <a:schemeClr val="bg1"/>
          </a:solidFill>
        </p:grpSpPr>
        <p:sp>
          <p:nvSpPr>
            <p:cNvPr id="24" name="Freeform 80"/>
            <p:cNvSpPr>
              <a:spLocks/>
            </p:cNvSpPr>
            <p:nvPr/>
          </p:nvSpPr>
          <p:spPr bwMode="auto">
            <a:xfrm>
              <a:off x="5106627" y="2430079"/>
              <a:ext cx="324452" cy="134772"/>
            </a:xfrm>
            <a:custGeom>
              <a:avLst/>
              <a:gdLst>
                <a:gd name="T0" fmla="*/ 49 w 98"/>
                <a:gd name="T1" fmla="*/ 16 h 40"/>
                <a:gd name="T2" fmla="*/ 2 w 98"/>
                <a:gd name="T3" fmla="*/ 0 h 40"/>
                <a:gd name="T4" fmla="*/ 0 w 98"/>
                <a:gd name="T5" fmla="*/ 5 h 40"/>
                <a:gd name="T6" fmla="*/ 0 w 98"/>
                <a:gd name="T7" fmla="*/ 20 h 40"/>
                <a:gd name="T8" fmla="*/ 49 w 98"/>
                <a:gd name="T9" fmla="*/ 40 h 40"/>
                <a:gd name="T10" fmla="*/ 98 w 98"/>
                <a:gd name="T11" fmla="*/ 20 h 40"/>
                <a:gd name="T12" fmla="*/ 98 w 98"/>
                <a:gd name="T13" fmla="*/ 5 h 40"/>
                <a:gd name="T14" fmla="*/ 96 w 98"/>
                <a:gd name="T15" fmla="*/ 0 h 40"/>
                <a:gd name="T16" fmla="*/ 49 w 98"/>
                <a:gd name="T17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6"/>
                  </a:moveTo>
                  <a:cubicBezTo>
                    <a:pt x="26" y="16"/>
                    <a:pt x="7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ubicBezTo>
                    <a:pt x="91" y="9"/>
                    <a:pt x="72" y="16"/>
                    <a:pt x="4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81"/>
            <p:cNvSpPr>
              <a:spLocks/>
            </p:cNvSpPr>
            <p:nvPr/>
          </p:nvSpPr>
          <p:spPr bwMode="auto">
            <a:xfrm>
              <a:off x="5106627" y="2534902"/>
              <a:ext cx="324452" cy="132277"/>
            </a:xfrm>
            <a:custGeom>
              <a:avLst/>
              <a:gdLst>
                <a:gd name="T0" fmla="*/ 49 w 98"/>
                <a:gd name="T1" fmla="*/ 15 h 40"/>
                <a:gd name="T2" fmla="*/ 2 w 98"/>
                <a:gd name="T3" fmla="*/ 0 h 40"/>
                <a:gd name="T4" fmla="*/ 0 w 98"/>
                <a:gd name="T5" fmla="*/ 4 h 40"/>
                <a:gd name="T6" fmla="*/ 0 w 98"/>
                <a:gd name="T7" fmla="*/ 19 h 40"/>
                <a:gd name="T8" fmla="*/ 49 w 98"/>
                <a:gd name="T9" fmla="*/ 40 h 40"/>
                <a:gd name="T10" fmla="*/ 98 w 98"/>
                <a:gd name="T11" fmla="*/ 19 h 40"/>
                <a:gd name="T12" fmla="*/ 98 w 98"/>
                <a:gd name="T13" fmla="*/ 4 h 40"/>
                <a:gd name="T14" fmla="*/ 96 w 98"/>
                <a:gd name="T15" fmla="*/ 0 h 40"/>
                <a:gd name="T16" fmla="*/ 49 w 98"/>
                <a:gd name="T17" fmla="*/ 1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0">
                  <a:moveTo>
                    <a:pt x="49" y="15"/>
                  </a:moveTo>
                  <a:cubicBezTo>
                    <a:pt x="26" y="15"/>
                    <a:pt x="7" y="9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31"/>
                    <a:pt x="22" y="40"/>
                    <a:pt x="49" y="40"/>
                  </a:cubicBezTo>
                  <a:cubicBezTo>
                    <a:pt x="76" y="40"/>
                    <a:pt x="98" y="31"/>
                    <a:pt x="98" y="19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3"/>
                    <a:pt x="97" y="1"/>
                    <a:pt x="96" y="0"/>
                  </a:cubicBezTo>
                  <a:cubicBezTo>
                    <a:pt x="91" y="9"/>
                    <a:pt x="72" y="15"/>
                    <a:pt x="49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82"/>
            <p:cNvSpPr>
              <a:spLocks/>
            </p:cNvSpPr>
            <p:nvPr/>
          </p:nvSpPr>
          <p:spPr bwMode="auto">
            <a:xfrm>
              <a:off x="5106627" y="2330248"/>
              <a:ext cx="324452" cy="137269"/>
            </a:xfrm>
            <a:custGeom>
              <a:avLst/>
              <a:gdLst>
                <a:gd name="T0" fmla="*/ 96 w 98"/>
                <a:gd name="T1" fmla="*/ 0 h 41"/>
                <a:gd name="T2" fmla="*/ 49 w 98"/>
                <a:gd name="T3" fmla="*/ 15 h 41"/>
                <a:gd name="T4" fmla="*/ 2 w 98"/>
                <a:gd name="T5" fmla="*/ 0 h 41"/>
                <a:gd name="T6" fmla="*/ 0 w 98"/>
                <a:gd name="T7" fmla="*/ 5 h 41"/>
                <a:gd name="T8" fmla="*/ 0 w 98"/>
                <a:gd name="T9" fmla="*/ 20 h 41"/>
                <a:gd name="T10" fmla="*/ 49 w 98"/>
                <a:gd name="T11" fmla="*/ 41 h 41"/>
                <a:gd name="T12" fmla="*/ 98 w 98"/>
                <a:gd name="T13" fmla="*/ 20 h 41"/>
                <a:gd name="T14" fmla="*/ 98 w 98"/>
                <a:gd name="T15" fmla="*/ 5 h 41"/>
                <a:gd name="T16" fmla="*/ 96 w 98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41">
                  <a:moveTo>
                    <a:pt x="96" y="0"/>
                  </a:moveTo>
                  <a:cubicBezTo>
                    <a:pt x="95" y="9"/>
                    <a:pt x="75" y="15"/>
                    <a:pt x="49" y="15"/>
                  </a:cubicBezTo>
                  <a:cubicBezTo>
                    <a:pt x="24" y="15"/>
                    <a:pt x="3" y="9"/>
                    <a:pt x="2" y="0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1"/>
                    <a:pt x="22" y="41"/>
                    <a:pt x="49" y="41"/>
                  </a:cubicBezTo>
                  <a:cubicBezTo>
                    <a:pt x="76" y="41"/>
                    <a:pt x="98" y="31"/>
                    <a:pt x="98" y="20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8" y="3"/>
                    <a:pt x="97" y="2"/>
                    <a:pt x="9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Oval 83"/>
            <p:cNvSpPr>
              <a:spLocks noChangeArrowheads="1"/>
            </p:cNvSpPr>
            <p:nvPr/>
          </p:nvSpPr>
          <p:spPr bwMode="auto">
            <a:xfrm>
              <a:off x="5111618" y="2260366"/>
              <a:ext cx="316965" cy="10731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74536" y="3993875"/>
            <a:ext cx="454969" cy="415092"/>
            <a:chOff x="3659074" y="3351023"/>
            <a:chExt cx="424283" cy="449241"/>
          </a:xfrm>
          <a:solidFill>
            <a:schemeClr val="bg1"/>
          </a:solidFill>
        </p:grpSpPr>
        <p:sp>
          <p:nvSpPr>
            <p:cNvPr id="29" name="Freeform 47"/>
            <p:cNvSpPr>
              <a:spLocks/>
            </p:cNvSpPr>
            <p:nvPr/>
          </p:nvSpPr>
          <p:spPr bwMode="auto">
            <a:xfrm>
              <a:off x="3659074" y="3518240"/>
              <a:ext cx="199662" cy="282024"/>
            </a:xfrm>
            <a:custGeom>
              <a:avLst/>
              <a:gdLst>
                <a:gd name="T0" fmla="*/ 43 w 60"/>
                <a:gd name="T1" fmla="*/ 49 h 85"/>
                <a:gd name="T2" fmla="*/ 44 w 60"/>
                <a:gd name="T3" fmla="*/ 40 h 85"/>
                <a:gd name="T4" fmla="*/ 32 w 60"/>
                <a:gd name="T5" fmla="*/ 4 h 85"/>
                <a:gd name="T6" fmla="*/ 26 w 60"/>
                <a:gd name="T7" fmla="*/ 2 h 85"/>
                <a:gd name="T8" fmla="*/ 12 w 60"/>
                <a:gd name="T9" fmla="*/ 7 h 85"/>
                <a:gd name="T10" fmla="*/ 4 w 60"/>
                <a:gd name="T11" fmla="*/ 22 h 85"/>
                <a:gd name="T12" fmla="*/ 9 w 60"/>
                <a:gd name="T13" fmla="*/ 37 h 85"/>
                <a:gd name="T14" fmla="*/ 25 w 60"/>
                <a:gd name="T15" fmla="*/ 46 h 85"/>
                <a:gd name="T16" fmla="*/ 31 w 60"/>
                <a:gd name="T17" fmla="*/ 52 h 85"/>
                <a:gd name="T18" fmla="*/ 41 w 60"/>
                <a:gd name="T19" fmla="*/ 80 h 85"/>
                <a:gd name="T20" fmla="*/ 46 w 60"/>
                <a:gd name="T21" fmla="*/ 83 h 85"/>
                <a:gd name="T22" fmla="*/ 49 w 60"/>
                <a:gd name="T23" fmla="*/ 70 h 85"/>
                <a:gd name="T24" fmla="*/ 43 w 60"/>
                <a:gd name="T25" fmla="*/ 4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85">
                  <a:moveTo>
                    <a:pt x="43" y="49"/>
                  </a:moveTo>
                  <a:cubicBezTo>
                    <a:pt x="43" y="49"/>
                    <a:pt x="45" y="43"/>
                    <a:pt x="44" y="4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1" y="0"/>
                    <a:pt x="26" y="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0" y="11"/>
                    <a:pt x="4" y="2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7"/>
                    <a:pt x="14" y="50"/>
                    <a:pt x="25" y="46"/>
                  </a:cubicBezTo>
                  <a:cubicBezTo>
                    <a:pt x="25" y="46"/>
                    <a:pt x="29" y="45"/>
                    <a:pt x="31" y="52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80"/>
                    <a:pt x="41" y="85"/>
                    <a:pt x="46" y="83"/>
                  </a:cubicBezTo>
                  <a:cubicBezTo>
                    <a:pt x="46" y="83"/>
                    <a:pt x="60" y="81"/>
                    <a:pt x="49" y="70"/>
                  </a:cubicBezTo>
                  <a:cubicBezTo>
                    <a:pt x="52" y="63"/>
                    <a:pt x="43" y="58"/>
                    <a:pt x="43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48"/>
            <p:cNvSpPr>
              <a:spLocks/>
            </p:cNvSpPr>
            <p:nvPr/>
          </p:nvSpPr>
          <p:spPr bwMode="auto">
            <a:xfrm>
              <a:off x="3768888" y="3351023"/>
              <a:ext cx="272041" cy="316965"/>
            </a:xfrm>
            <a:custGeom>
              <a:avLst/>
              <a:gdLst>
                <a:gd name="T0" fmla="*/ 70 w 82"/>
                <a:gd name="T1" fmla="*/ 58 h 95"/>
                <a:gd name="T2" fmla="*/ 73 w 82"/>
                <a:gd name="T3" fmla="*/ 45 h 95"/>
                <a:gd name="T4" fmla="*/ 62 w 82"/>
                <a:gd name="T5" fmla="*/ 36 h 95"/>
                <a:gd name="T6" fmla="*/ 52 w 82"/>
                <a:gd name="T7" fmla="*/ 4 h 95"/>
                <a:gd name="T8" fmla="*/ 48 w 82"/>
                <a:gd name="T9" fmla="*/ 6 h 95"/>
                <a:gd name="T10" fmla="*/ 4 w 82"/>
                <a:gd name="T11" fmla="*/ 47 h 95"/>
                <a:gd name="T12" fmla="*/ 2 w 82"/>
                <a:gd name="T13" fmla="*/ 52 h 95"/>
                <a:gd name="T14" fmla="*/ 12 w 82"/>
                <a:gd name="T15" fmla="*/ 83 h 95"/>
                <a:gd name="T16" fmla="*/ 17 w 82"/>
                <a:gd name="T17" fmla="*/ 85 h 95"/>
                <a:gd name="T18" fmla="*/ 78 w 82"/>
                <a:gd name="T19" fmla="*/ 92 h 95"/>
                <a:gd name="T20" fmla="*/ 81 w 82"/>
                <a:gd name="T21" fmla="*/ 91 h 95"/>
                <a:gd name="T22" fmla="*/ 70 w 82"/>
                <a:gd name="T23" fmla="*/ 5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95">
                  <a:moveTo>
                    <a:pt x="70" y="58"/>
                  </a:moveTo>
                  <a:cubicBezTo>
                    <a:pt x="73" y="55"/>
                    <a:pt x="75" y="50"/>
                    <a:pt x="73" y="45"/>
                  </a:cubicBezTo>
                  <a:cubicBezTo>
                    <a:pt x="71" y="40"/>
                    <a:pt x="67" y="37"/>
                    <a:pt x="62" y="36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0" y="0"/>
                    <a:pt x="48" y="6"/>
                    <a:pt x="48" y="6"/>
                  </a:cubicBezTo>
                  <a:cubicBezTo>
                    <a:pt x="40" y="38"/>
                    <a:pt x="4" y="47"/>
                    <a:pt x="4" y="47"/>
                  </a:cubicBezTo>
                  <a:cubicBezTo>
                    <a:pt x="0" y="49"/>
                    <a:pt x="2" y="52"/>
                    <a:pt x="2" y="52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4" y="86"/>
                    <a:pt x="17" y="85"/>
                    <a:pt x="17" y="85"/>
                  </a:cubicBezTo>
                  <a:cubicBezTo>
                    <a:pt x="56" y="72"/>
                    <a:pt x="78" y="92"/>
                    <a:pt x="78" y="92"/>
                  </a:cubicBezTo>
                  <a:cubicBezTo>
                    <a:pt x="78" y="92"/>
                    <a:pt x="82" y="95"/>
                    <a:pt x="81" y="91"/>
                  </a:cubicBezTo>
                  <a:lnTo>
                    <a:pt x="7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49"/>
            <p:cNvSpPr>
              <a:spLocks/>
            </p:cNvSpPr>
            <p:nvPr/>
          </p:nvSpPr>
          <p:spPr bwMode="auto">
            <a:xfrm>
              <a:off x="4003491" y="3410922"/>
              <a:ext cx="44924" cy="57404"/>
            </a:xfrm>
            <a:custGeom>
              <a:avLst/>
              <a:gdLst>
                <a:gd name="T0" fmla="*/ 18 w 18"/>
                <a:gd name="T1" fmla="*/ 3 h 23"/>
                <a:gd name="T2" fmla="*/ 15 w 18"/>
                <a:gd name="T3" fmla="*/ 0 h 23"/>
                <a:gd name="T4" fmla="*/ 0 w 18"/>
                <a:gd name="T5" fmla="*/ 20 h 23"/>
                <a:gd name="T6" fmla="*/ 3 w 18"/>
                <a:gd name="T7" fmla="*/ 23 h 23"/>
                <a:gd name="T8" fmla="*/ 18 w 18"/>
                <a:gd name="T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3">
                  <a:moveTo>
                    <a:pt x="18" y="3"/>
                  </a:moveTo>
                  <a:lnTo>
                    <a:pt x="15" y="0"/>
                  </a:lnTo>
                  <a:lnTo>
                    <a:pt x="0" y="20"/>
                  </a:lnTo>
                  <a:lnTo>
                    <a:pt x="3" y="23"/>
                  </a:lnTo>
                  <a:lnTo>
                    <a:pt x="1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Freeform 50"/>
            <p:cNvSpPr>
              <a:spLocks/>
            </p:cNvSpPr>
            <p:nvPr/>
          </p:nvSpPr>
          <p:spPr bwMode="auto">
            <a:xfrm>
              <a:off x="4023458" y="3538206"/>
              <a:ext cx="59899" cy="37438"/>
            </a:xfrm>
            <a:custGeom>
              <a:avLst/>
              <a:gdLst>
                <a:gd name="T0" fmla="*/ 0 w 24"/>
                <a:gd name="T1" fmla="*/ 3 h 15"/>
                <a:gd name="T2" fmla="*/ 23 w 24"/>
                <a:gd name="T3" fmla="*/ 15 h 15"/>
                <a:gd name="T4" fmla="*/ 24 w 24"/>
                <a:gd name="T5" fmla="*/ 12 h 15"/>
                <a:gd name="T6" fmla="*/ 3 w 24"/>
                <a:gd name="T7" fmla="*/ 0 h 15"/>
                <a:gd name="T8" fmla="*/ 0 w 24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5">
                  <a:moveTo>
                    <a:pt x="0" y="3"/>
                  </a:moveTo>
                  <a:lnTo>
                    <a:pt x="23" y="15"/>
                  </a:lnTo>
                  <a:lnTo>
                    <a:pt x="24" y="12"/>
                  </a:ln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51"/>
            <p:cNvSpPr>
              <a:spLocks/>
            </p:cNvSpPr>
            <p:nvPr/>
          </p:nvSpPr>
          <p:spPr bwMode="auto">
            <a:xfrm>
              <a:off x="4023458" y="3478307"/>
              <a:ext cx="59899" cy="27454"/>
            </a:xfrm>
            <a:custGeom>
              <a:avLst/>
              <a:gdLst>
                <a:gd name="T0" fmla="*/ 0 w 24"/>
                <a:gd name="T1" fmla="*/ 11 h 11"/>
                <a:gd name="T2" fmla="*/ 24 w 24"/>
                <a:gd name="T3" fmla="*/ 3 h 11"/>
                <a:gd name="T4" fmla="*/ 24 w 24"/>
                <a:gd name="T5" fmla="*/ 0 h 11"/>
                <a:gd name="T6" fmla="*/ 0 w 24"/>
                <a:gd name="T7" fmla="*/ 7 h 11"/>
                <a:gd name="T8" fmla="*/ 0 w 24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1">
                  <a:moveTo>
                    <a:pt x="0" y="11"/>
                  </a:moveTo>
                  <a:lnTo>
                    <a:pt x="24" y="3"/>
                  </a:lnTo>
                  <a:lnTo>
                    <a:pt x="24" y="0"/>
                  </a:lnTo>
                  <a:lnTo>
                    <a:pt x="0" y="7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483453" y="3996115"/>
            <a:ext cx="531889" cy="410612"/>
            <a:chOff x="6421904" y="4798576"/>
            <a:chExt cx="299494" cy="389342"/>
          </a:xfrm>
          <a:solidFill>
            <a:schemeClr val="bg1"/>
          </a:solidFill>
        </p:grpSpPr>
        <p:sp>
          <p:nvSpPr>
            <p:cNvPr id="35" name="Freeform 170"/>
            <p:cNvSpPr>
              <a:spLocks/>
            </p:cNvSpPr>
            <p:nvPr/>
          </p:nvSpPr>
          <p:spPr bwMode="auto">
            <a:xfrm>
              <a:off x="6421904" y="4910886"/>
              <a:ext cx="299494" cy="277032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171"/>
            <p:cNvSpPr>
              <a:spLocks/>
            </p:cNvSpPr>
            <p:nvPr/>
          </p:nvSpPr>
          <p:spPr bwMode="auto">
            <a:xfrm>
              <a:off x="6421904" y="4798576"/>
              <a:ext cx="299494" cy="94840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22027" y="5257941"/>
            <a:ext cx="559987" cy="588672"/>
            <a:chOff x="2905125" y="4002088"/>
            <a:chExt cx="249238" cy="244475"/>
          </a:xfrm>
          <a:solidFill>
            <a:schemeClr val="bg1"/>
          </a:solidFill>
        </p:grpSpPr>
        <p:sp>
          <p:nvSpPr>
            <p:cNvPr id="38" name="Freeform 50"/>
            <p:cNvSpPr>
              <a:spLocks noEditPoints="1"/>
            </p:cNvSpPr>
            <p:nvPr/>
          </p:nvSpPr>
          <p:spPr bwMode="auto">
            <a:xfrm>
              <a:off x="2905125" y="4002088"/>
              <a:ext cx="249238" cy="244475"/>
            </a:xfrm>
            <a:custGeom>
              <a:avLst/>
              <a:gdLst>
                <a:gd name="T0" fmla="*/ 82 w 95"/>
                <a:gd name="T1" fmla="*/ 58 h 93"/>
                <a:gd name="T2" fmla="*/ 95 w 95"/>
                <a:gd name="T3" fmla="*/ 52 h 93"/>
                <a:gd name="T4" fmla="*/ 95 w 95"/>
                <a:gd name="T5" fmla="*/ 42 h 93"/>
                <a:gd name="T6" fmla="*/ 82 w 95"/>
                <a:gd name="T7" fmla="*/ 36 h 93"/>
                <a:gd name="T8" fmla="*/ 79 w 95"/>
                <a:gd name="T9" fmla="*/ 31 h 93"/>
                <a:gd name="T10" fmla="*/ 84 w 95"/>
                <a:gd name="T11" fmla="*/ 18 h 93"/>
                <a:gd name="T12" fmla="*/ 77 w 95"/>
                <a:gd name="T13" fmla="*/ 10 h 93"/>
                <a:gd name="T14" fmla="*/ 64 w 95"/>
                <a:gd name="T15" fmla="*/ 16 h 93"/>
                <a:gd name="T16" fmla="*/ 58 w 95"/>
                <a:gd name="T17" fmla="*/ 13 h 93"/>
                <a:gd name="T18" fmla="*/ 52 w 95"/>
                <a:gd name="T19" fmla="*/ 0 h 93"/>
                <a:gd name="T20" fmla="*/ 42 w 95"/>
                <a:gd name="T21" fmla="*/ 0 h 93"/>
                <a:gd name="T22" fmla="*/ 36 w 95"/>
                <a:gd name="T23" fmla="*/ 13 h 93"/>
                <a:gd name="T24" fmla="*/ 31 w 95"/>
                <a:gd name="T25" fmla="*/ 16 h 93"/>
                <a:gd name="T26" fmla="*/ 17 w 95"/>
                <a:gd name="T27" fmla="*/ 11 h 93"/>
                <a:gd name="T28" fmla="*/ 10 w 95"/>
                <a:gd name="T29" fmla="*/ 18 h 93"/>
                <a:gd name="T30" fmla="*/ 15 w 95"/>
                <a:gd name="T31" fmla="*/ 31 h 93"/>
                <a:gd name="T32" fmla="*/ 13 w 95"/>
                <a:gd name="T33" fmla="*/ 36 h 93"/>
                <a:gd name="T34" fmla="*/ 0 w 95"/>
                <a:gd name="T35" fmla="*/ 42 h 93"/>
                <a:gd name="T36" fmla="*/ 0 w 95"/>
                <a:gd name="T37" fmla="*/ 52 h 93"/>
                <a:gd name="T38" fmla="*/ 13 w 95"/>
                <a:gd name="T39" fmla="*/ 58 h 93"/>
                <a:gd name="T40" fmla="*/ 15 w 95"/>
                <a:gd name="T41" fmla="*/ 63 h 93"/>
                <a:gd name="T42" fmla="*/ 10 w 95"/>
                <a:gd name="T43" fmla="*/ 76 h 93"/>
                <a:gd name="T44" fmla="*/ 18 w 95"/>
                <a:gd name="T45" fmla="*/ 84 h 93"/>
                <a:gd name="T46" fmla="*/ 31 w 95"/>
                <a:gd name="T47" fmla="*/ 78 h 93"/>
                <a:gd name="T48" fmla="*/ 37 w 95"/>
                <a:gd name="T49" fmla="*/ 81 h 93"/>
                <a:gd name="T50" fmla="*/ 42 w 95"/>
                <a:gd name="T51" fmla="*/ 93 h 93"/>
                <a:gd name="T52" fmla="*/ 53 w 95"/>
                <a:gd name="T53" fmla="*/ 93 h 93"/>
                <a:gd name="T54" fmla="*/ 58 w 95"/>
                <a:gd name="T55" fmla="*/ 81 h 93"/>
                <a:gd name="T56" fmla="*/ 64 w 95"/>
                <a:gd name="T57" fmla="*/ 78 h 93"/>
                <a:gd name="T58" fmla="*/ 77 w 95"/>
                <a:gd name="T59" fmla="*/ 83 h 93"/>
                <a:gd name="T60" fmla="*/ 85 w 95"/>
                <a:gd name="T61" fmla="*/ 76 h 93"/>
                <a:gd name="T62" fmla="*/ 79 w 95"/>
                <a:gd name="T63" fmla="*/ 63 h 93"/>
                <a:gd name="T64" fmla="*/ 82 w 95"/>
                <a:gd name="T65" fmla="*/ 58 h 93"/>
                <a:gd name="T66" fmla="*/ 47 w 95"/>
                <a:gd name="T67" fmla="*/ 62 h 93"/>
                <a:gd name="T68" fmla="*/ 32 w 95"/>
                <a:gd name="T69" fmla="*/ 47 h 93"/>
                <a:gd name="T70" fmla="*/ 47 w 95"/>
                <a:gd name="T71" fmla="*/ 32 h 93"/>
                <a:gd name="T72" fmla="*/ 63 w 95"/>
                <a:gd name="T73" fmla="*/ 47 h 93"/>
                <a:gd name="T74" fmla="*/ 47 w 95"/>
                <a:gd name="T75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8"/>
                  </a:moveTo>
                  <a:cubicBezTo>
                    <a:pt x="82" y="58"/>
                    <a:pt x="95" y="53"/>
                    <a:pt x="95" y="5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82" y="36"/>
                    <a:pt x="82" y="36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85" y="18"/>
                    <a:pt x="84" y="18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64" y="16"/>
                    <a:pt x="64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6" y="13"/>
                    <a:pt x="36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18" y="10"/>
                    <a:pt x="17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15" y="31"/>
                    <a:pt x="15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3" y="58"/>
                    <a:pt x="13" y="5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0" y="76"/>
                    <a:pt x="10" y="7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31" y="78"/>
                    <a:pt x="31" y="7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93"/>
                    <a:pt x="42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8" y="81"/>
                    <a:pt x="58" y="8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4"/>
                    <a:pt x="77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79" y="63"/>
                    <a:pt x="79" y="63"/>
                  </a:cubicBezTo>
                  <a:lnTo>
                    <a:pt x="82" y="58"/>
                  </a:lnTo>
                  <a:close/>
                  <a:moveTo>
                    <a:pt x="47" y="62"/>
                  </a:moveTo>
                  <a:cubicBezTo>
                    <a:pt x="39" y="62"/>
                    <a:pt x="32" y="55"/>
                    <a:pt x="32" y="47"/>
                  </a:cubicBezTo>
                  <a:cubicBezTo>
                    <a:pt x="32" y="39"/>
                    <a:pt x="39" y="32"/>
                    <a:pt x="47" y="32"/>
                  </a:cubicBezTo>
                  <a:cubicBezTo>
                    <a:pt x="56" y="32"/>
                    <a:pt x="63" y="39"/>
                    <a:pt x="63" y="47"/>
                  </a:cubicBezTo>
                  <a:cubicBezTo>
                    <a:pt x="63" y="55"/>
                    <a:pt x="56" y="62"/>
                    <a:pt x="4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Oval 51"/>
            <p:cNvSpPr>
              <a:spLocks noChangeArrowheads="1"/>
            </p:cNvSpPr>
            <p:nvPr/>
          </p:nvSpPr>
          <p:spPr bwMode="auto">
            <a:xfrm>
              <a:off x="3005138" y="4102100"/>
              <a:ext cx="49213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728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2992807" y="3060294"/>
            <a:ext cx="4076757" cy="178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3375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年度</a:t>
            </a:r>
            <a:endParaRPr lang="en-US" sz="3375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/>
            <a:r>
              <a:rPr lang="zh-CN" altLang="en-US" sz="7593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内容介绍</a:t>
            </a: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2389564" y="2506360"/>
            <a:ext cx="4680000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2017 ANNUAL WORK SUMMARY</a:t>
            </a:r>
            <a:endParaRPr lang="zh-CN" altLang="en-US" sz="2002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1564714" y="2943331"/>
            <a:ext cx="5504850" cy="1675"/>
          </a:xfrm>
          <a:prstGeom prst="line">
            <a:avLst/>
          </a:prstGeom>
          <a:noFill/>
          <a:ln w="6350" cap="flat" cmpd="sng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7293470" y="1614088"/>
            <a:ext cx="2994731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0" y="4091804"/>
            <a:ext cx="5265494" cy="3140846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2984828" y="4640949"/>
            <a:ext cx="9873922" cy="259170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6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125" grpId="0" animBg="1"/>
      <p:bldP spid="7" grpId="0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858395" cy="72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3219450" y="3731210"/>
            <a:ext cx="64198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cap="all" dirty="0">
                <a:solidFill>
                  <a:schemeClr val="bg1"/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3333750" y="4167261"/>
            <a:ext cx="61912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buNone/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TO LISTEN TO CRITICISM GUIDANCE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5257800" y="2355325"/>
            <a:ext cx="23431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20XX</a:t>
            </a:r>
            <a:endParaRPr lang="zh-CN" altLang="en-US" sz="9600" b="1" cap="all" dirty="0">
              <a:solidFill>
                <a:schemeClr val="bg1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259"/>
          <p:cNvSpPr>
            <a:spLocks noChangeArrowheads="1"/>
          </p:cNvSpPr>
          <p:nvPr/>
        </p:nvSpPr>
        <p:spPr bwMode="auto">
          <a:xfrm>
            <a:off x="3219450" y="4664660"/>
            <a:ext cx="641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汇报人：优品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PPT</a:t>
            </a:r>
            <a:r>
              <a:rPr lang="zh-CN" altLang="en-US" sz="1600" dirty="0">
                <a:solidFill>
                  <a:schemeClr val="bg1"/>
                </a:solidFill>
                <a:cs typeface="Arial" panose="020B0604020202020204" pitchFamily="34" charset="0"/>
              </a:rPr>
              <a:t>  </a:t>
            </a:r>
            <a:r>
              <a:rPr lang="en-US" altLang="zh-CN" sz="1600" dirty="0">
                <a:solidFill>
                  <a:schemeClr val="bg1"/>
                </a:solidFill>
                <a:cs typeface="Arial" panose="020B0604020202020204" pitchFamily="34" charset="0"/>
              </a:rPr>
              <a:t>REPORT PERSON: YPPPT</a:t>
            </a:r>
            <a:endParaRPr lang="zh-CN" altLang="en-US" sz="1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3635" y="2272706"/>
            <a:ext cx="7671481" cy="28548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1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5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365378" y="3107212"/>
            <a:ext cx="629508" cy="69267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87169" y="3111016"/>
            <a:ext cx="9871228" cy="6931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9833" tIns="0" rIns="189833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3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953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4" y="2301299"/>
            <a:ext cx="9821002" cy="8176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375" spc="211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953" spc="21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821355" y="2297039"/>
            <a:ext cx="900338" cy="821891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3228" y="4135227"/>
            <a:ext cx="7283704" cy="178524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31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66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66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131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等腰三角形 38"/>
          <p:cNvSpPr/>
          <p:nvPr/>
        </p:nvSpPr>
        <p:spPr bwMode="auto">
          <a:xfrm rot="5400000">
            <a:off x="-359049" y="3076111"/>
            <a:ext cx="1799233" cy="108043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 dirty="0"/>
          </a:p>
        </p:txBody>
      </p:sp>
      <p:sp>
        <p:nvSpPr>
          <p:cNvPr id="2" name="任意多边形 1"/>
          <p:cNvSpPr/>
          <p:nvPr/>
        </p:nvSpPr>
        <p:spPr>
          <a:xfrm>
            <a:off x="1071857" y="3607396"/>
            <a:ext cx="11768682" cy="0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6" name="组合 4"/>
          <p:cNvGrpSpPr>
            <a:grpSpLocks/>
          </p:cNvGrpSpPr>
          <p:nvPr/>
        </p:nvGrpSpPr>
        <p:grpSpPr bwMode="auto">
          <a:xfrm>
            <a:off x="2551872" y="3210047"/>
            <a:ext cx="774607" cy="776840"/>
            <a:chOff x="2307521" y="2283162"/>
            <a:chExt cx="551398" cy="551398"/>
          </a:xfrm>
        </p:grpSpPr>
        <p:sp>
          <p:nvSpPr>
            <p:cNvPr id="3" name="矩形 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" name="五角星 3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42"/>
          <p:cNvGrpSpPr>
            <a:grpSpLocks/>
          </p:cNvGrpSpPr>
          <p:nvPr/>
        </p:nvGrpSpPr>
        <p:grpSpPr bwMode="auto">
          <a:xfrm>
            <a:off x="5674858" y="3210047"/>
            <a:ext cx="774609" cy="776840"/>
            <a:chOff x="2307521" y="2283162"/>
            <a:chExt cx="551398" cy="551398"/>
          </a:xfrm>
        </p:grpSpPr>
        <p:sp>
          <p:nvSpPr>
            <p:cNvPr id="44" name="矩形 43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10" name="组合 55"/>
          <p:cNvGrpSpPr>
            <a:grpSpLocks/>
          </p:cNvGrpSpPr>
          <p:nvPr/>
        </p:nvGrpSpPr>
        <p:grpSpPr bwMode="auto">
          <a:xfrm>
            <a:off x="8938480" y="3210047"/>
            <a:ext cx="776840" cy="776840"/>
            <a:chOff x="2307521" y="2283162"/>
            <a:chExt cx="551398" cy="551398"/>
          </a:xfrm>
        </p:grpSpPr>
        <p:sp>
          <p:nvSpPr>
            <p:cNvPr id="57" name="矩形 56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8" name="五角星 57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30" name="组合 7"/>
          <p:cNvGrpSpPr>
            <a:grpSpLocks/>
          </p:cNvGrpSpPr>
          <p:nvPr/>
        </p:nvGrpSpPr>
        <p:grpSpPr bwMode="auto">
          <a:xfrm>
            <a:off x="1102020" y="1742762"/>
            <a:ext cx="3264840" cy="1178353"/>
            <a:chOff x="4267635" y="880115"/>
            <a:chExt cx="2320294" cy="838106"/>
          </a:xfrm>
        </p:grpSpPr>
        <p:sp>
          <p:nvSpPr>
            <p:cNvPr id="3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43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4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24405" cy="21890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35" name="组合 7"/>
          <p:cNvGrpSpPr>
            <a:grpSpLocks/>
          </p:cNvGrpSpPr>
          <p:nvPr/>
        </p:nvGrpSpPr>
        <p:grpSpPr bwMode="auto">
          <a:xfrm>
            <a:off x="5101366" y="4347417"/>
            <a:ext cx="3264840" cy="1178353"/>
            <a:chOff x="4267635" y="880115"/>
            <a:chExt cx="2320294" cy="838106"/>
          </a:xfrm>
        </p:grpSpPr>
        <p:sp>
          <p:nvSpPr>
            <p:cNvPr id="36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43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38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24405" cy="21890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grpSp>
        <p:nvGrpSpPr>
          <p:cNvPr id="40" name="组合 7"/>
          <p:cNvGrpSpPr>
            <a:grpSpLocks/>
          </p:cNvGrpSpPr>
          <p:nvPr/>
        </p:nvGrpSpPr>
        <p:grpSpPr bwMode="auto">
          <a:xfrm>
            <a:off x="7964639" y="1715053"/>
            <a:ext cx="3264840" cy="1178353"/>
            <a:chOff x="4267635" y="880115"/>
            <a:chExt cx="2320294" cy="838106"/>
          </a:xfrm>
        </p:grpSpPr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4267635" y="1374629"/>
              <a:ext cx="2320294" cy="343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</a:t>
              </a:r>
              <a:endParaRPr lang="en-GB" altLang="zh-CN" sz="9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354766" y="1286573"/>
              <a:ext cx="28715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3" name="文本框 66"/>
            <p:cNvSpPr txBox="1">
              <a:spLocks noChangeArrowheads="1"/>
            </p:cNvSpPr>
            <p:nvPr/>
          </p:nvSpPr>
          <p:spPr bwMode="auto">
            <a:xfrm>
              <a:off x="4273628" y="880115"/>
              <a:ext cx="1024405" cy="21890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4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85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8382638" y="2683224"/>
            <a:ext cx="1848344" cy="18483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770988" y="2071574"/>
            <a:ext cx="3071644" cy="30716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509738" y="821486"/>
            <a:ext cx="5574052" cy="557405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V="1">
            <a:off x="-10809" y="3542661"/>
            <a:ext cx="9391284" cy="64736"/>
          </a:xfrm>
          <a:custGeom>
            <a:avLst/>
            <a:gdLst>
              <a:gd name="connsiteX0" fmla="*/ 0 w 8369300"/>
              <a:gd name="connsiteY0" fmla="*/ 0 h 0"/>
              <a:gd name="connsiteX1" fmla="*/ 8369300 w 8369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9300">
                <a:moveTo>
                  <a:pt x="0" y="0"/>
                </a:moveTo>
                <a:lnTo>
                  <a:pt x="8369300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grpSp>
        <p:nvGrpSpPr>
          <p:cNvPr id="3" name="组合 29"/>
          <p:cNvGrpSpPr>
            <a:grpSpLocks/>
          </p:cNvGrpSpPr>
          <p:nvPr/>
        </p:nvGrpSpPr>
        <p:grpSpPr bwMode="auto">
          <a:xfrm>
            <a:off x="1469206" y="3210047"/>
            <a:ext cx="774609" cy="776840"/>
            <a:chOff x="2307521" y="2283162"/>
            <a:chExt cx="551398" cy="551398"/>
          </a:xfrm>
        </p:grpSpPr>
        <p:sp>
          <p:nvSpPr>
            <p:cNvPr id="31" name="矩形 30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4" name="组合 41"/>
          <p:cNvGrpSpPr>
            <a:grpSpLocks/>
          </p:cNvGrpSpPr>
          <p:nvPr/>
        </p:nvGrpSpPr>
        <p:grpSpPr bwMode="auto">
          <a:xfrm>
            <a:off x="4652465" y="3210047"/>
            <a:ext cx="776840" cy="776840"/>
            <a:chOff x="2307521" y="2283162"/>
            <a:chExt cx="551398" cy="551398"/>
          </a:xfrm>
        </p:grpSpPr>
        <p:sp>
          <p:nvSpPr>
            <p:cNvPr id="43" name="矩形 42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5" name="组合 7"/>
          <p:cNvGrpSpPr>
            <a:grpSpLocks/>
          </p:cNvGrpSpPr>
          <p:nvPr/>
        </p:nvGrpSpPr>
        <p:grpSpPr bwMode="auto">
          <a:xfrm>
            <a:off x="1464749" y="1421799"/>
            <a:ext cx="3960092" cy="1710504"/>
            <a:chOff x="2989865" y="602136"/>
            <a:chExt cx="2814868" cy="1216600"/>
          </a:xfrm>
        </p:grpSpPr>
        <p:sp>
          <p:nvSpPr>
            <p:cNvPr id="26645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44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6" name="文本框 13"/>
            <p:cNvSpPr txBox="1">
              <a:spLocks noChangeArrowheads="1"/>
            </p:cNvSpPr>
            <p:nvPr/>
          </p:nvSpPr>
          <p:spPr bwMode="auto">
            <a:xfrm>
              <a:off x="2992420" y="602136"/>
              <a:ext cx="1152190" cy="240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48" name="文本框 66"/>
            <p:cNvSpPr txBox="1">
              <a:spLocks noChangeArrowheads="1"/>
            </p:cNvSpPr>
            <p:nvPr/>
          </p:nvSpPr>
          <p:spPr bwMode="auto">
            <a:xfrm>
              <a:off x="3000354" y="880114"/>
              <a:ext cx="2306067" cy="23500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547" dirty="0">
                  <a:solidFill>
                    <a:schemeClr val="bg1">
                      <a:lumMod val="65000"/>
                    </a:schemeClr>
                  </a:solidFill>
                  <a:latin typeface="+mn-lt"/>
                </a:rPr>
                <a:t>PLEASE ADD YOUR TITLE HERE</a:t>
              </a:r>
              <a:endParaRPr lang="zh-CN" altLang="en-US" sz="1547" dirty="0">
                <a:solidFill>
                  <a:schemeClr val="bg1">
                    <a:lumMod val="65000"/>
                  </a:schemeClr>
                </a:solidFill>
                <a:latin typeface="+mn-lt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3078717" y="1286572"/>
              <a:ext cx="287200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6" name="组合 7"/>
          <p:cNvGrpSpPr>
            <a:grpSpLocks/>
          </p:cNvGrpSpPr>
          <p:nvPr/>
        </p:nvGrpSpPr>
        <p:grpSpPr bwMode="auto">
          <a:xfrm>
            <a:off x="3268448" y="4291403"/>
            <a:ext cx="3960092" cy="1703629"/>
            <a:chOff x="2989865" y="607026"/>
            <a:chExt cx="2814868" cy="1211710"/>
          </a:xfrm>
        </p:grpSpPr>
        <p:sp>
          <p:nvSpPr>
            <p:cNvPr id="26641" name="文本框 66"/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44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lt"/>
                </a:rPr>
                <a:t>点击添加相关标题文字，点击添加相关标题文字，点击添加相关标题文字，点击添加相关标题文字。点击添加相关标题文字，点击添加相关标题文字，点击添加相关标题文字，点击添加相关标题文字。</a:t>
              </a:r>
              <a:endParaRPr lang="en-GB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642" name="文本框 13"/>
            <p:cNvSpPr txBox="1">
              <a:spLocks noChangeArrowheads="1"/>
            </p:cNvSpPr>
            <p:nvPr/>
          </p:nvSpPr>
          <p:spPr bwMode="auto">
            <a:xfrm>
              <a:off x="2990709" y="607026"/>
              <a:ext cx="1152190" cy="240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 dirty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请替换文字内容</a:t>
              </a:r>
            </a:p>
          </p:txBody>
        </p:sp>
        <p:sp>
          <p:nvSpPr>
            <p:cNvPr id="53" name="文本框 66"/>
            <p:cNvSpPr txBox="1">
              <a:spLocks noChangeArrowheads="1"/>
            </p:cNvSpPr>
            <p:nvPr/>
          </p:nvSpPr>
          <p:spPr bwMode="auto">
            <a:xfrm>
              <a:off x="2989865" y="880115"/>
              <a:ext cx="2306067" cy="23500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1547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PLEASE ADD YOUR TITLE HERE</a:t>
              </a:r>
              <a:endParaRPr lang="zh-CN" altLang="en-US" sz="1547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3078717" y="1286573"/>
              <a:ext cx="28719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grpSp>
        <p:nvGrpSpPr>
          <p:cNvPr id="7" name="组合 54"/>
          <p:cNvGrpSpPr>
            <a:grpSpLocks/>
          </p:cNvGrpSpPr>
          <p:nvPr/>
        </p:nvGrpSpPr>
        <p:grpSpPr bwMode="auto">
          <a:xfrm>
            <a:off x="8918390" y="3210047"/>
            <a:ext cx="776840" cy="776840"/>
            <a:chOff x="2307521" y="2283162"/>
            <a:chExt cx="551398" cy="551398"/>
          </a:xfrm>
        </p:grpSpPr>
        <p:sp>
          <p:nvSpPr>
            <p:cNvPr id="56" name="矩形 55"/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  <p:sp>
          <p:nvSpPr>
            <p:cNvPr id="57" name="五角星 56"/>
            <p:cNvSpPr/>
            <p:nvPr/>
          </p:nvSpPr>
          <p:spPr>
            <a:xfrm>
              <a:off x="2456462" y="2427350"/>
              <a:ext cx="253516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/>
            </a:p>
          </p:txBody>
        </p:sp>
      </p:grpSp>
      <p:sp>
        <p:nvSpPr>
          <p:cNvPr id="65" name="十字形 64"/>
          <p:cNvSpPr/>
          <p:nvPr/>
        </p:nvSpPr>
        <p:spPr>
          <a:xfrm>
            <a:off x="8594706" y="4810607"/>
            <a:ext cx="388420" cy="388420"/>
          </a:xfrm>
          <a:prstGeom prst="plus">
            <a:avLst>
              <a:gd name="adj" fmla="val 413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850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mph" presetSubtype="0" autoRev="1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Scale>
                                      <p:cBhvr>
                                        <p:cTn id="51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3" grpId="0" animBg="1"/>
      <p:bldP spid="63" grpId="1" animBg="1"/>
      <p:bldP spid="64" grpId="0" animBg="1"/>
      <p:bldP spid="64" grpId="1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966253" y="3632063"/>
            <a:ext cx="5281210" cy="2200527"/>
            <a:chOff x="3960309" y="3165179"/>
            <a:chExt cx="4579147" cy="1908000"/>
          </a:xfrm>
        </p:grpSpPr>
        <p:sp>
          <p:nvSpPr>
            <p:cNvPr id="7" name="Freeform 17"/>
            <p:cNvSpPr>
              <a:spLocks noChangeAspect="1"/>
            </p:cNvSpPr>
            <p:nvPr/>
          </p:nvSpPr>
          <p:spPr bwMode="auto">
            <a:xfrm>
              <a:off x="6601270" y="3165179"/>
              <a:ext cx="1938186" cy="1908000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5601916" y="3404365"/>
              <a:ext cx="1481733" cy="1458656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Freeform 18"/>
            <p:cNvSpPr>
              <a:spLocks/>
            </p:cNvSpPr>
            <p:nvPr/>
          </p:nvSpPr>
          <p:spPr bwMode="auto">
            <a:xfrm>
              <a:off x="4682222" y="3523355"/>
              <a:ext cx="1295485" cy="126581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3960309" y="3649946"/>
              <a:ext cx="1028477" cy="1041662"/>
            </a:xfrm>
            <a:custGeom>
              <a:avLst/>
              <a:gdLst>
                <a:gd name="T0" fmla="*/ 15 w 101"/>
                <a:gd name="T1" fmla="*/ 31 h 102"/>
                <a:gd name="T2" fmla="*/ 21 w 101"/>
                <a:gd name="T3" fmla="*/ 5 h 102"/>
                <a:gd name="T4" fmla="*/ 26 w 101"/>
                <a:gd name="T5" fmla="*/ 1 h 102"/>
                <a:gd name="T6" fmla="*/ 32 w 101"/>
                <a:gd name="T7" fmla="*/ 2 h 102"/>
                <a:gd name="T8" fmla="*/ 95 w 101"/>
                <a:gd name="T9" fmla="*/ 41 h 102"/>
                <a:gd name="T10" fmla="*/ 101 w 101"/>
                <a:gd name="T11" fmla="*/ 51 h 102"/>
                <a:gd name="T12" fmla="*/ 94 w 101"/>
                <a:gd name="T13" fmla="*/ 63 h 102"/>
                <a:gd name="T14" fmla="*/ 6 w 101"/>
                <a:gd name="T15" fmla="*/ 102 h 102"/>
                <a:gd name="T16" fmla="*/ 2 w 101"/>
                <a:gd name="T17" fmla="*/ 101 h 102"/>
                <a:gd name="T18" fmla="*/ 0 w 101"/>
                <a:gd name="T19" fmla="*/ 97 h 102"/>
                <a:gd name="T20" fmla="*/ 5 w 101"/>
                <a:gd name="T21" fmla="*/ 77 h 102"/>
                <a:gd name="T22" fmla="*/ 15 w 101"/>
                <a:gd name="T23" fmla="*/ 3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2">
                  <a:moveTo>
                    <a:pt x="15" y="31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2" y="2"/>
                    <a:pt x="26" y="1"/>
                  </a:cubicBezTo>
                  <a:cubicBezTo>
                    <a:pt x="29" y="0"/>
                    <a:pt x="32" y="2"/>
                    <a:pt x="32" y="2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101" y="46"/>
                    <a:pt x="101" y="51"/>
                  </a:cubicBezTo>
                  <a:cubicBezTo>
                    <a:pt x="101" y="60"/>
                    <a:pt x="94" y="63"/>
                    <a:pt x="94" y="63"/>
                  </a:cubicBezTo>
                  <a:cubicBezTo>
                    <a:pt x="6" y="102"/>
                    <a:pt x="6" y="102"/>
                    <a:pt x="6" y="102"/>
                  </a:cubicBezTo>
                  <a:cubicBezTo>
                    <a:pt x="6" y="102"/>
                    <a:pt x="3" y="102"/>
                    <a:pt x="2" y="101"/>
                  </a:cubicBezTo>
                  <a:cubicBezTo>
                    <a:pt x="0" y="99"/>
                    <a:pt x="0" y="97"/>
                    <a:pt x="0" y="97"/>
                  </a:cubicBezTo>
                  <a:cubicBezTo>
                    <a:pt x="5" y="77"/>
                    <a:pt x="5" y="77"/>
                    <a:pt x="5" y="77"/>
                  </a:cubicBezTo>
                  <a:lnTo>
                    <a:pt x="15" y="31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001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" name="任意多边形 100"/>
          <p:cNvSpPr/>
          <p:nvPr/>
        </p:nvSpPr>
        <p:spPr bwMode="auto">
          <a:xfrm>
            <a:off x="8551234" y="4096105"/>
            <a:ext cx="2940691" cy="330755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596">
              <a:lnSpc>
                <a:spcPct val="12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任意多边形 108"/>
          <p:cNvSpPr/>
          <p:nvPr/>
        </p:nvSpPr>
        <p:spPr bwMode="auto">
          <a:xfrm flipH="1">
            <a:off x="1346827" y="4451572"/>
            <a:ext cx="2942591" cy="330755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596">
              <a:lnSpc>
                <a:spcPct val="12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任意多边形 112"/>
          <p:cNvSpPr/>
          <p:nvPr/>
        </p:nvSpPr>
        <p:spPr>
          <a:xfrm>
            <a:off x="6714958" y="3288222"/>
            <a:ext cx="775566" cy="1155749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596">
              <a:lnSpc>
                <a:spcPct val="12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任意多边形 113"/>
          <p:cNvSpPr/>
          <p:nvPr/>
        </p:nvSpPr>
        <p:spPr>
          <a:xfrm flipH="1">
            <a:off x="4739926" y="3280619"/>
            <a:ext cx="775566" cy="1155749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anchor="ctr"/>
          <a:lstStyle/>
          <a:p>
            <a:pPr algn="ctr" defTabSz="1054596">
              <a:lnSpc>
                <a:spcPct val="120000"/>
              </a:lnSpc>
              <a:defRPr/>
            </a:pPr>
            <a:endParaRPr lang="zh-CN" altLang="en-US" sz="1156" ker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 noChangeAspect="1" noEditPoints="1"/>
          </p:cNvSpPr>
          <p:nvPr/>
        </p:nvSpPr>
        <p:spPr bwMode="auto">
          <a:xfrm>
            <a:off x="4478225" y="4635546"/>
            <a:ext cx="261706" cy="278781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1" tIns="52729" rIns="105461" bIns="5272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11"/>
          <p:cNvSpPr>
            <a:spLocks noChangeAspect="1" noEditPoints="1"/>
          </p:cNvSpPr>
          <p:nvPr/>
        </p:nvSpPr>
        <p:spPr bwMode="auto">
          <a:xfrm>
            <a:off x="5431463" y="4609931"/>
            <a:ext cx="337297" cy="337652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1" tIns="52729" rIns="105461" bIns="5272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21"/>
          <p:cNvSpPr>
            <a:spLocks noChangeAspect="1" noEditPoints="1"/>
          </p:cNvSpPr>
          <p:nvPr/>
        </p:nvSpPr>
        <p:spPr bwMode="auto">
          <a:xfrm>
            <a:off x="6704557" y="4624468"/>
            <a:ext cx="293862" cy="294789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1" tIns="52729" rIns="105461" bIns="5272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Freeform 26"/>
          <p:cNvSpPr>
            <a:spLocks noChangeAspect="1"/>
          </p:cNvSpPr>
          <p:nvPr/>
        </p:nvSpPr>
        <p:spPr bwMode="auto">
          <a:xfrm>
            <a:off x="8161666" y="4636899"/>
            <a:ext cx="280240" cy="290637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05461" tIns="52729" rIns="105461" bIns="52729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endParaRPr lang="en-US" sz="2077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447095" y="3250302"/>
            <a:ext cx="1415623" cy="356823"/>
          </a:xfrm>
          <a:prstGeom prst="rect">
            <a:avLst/>
          </a:prstGeom>
        </p:spPr>
        <p:txBody>
          <a:bodyPr vert="horz" lIns="0" tIns="103860" rIns="0" bIns="103860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1570609" y="3635127"/>
            <a:ext cx="2292110" cy="5783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23473" y="2450247"/>
            <a:ext cx="1415623" cy="356823"/>
          </a:xfrm>
          <a:prstGeom prst="rect">
            <a:avLst/>
          </a:prstGeom>
        </p:spPr>
        <p:txBody>
          <a:bodyPr vert="horz" lIns="0" tIns="103860" rIns="0" bIns="103860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 Placeholder 2"/>
          <p:cNvSpPr txBox="1">
            <a:spLocks/>
          </p:cNvSpPr>
          <p:nvPr/>
        </p:nvSpPr>
        <p:spPr>
          <a:xfrm>
            <a:off x="4246987" y="2835072"/>
            <a:ext cx="2292110" cy="5783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466565" y="2707407"/>
            <a:ext cx="1415623" cy="356823"/>
          </a:xfrm>
          <a:prstGeom prst="rect">
            <a:avLst/>
          </a:prstGeom>
        </p:spPr>
        <p:txBody>
          <a:bodyPr vert="horz" lIns="0" tIns="103860" rIns="0" bIns="103860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7590079" y="3092233"/>
            <a:ext cx="2292110" cy="5783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0400034" y="4374192"/>
            <a:ext cx="1415623" cy="356823"/>
          </a:xfrm>
          <a:prstGeom prst="rect">
            <a:avLst/>
          </a:prstGeom>
        </p:spPr>
        <p:txBody>
          <a:bodyPr vert="horz" lIns="0" tIns="103860" rIns="0" bIns="103860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66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Text Placeholder 2"/>
          <p:cNvSpPr txBox="1">
            <a:spLocks/>
          </p:cNvSpPr>
          <p:nvPr/>
        </p:nvSpPr>
        <p:spPr>
          <a:xfrm>
            <a:off x="9523548" y="4759016"/>
            <a:ext cx="2292110" cy="57839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002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1041400" indent="-4000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04963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47900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9083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34603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7258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9911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62567" indent="-321327" algn="l" defTabSz="128530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3" name="矩形 22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820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4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6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4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8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/>
          <p:cNvSpPr/>
          <p:nvPr/>
        </p:nvSpPr>
        <p:spPr>
          <a:xfrm flipV="1">
            <a:off x="2078" y="3845226"/>
            <a:ext cx="4459877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02236" y="3846775"/>
            <a:ext cx="1883484" cy="1882041"/>
            <a:chOff x="3225639" y="4543565"/>
            <a:chExt cx="1735762" cy="173433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0800000" flipV="1">
              <a:off x="3450403" y="4786205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 anchorCtr="1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59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4359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" name="矩形 14"/>
          <p:cNvSpPr/>
          <p:nvPr/>
        </p:nvSpPr>
        <p:spPr>
          <a:xfrm>
            <a:off x="2079" y="3271869"/>
            <a:ext cx="7594539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654875" y="1659421"/>
            <a:ext cx="1883484" cy="1883593"/>
            <a:chOff x="6131016" y="674750"/>
            <a:chExt cx="1735762" cy="1735763"/>
          </a:xfrm>
        </p:grpSpPr>
        <p:sp>
          <p:nvSpPr>
            <p:cNvPr id="10" name="椭圆 9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355778" y="899818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59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4359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4"/>
          <p:cNvSpPr/>
          <p:nvPr/>
        </p:nvSpPr>
        <p:spPr>
          <a:xfrm flipV="1">
            <a:off x="6616019" y="3845226"/>
            <a:ext cx="6242026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4276" y="3846775"/>
            <a:ext cx="1883484" cy="1882041"/>
            <a:chOff x="5227325" y="4543565"/>
            <a:chExt cx="1735762" cy="1734334"/>
          </a:xfrm>
        </p:grpSpPr>
        <p:sp>
          <p:nvSpPr>
            <p:cNvPr id="14" name="椭圆 13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 flipV="1">
              <a:off x="5460802" y="4768780"/>
              <a:ext cx="1284515" cy="1284516"/>
            </a:xfrm>
            <a:prstGeom prst="ellips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tIns="50619" anchor="ctr"/>
            <a:lstStyle/>
            <a:p>
              <a:pPr lvl="0" algn="ctr">
                <a:lnSpc>
                  <a:spcPct val="120000"/>
                </a:lnSpc>
                <a:defRPr/>
              </a:pPr>
              <a:r>
                <a:rPr lang="en-US" altLang="zh-CN" sz="4359" b="1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4359" b="1" ker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264530" y="2228283"/>
            <a:ext cx="2042356" cy="5433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2633" y="1907552"/>
            <a:ext cx="1816205" cy="336407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1103" y="5991049"/>
            <a:ext cx="2074757" cy="5433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19204" y="5670315"/>
            <a:ext cx="1816205" cy="336407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71395" y="4849807"/>
            <a:ext cx="2042356" cy="543387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79498" y="4529076"/>
            <a:ext cx="1816205" cy="336407"/>
          </a:xfrm>
          <a:prstGeom prst="rect">
            <a:avLst/>
          </a:prstGeom>
          <a:noFill/>
        </p:spPr>
        <p:txBody>
          <a:bodyPr wrap="none" lIns="99220" tIns="49610" rIns="99220" bIns="4961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643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6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6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1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3"/>
          <p:cNvGrpSpPr/>
          <p:nvPr/>
        </p:nvGrpSpPr>
        <p:grpSpPr>
          <a:xfrm>
            <a:off x="1268033" y="3762615"/>
            <a:ext cx="1581624" cy="417959"/>
            <a:chOff x="1424694" y="3437117"/>
            <a:chExt cx="1499779" cy="396331"/>
          </a:xfrm>
          <a:solidFill>
            <a:schemeClr val="accent1"/>
          </a:solidFill>
        </p:grpSpPr>
        <p:sp>
          <p:nvSpPr>
            <p:cNvPr id="69" name="Round Same Side Corner Rectangle 4"/>
            <p:cNvSpPr/>
            <p:nvPr/>
          </p:nvSpPr>
          <p:spPr>
            <a:xfrm rot="16200000">
              <a:off x="2049734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Oval 13"/>
            <p:cNvSpPr/>
            <p:nvPr/>
          </p:nvSpPr>
          <p:spPr>
            <a:xfrm>
              <a:off x="2014338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Group 10"/>
          <p:cNvGrpSpPr/>
          <p:nvPr/>
        </p:nvGrpSpPr>
        <p:grpSpPr>
          <a:xfrm>
            <a:off x="2922200" y="3917247"/>
            <a:ext cx="1581624" cy="406356"/>
            <a:chOff x="2993261" y="3583747"/>
            <a:chExt cx="1499779" cy="385328"/>
          </a:xfrm>
          <a:solidFill>
            <a:schemeClr val="accent2"/>
          </a:solidFill>
        </p:grpSpPr>
        <p:sp>
          <p:nvSpPr>
            <p:cNvPr id="72" name="Round Same Side Corner Rectangle 6"/>
            <p:cNvSpPr/>
            <p:nvPr/>
          </p:nvSpPr>
          <p:spPr>
            <a:xfrm rot="5400000" flipH="1">
              <a:off x="3618301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Oval 14"/>
            <p:cNvSpPr/>
            <p:nvPr/>
          </p:nvSpPr>
          <p:spPr>
            <a:xfrm>
              <a:off x="3582905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4" name="Group 11"/>
          <p:cNvGrpSpPr/>
          <p:nvPr/>
        </p:nvGrpSpPr>
        <p:grpSpPr>
          <a:xfrm>
            <a:off x="4576365" y="3762616"/>
            <a:ext cx="1581624" cy="417958"/>
            <a:chOff x="4561827" y="3437117"/>
            <a:chExt cx="1499779" cy="396330"/>
          </a:xfrm>
          <a:solidFill>
            <a:schemeClr val="accent3"/>
          </a:solidFill>
        </p:grpSpPr>
        <p:sp>
          <p:nvSpPr>
            <p:cNvPr id="87" name="Round Same Side Corner Rectangle 7"/>
            <p:cNvSpPr/>
            <p:nvPr/>
          </p:nvSpPr>
          <p:spPr>
            <a:xfrm rot="5400000" flipH="1">
              <a:off x="5186867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Oval 15"/>
            <p:cNvSpPr/>
            <p:nvPr/>
          </p:nvSpPr>
          <p:spPr>
            <a:xfrm>
              <a:off x="5220257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9" name="Group 12"/>
          <p:cNvGrpSpPr/>
          <p:nvPr/>
        </p:nvGrpSpPr>
        <p:grpSpPr>
          <a:xfrm>
            <a:off x="6230532" y="3917247"/>
            <a:ext cx="1581624" cy="406356"/>
            <a:chOff x="6130393" y="3583747"/>
            <a:chExt cx="1499779" cy="385328"/>
          </a:xfrm>
          <a:solidFill>
            <a:schemeClr val="accent4"/>
          </a:solidFill>
        </p:grpSpPr>
        <p:sp>
          <p:nvSpPr>
            <p:cNvPr id="90" name="Round Same Side Corner Rectangle 8"/>
            <p:cNvSpPr/>
            <p:nvPr/>
          </p:nvSpPr>
          <p:spPr>
            <a:xfrm rot="5400000" flipH="1">
              <a:off x="6755433" y="2958707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Oval 16"/>
            <p:cNvSpPr/>
            <p:nvPr/>
          </p:nvSpPr>
          <p:spPr>
            <a:xfrm>
              <a:off x="6720037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2" name="Group 35"/>
          <p:cNvGrpSpPr/>
          <p:nvPr/>
        </p:nvGrpSpPr>
        <p:grpSpPr>
          <a:xfrm>
            <a:off x="9538863" y="3917248"/>
            <a:ext cx="1581624" cy="406355"/>
            <a:chOff x="9267526" y="3583748"/>
            <a:chExt cx="1499779" cy="385327"/>
          </a:xfrm>
          <a:solidFill>
            <a:schemeClr val="accent6"/>
          </a:solidFill>
        </p:grpSpPr>
        <p:sp>
          <p:nvSpPr>
            <p:cNvPr id="93" name="Round Same Side Corner Rectangle 5"/>
            <p:cNvSpPr/>
            <p:nvPr/>
          </p:nvSpPr>
          <p:spPr>
            <a:xfrm rot="5400000" flipH="1">
              <a:off x="9892566" y="2958708"/>
              <a:ext cx="249700" cy="149977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Oval 17"/>
            <p:cNvSpPr/>
            <p:nvPr/>
          </p:nvSpPr>
          <p:spPr>
            <a:xfrm>
              <a:off x="9857169" y="3648583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5" name="Group 19"/>
          <p:cNvGrpSpPr/>
          <p:nvPr/>
        </p:nvGrpSpPr>
        <p:grpSpPr>
          <a:xfrm>
            <a:off x="7884697" y="3762615"/>
            <a:ext cx="1581624" cy="417959"/>
            <a:chOff x="7698960" y="3437117"/>
            <a:chExt cx="1499779" cy="396331"/>
          </a:xfrm>
          <a:solidFill>
            <a:schemeClr val="accent5"/>
          </a:solidFill>
        </p:grpSpPr>
        <p:sp>
          <p:nvSpPr>
            <p:cNvPr id="96" name="Round Same Side Corner Rectangle 9"/>
            <p:cNvSpPr/>
            <p:nvPr/>
          </p:nvSpPr>
          <p:spPr>
            <a:xfrm rot="5400000" flipH="1">
              <a:off x="8324000" y="2958708"/>
              <a:ext cx="249700" cy="1499779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Oval 18"/>
            <p:cNvSpPr/>
            <p:nvPr/>
          </p:nvSpPr>
          <p:spPr>
            <a:xfrm>
              <a:off x="8357389" y="3437117"/>
              <a:ext cx="320492" cy="3204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8" name="Group 20"/>
          <p:cNvGrpSpPr/>
          <p:nvPr/>
        </p:nvGrpSpPr>
        <p:grpSpPr>
          <a:xfrm>
            <a:off x="10084832" y="4413949"/>
            <a:ext cx="489685" cy="490521"/>
            <a:chOff x="9145588" y="4435475"/>
            <a:chExt cx="464344" cy="465138"/>
          </a:xfrm>
          <a:solidFill>
            <a:schemeClr val="accent6"/>
          </a:solidFill>
        </p:grpSpPr>
        <p:sp>
          <p:nvSpPr>
            <p:cNvPr id="99" name="AutoShape 7"/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AutoShape 8"/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AutoShape 9"/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AutoShape 10"/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AutoShape 11"/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AutoShape 12"/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AutoShape 13"/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AutoShape 14"/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AutoShape 15"/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475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8" name="Group 30"/>
          <p:cNvGrpSpPr/>
          <p:nvPr/>
        </p:nvGrpSpPr>
        <p:grpSpPr>
          <a:xfrm>
            <a:off x="8503206" y="3198551"/>
            <a:ext cx="489685" cy="489685"/>
            <a:chOff x="7287419" y="2577307"/>
            <a:chExt cx="464344" cy="464344"/>
          </a:xfrm>
          <a:solidFill>
            <a:schemeClr val="accent5"/>
          </a:solidFill>
        </p:grpSpPr>
        <p:sp>
          <p:nvSpPr>
            <p:cNvPr id="109" name="AutoShape 56"/>
            <p:cNvSpPr>
              <a:spLocks/>
            </p:cNvSpPr>
            <p:nvPr/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AutoShape 57"/>
            <p:cNvSpPr>
              <a:spLocks/>
            </p:cNvSpPr>
            <p:nvPr/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AutoShape 58"/>
            <p:cNvSpPr>
              <a:spLocks/>
            </p:cNvSpPr>
            <p:nvPr/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2" name="AutoShape 59"/>
          <p:cNvSpPr>
            <a:spLocks/>
          </p:cNvSpPr>
          <p:nvPr/>
        </p:nvSpPr>
        <p:spPr bwMode="auto">
          <a:xfrm>
            <a:off x="3391482" y="4404007"/>
            <a:ext cx="490521" cy="48968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0090" tIns="20090" rIns="20090" bIns="20090" anchor="ctr"/>
          <a:lstStyle/>
          <a:p>
            <a:pPr algn="ctr" defTabSz="241050" hangingPunct="0">
              <a:lnSpc>
                <a:spcPct val="120000"/>
              </a:lnSpc>
            </a:pPr>
            <a:endParaRPr lang="en-US" sz="1475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13" name="Group 38"/>
          <p:cNvGrpSpPr/>
          <p:nvPr/>
        </p:nvGrpSpPr>
        <p:grpSpPr>
          <a:xfrm>
            <a:off x="5194456" y="3191769"/>
            <a:ext cx="490521" cy="412674"/>
            <a:chOff x="5368132" y="2625725"/>
            <a:chExt cx="465138" cy="391319"/>
          </a:xfrm>
          <a:solidFill>
            <a:schemeClr val="accent3"/>
          </a:solidFill>
        </p:grpSpPr>
        <p:sp>
          <p:nvSpPr>
            <p:cNvPr id="114" name="AutoShape 120"/>
            <p:cNvSpPr>
              <a:spLocks/>
            </p:cNvSpPr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AutoShape 121"/>
            <p:cNvSpPr>
              <a:spLocks/>
            </p:cNvSpPr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AutoShape 122"/>
            <p:cNvSpPr>
              <a:spLocks/>
            </p:cNvSpPr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7" name="Group 42"/>
          <p:cNvGrpSpPr/>
          <p:nvPr/>
        </p:nvGrpSpPr>
        <p:grpSpPr>
          <a:xfrm>
            <a:off x="1814004" y="3198133"/>
            <a:ext cx="489685" cy="382541"/>
            <a:chOff x="2581275" y="1710532"/>
            <a:chExt cx="464344" cy="362744"/>
          </a:xfrm>
          <a:solidFill>
            <a:schemeClr val="accent1"/>
          </a:solidFill>
        </p:grpSpPr>
        <p:sp>
          <p:nvSpPr>
            <p:cNvPr id="118" name="AutoShape 140"/>
            <p:cNvSpPr>
              <a:spLocks/>
            </p:cNvSpPr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AutoShape 141"/>
            <p:cNvSpPr>
              <a:spLocks/>
            </p:cNvSpPr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0" name="AutoShape 142"/>
            <p:cNvSpPr>
              <a:spLocks/>
            </p:cNvSpPr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AutoShape 143"/>
            <p:cNvSpPr>
              <a:spLocks/>
            </p:cNvSpPr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AutoShape 144"/>
            <p:cNvSpPr>
              <a:spLocks/>
            </p:cNvSpPr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AutoShape 145"/>
            <p:cNvSpPr>
              <a:spLocks/>
            </p:cNvSpPr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AutoShape 146"/>
            <p:cNvSpPr>
              <a:spLocks/>
            </p:cNvSpPr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5" name="Group 52"/>
          <p:cNvGrpSpPr/>
          <p:nvPr/>
        </p:nvGrpSpPr>
        <p:grpSpPr>
          <a:xfrm>
            <a:off x="6853832" y="4404007"/>
            <a:ext cx="336502" cy="490521"/>
            <a:chOff x="5441157" y="4440238"/>
            <a:chExt cx="319088" cy="465138"/>
          </a:xfrm>
          <a:solidFill>
            <a:schemeClr val="accent4"/>
          </a:solidFill>
        </p:grpSpPr>
        <p:sp>
          <p:nvSpPr>
            <p:cNvPr id="126" name="AutoShape 97"/>
            <p:cNvSpPr>
              <a:spLocks/>
            </p:cNvSpPr>
            <p:nvPr/>
          </p:nvSpPr>
          <p:spPr bwMode="auto">
            <a:xfrm>
              <a:off x="5441157" y="444023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AutoShape 98"/>
            <p:cNvSpPr>
              <a:spLocks/>
            </p:cNvSpPr>
            <p:nvPr/>
          </p:nvSpPr>
          <p:spPr bwMode="auto">
            <a:xfrm>
              <a:off x="5571332" y="448389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AutoShape 99"/>
            <p:cNvSpPr>
              <a:spLocks/>
            </p:cNvSpPr>
            <p:nvPr/>
          </p:nvSpPr>
          <p:spPr bwMode="auto">
            <a:xfrm>
              <a:off x="5586413" y="484743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0090" tIns="20090" rIns="20090" bIns="20090" anchor="ctr"/>
            <a:lstStyle/>
            <a:p>
              <a:pPr algn="ctr" defTabSz="241050" hangingPunct="0">
                <a:lnSpc>
                  <a:spcPct val="120000"/>
                </a:lnSpc>
              </a:pPr>
              <a:endParaRPr lang="en-US" sz="1266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9" name="TextBox 23"/>
          <p:cNvSpPr txBox="1"/>
          <p:nvPr/>
        </p:nvSpPr>
        <p:spPr>
          <a:xfrm>
            <a:off x="9381542" y="2372347"/>
            <a:ext cx="23601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0" name="TextBox 24"/>
          <p:cNvSpPr txBox="1"/>
          <p:nvPr/>
        </p:nvSpPr>
        <p:spPr>
          <a:xfrm>
            <a:off x="9381541" y="2084606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TextBox 23"/>
          <p:cNvSpPr txBox="1"/>
          <p:nvPr/>
        </p:nvSpPr>
        <p:spPr>
          <a:xfrm>
            <a:off x="7829918" y="5223309"/>
            <a:ext cx="23601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TextBox 24"/>
          <p:cNvSpPr txBox="1"/>
          <p:nvPr/>
        </p:nvSpPr>
        <p:spPr>
          <a:xfrm>
            <a:off x="7829917" y="493556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TextBox 23"/>
          <p:cNvSpPr txBox="1"/>
          <p:nvPr/>
        </p:nvSpPr>
        <p:spPr>
          <a:xfrm>
            <a:off x="5955040" y="2372347"/>
            <a:ext cx="23601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TextBox 24"/>
          <p:cNvSpPr txBox="1"/>
          <p:nvPr/>
        </p:nvSpPr>
        <p:spPr>
          <a:xfrm>
            <a:off x="5955039" y="2084606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TextBox 23"/>
          <p:cNvSpPr txBox="1"/>
          <p:nvPr/>
        </p:nvSpPr>
        <p:spPr>
          <a:xfrm>
            <a:off x="4597367" y="5223309"/>
            <a:ext cx="23601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TextBox 24"/>
          <p:cNvSpPr txBox="1"/>
          <p:nvPr/>
        </p:nvSpPr>
        <p:spPr>
          <a:xfrm>
            <a:off x="4597367" y="493556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TextBox 23"/>
          <p:cNvSpPr txBox="1"/>
          <p:nvPr/>
        </p:nvSpPr>
        <p:spPr>
          <a:xfrm>
            <a:off x="2796375" y="2372347"/>
            <a:ext cx="23601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TextBox 24"/>
          <p:cNvSpPr txBox="1"/>
          <p:nvPr/>
        </p:nvSpPr>
        <p:spPr>
          <a:xfrm>
            <a:off x="2796375" y="2084606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TextBox 23"/>
          <p:cNvSpPr txBox="1"/>
          <p:nvPr/>
        </p:nvSpPr>
        <p:spPr>
          <a:xfrm>
            <a:off x="1290932" y="5223309"/>
            <a:ext cx="23601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altLang="zh-CN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TextBox 24"/>
          <p:cNvSpPr txBox="1"/>
          <p:nvPr/>
        </p:nvSpPr>
        <p:spPr>
          <a:xfrm>
            <a:off x="1290931" y="493556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3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0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500"/>
                            </p:stCondLst>
                            <p:childTnLst>
                              <p:par>
                                <p:cTn id="1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2"/>
          <p:cNvSpPr/>
          <p:nvPr/>
        </p:nvSpPr>
        <p:spPr>
          <a:xfrm>
            <a:off x="1201677" y="3045298"/>
            <a:ext cx="2417940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Shape 1454"/>
          <p:cNvSpPr/>
          <p:nvPr/>
        </p:nvSpPr>
        <p:spPr>
          <a:xfrm>
            <a:off x="3888017" y="3045298"/>
            <a:ext cx="2417942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Shape 1456"/>
          <p:cNvSpPr/>
          <p:nvPr/>
        </p:nvSpPr>
        <p:spPr>
          <a:xfrm>
            <a:off x="6552795" y="3045298"/>
            <a:ext cx="2417942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Shape 1458"/>
          <p:cNvSpPr/>
          <p:nvPr/>
        </p:nvSpPr>
        <p:spPr>
          <a:xfrm>
            <a:off x="9239136" y="3045298"/>
            <a:ext cx="2417942" cy="2754755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Shape 1460"/>
          <p:cNvSpPr/>
          <p:nvPr/>
        </p:nvSpPr>
        <p:spPr>
          <a:xfrm>
            <a:off x="1520686" y="2160491"/>
            <a:ext cx="1779920" cy="177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1444508" y="2202919"/>
            <a:ext cx="499886" cy="499886"/>
            <a:chOff x="1369087" y="2088729"/>
            <a:chExt cx="474017" cy="474016"/>
          </a:xfrm>
        </p:grpSpPr>
        <p:sp>
          <p:nvSpPr>
            <p:cNvPr id="8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Shape 1464"/>
            <p:cNvSpPr/>
            <p:nvPr/>
          </p:nvSpPr>
          <p:spPr>
            <a:xfrm>
              <a:off x="1477567" y="2232573"/>
              <a:ext cx="23165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0" name="Shape 1465"/>
          <p:cNvSpPr/>
          <p:nvPr/>
        </p:nvSpPr>
        <p:spPr>
          <a:xfrm>
            <a:off x="4207029" y="2160491"/>
            <a:ext cx="1779920" cy="177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468"/>
          <p:cNvSpPr/>
          <p:nvPr/>
        </p:nvSpPr>
        <p:spPr>
          <a:xfrm>
            <a:off x="6890651" y="2160634"/>
            <a:ext cx="1776273" cy="17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471"/>
          <p:cNvSpPr/>
          <p:nvPr/>
        </p:nvSpPr>
        <p:spPr>
          <a:xfrm>
            <a:off x="9581537" y="2162312"/>
            <a:ext cx="1776273" cy="177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0090" tIns="20090" rIns="20090" bIns="20090" numCol="1" anchor="ctr">
            <a:noAutofit/>
          </a:bodyPr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Group 32"/>
          <p:cNvGrpSpPr/>
          <p:nvPr/>
        </p:nvGrpSpPr>
        <p:grpSpPr>
          <a:xfrm>
            <a:off x="4120487" y="2202917"/>
            <a:ext cx="499886" cy="499886"/>
            <a:chOff x="3906591" y="2088732"/>
            <a:chExt cx="474017" cy="474017"/>
          </a:xfrm>
        </p:grpSpPr>
        <p:sp>
          <p:nvSpPr>
            <p:cNvPr id="14" name="Shape 1474"/>
            <p:cNvSpPr/>
            <p:nvPr/>
          </p:nvSpPr>
          <p:spPr>
            <a:xfrm>
              <a:off x="3906591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5" name="Group 1479"/>
            <p:cNvGrpSpPr/>
            <p:nvPr/>
          </p:nvGrpSpPr>
          <p:grpSpPr>
            <a:xfrm>
              <a:off x="4031314" y="2211790"/>
              <a:ext cx="199171" cy="186335"/>
              <a:chOff x="0" y="0"/>
              <a:chExt cx="398340" cy="372667"/>
            </a:xfrm>
          </p:grpSpPr>
          <p:sp>
            <p:nvSpPr>
              <p:cNvPr id="16" name="Shape 1477"/>
              <p:cNvSpPr/>
              <p:nvPr/>
            </p:nvSpPr>
            <p:spPr>
              <a:xfrm>
                <a:off x="0" y="0"/>
                <a:ext cx="346395" cy="241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828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Shape 1478"/>
              <p:cNvSpPr/>
              <p:nvPr/>
            </p:nvSpPr>
            <p:spPr>
              <a:xfrm>
                <a:off x="74826" y="149651"/>
                <a:ext cx="323515" cy="223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lnSpc>
                    <a:spcPct val="120000"/>
                  </a:lnSpc>
                </a:pPr>
                <a:endParaRPr sz="1828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Group 40"/>
          <p:cNvGrpSpPr/>
          <p:nvPr/>
        </p:nvGrpSpPr>
        <p:grpSpPr>
          <a:xfrm>
            <a:off x="9486543" y="2202918"/>
            <a:ext cx="499886" cy="499886"/>
            <a:chOff x="8994965" y="2088733"/>
            <a:chExt cx="474017" cy="474017"/>
          </a:xfrm>
        </p:grpSpPr>
        <p:sp>
          <p:nvSpPr>
            <p:cNvPr id="19" name="Shape 1476"/>
            <p:cNvSpPr/>
            <p:nvPr/>
          </p:nvSpPr>
          <p:spPr>
            <a:xfrm>
              <a:off x="8994965" y="2088733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26787" tIns="26787" rIns="26787" bIns="26787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Shape 1481"/>
            <p:cNvSpPr/>
            <p:nvPr/>
          </p:nvSpPr>
          <p:spPr>
            <a:xfrm>
              <a:off x="9132223" y="2211790"/>
              <a:ext cx="19460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lnSpc>
                  <a:spcPct val="120000"/>
                </a:lnSpc>
              </a:pPr>
              <a:endParaRPr sz="1828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1" name="Text Placeholder 5"/>
          <p:cNvSpPr txBox="1">
            <a:spLocks/>
          </p:cNvSpPr>
          <p:nvPr/>
        </p:nvSpPr>
        <p:spPr>
          <a:xfrm>
            <a:off x="1686968" y="2844801"/>
            <a:ext cx="1379668" cy="4113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2" name="Text Placeholder 6"/>
          <p:cNvSpPr txBox="1">
            <a:spLocks/>
          </p:cNvSpPr>
          <p:nvPr/>
        </p:nvSpPr>
        <p:spPr>
          <a:xfrm>
            <a:off x="1326998" y="4227175"/>
            <a:ext cx="2166124" cy="11960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3" name="Text Placeholder 5"/>
          <p:cNvSpPr txBox="1">
            <a:spLocks/>
          </p:cNvSpPr>
          <p:nvPr/>
        </p:nvSpPr>
        <p:spPr>
          <a:xfrm>
            <a:off x="4491131" y="2844801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9863815" y="2844801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25" name="Text Placeholder 6"/>
          <p:cNvSpPr txBox="1">
            <a:spLocks/>
          </p:cNvSpPr>
          <p:nvPr/>
        </p:nvSpPr>
        <p:spPr>
          <a:xfrm>
            <a:off x="4139834" y="4227175"/>
            <a:ext cx="1914307" cy="11960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6816385" y="4227175"/>
            <a:ext cx="1914307" cy="11960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7" name="Text Placeholder 6"/>
          <p:cNvSpPr txBox="1">
            <a:spLocks/>
          </p:cNvSpPr>
          <p:nvPr/>
        </p:nvSpPr>
        <p:spPr>
          <a:xfrm>
            <a:off x="9512518" y="4227175"/>
            <a:ext cx="1914307" cy="11960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29" name="Text Placeholder 5"/>
          <p:cNvSpPr txBox="1">
            <a:spLocks/>
          </p:cNvSpPr>
          <p:nvPr/>
        </p:nvSpPr>
        <p:spPr>
          <a:xfrm>
            <a:off x="7167680" y="2844801"/>
            <a:ext cx="1283156" cy="411304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点击请替换文字内容</a:t>
            </a:r>
          </a:p>
        </p:txBody>
      </p:sp>
      <p:sp>
        <p:nvSpPr>
          <p:cNvPr id="30" name="Shape 1475"/>
          <p:cNvSpPr/>
          <p:nvPr/>
        </p:nvSpPr>
        <p:spPr>
          <a:xfrm>
            <a:off x="6803515" y="2202917"/>
            <a:ext cx="499886" cy="499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20090" tIns="20090" rIns="20090" bIns="2009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Shape 1480"/>
          <p:cNvSpPr/>
          <p:nvPr/>
        </p:nvSpPr>
        <p:spPr>
          <a:xfrm>
            <a:off x="6954860" y="2332692"/>
            <a:ext cx="196517" cy="196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lnSpc>
                <a:spcPct val="120000"/>
              </a:lnSpc>
            </a:pPr>
            <a:endParaRPr sz="1828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4" y="22828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2023" y="266575"/>
            <a:ext cx="30777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92023" y="635907"/>
            <a:ext cx="199573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64278"/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ADD RELATED TITLE WORDS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78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500"/>
                            </p:stCondLst>
                            <p:childTnLst>
                              <p:par>
                                <p:cTn id="9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21" grpId="0" build="p"/>
      <p:bldP spid="22" grpId="0" build="p"/>
      <p:bldP spid="23" grpId="0"/>
      <p:bldP spid="24" grpId="0"/>
      <p:bldP spid="25" grpId="0"/>
      <p:bldP spid="26" grpId="0"/>
      <p:bldP spid="27" grpId="0"/>
      <p:bldP spid="29" grpId="0"/>
      <p:bldP spid="30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3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1.6|1.7|1.5|1.5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heme/theme1.xml><?xml version="1.0" encoding="utf-8"?>
<a:theme xmlns:a="http://schemas.openxmlformats.org/drawingml/2006/main" name="自定义设计方案">
  <a:themeElements>
    <a:clrScheme name="自定义 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366"/>
      </a:accent1>
      <a:accent2>
        <a:srgbClr val="003366"/>
      </a:accent2>
      <a:accent3>
        <a:srgbClr val="003366"/>
      </a:accent3>
      <a:accent4>
        <a:srgbClr val="003366"/>
      </a:accent4>
      <a:accent5>
        <a:srgbClr val="003366"/>
      </a:accent5>
      <a:accent6>
        <a:srgbClr val="003366"/>
      </a:accent6>
      <a:hlink>
        <a:srgbClr val="003366"/>
      </a:hlink>
      <a:folHlink>
        <a:srgbClr val="00336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3334</Words>
  <Application>Microsoft Office PowerPoint</Application>
  <PresentationFormat>自定义</PresentationFormat>
  <Paragraphs>348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Simply City Light</vt:lpstr>
      <vt:lpstr>微软雅黑</vt:lpstr>
      <vt:lpstr>Agency FB</vt:lpstr>
      <vt:lpstr>Arial</vt:lpstr>
      <vt:lpstr>Calibri</vt:lpstr>
      <vt:lpstr>Calibri Light</vt:lpstr>
      <vt:lpstr>Helvetica</vt:lpstr>
      <vt:lpstr>Impact</vt:lpstr>
      <vt:lpstr>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2016-09-26T19:01:29Z</dcterms:created>
  <dcterms:modified xsi:type="dcterms:W3CDTF">2022-10-30T04:39:19Z</dcterms:modified>
</cp:coreProperties>
</file>