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9C64-DD2C-4E7B-AFCB-6529B5D22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2F348-525F-4975-AE07-65B8DB59E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B8125-1BEA-4286-B44D-00BB5DF8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1C89B-828F-4219-B965-7DE9FDA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6902-7B9F-470C-A170-DE180EF9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159B-2E28-4888-BD29-CE8A45BB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375CC-1A54-4BB0-886B-201359B7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322FE-94DB-4008-B12B-5599E35D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65BA1-6E16-47D9-ADB7-3361F4BF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A485B-6C14-44B1-9F1E-7E9A255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2808C-5F69-4427-82FA-8295A54D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621D6-A644-44DA-B21C-3F2673CE1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B46A-876A-46A4-9F5C-3A240B36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DB2A3-31F9-4A47-994A-85923F5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CCDCB-7BAE-4612-A09D-1756843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FF300-EC1F-4393-BEDB-5CA884CE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AD43A-A188-41F1-ACC5-6AFAACAA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1DFA-BB11-42A5-B10A-C0BEAE2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4AFAB-A0A7-4BAF-B7DF-066FD694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8834D-546D-4BBE-968F-2C2BEE4A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4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C664-9CD6-4D80-81F4-8B184270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73A0-2988-42E6-ADF4-97822AFD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BE88A-1E60-47B4-9128-B966373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68E07-17F3-4280-98C4-E4E1540E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CFF71-9DBC-4542-9FD5-A1F028FB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63BD-4BBE-4C57-A77D-6BEA406C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C47B2-A41C-4756-BC49-9EDE87EE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4BE21-7BB7-4175-9237-58BC9CF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7E6-5E04-4B33-9F57-CDD8752E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36575-141F-4E98-93C5-B5F58613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86A16-94B9-4FAC-A738-FCBD78C4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CE804-58E3-440A-AAF8-E40EA664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F5A9B-9A48-4F87-BD64-35DBE8DC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0F065-3BA9-481C-BBF4-639F32B8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9A845-71A5-4898-ABC6-567E7E5B2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BEA25B-30AE-49E0-81A6-53CD0654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D1371-9589-4F2E-91C5-F84A6D2E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4EFDB-E2A8-4559-BD61-5A6B0F4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B6B69-4C91-4FA6-8193-E230D834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2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A506-61C1-487A-B441-640AD58F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8FDFB-69E4-4CB9-845A-88E6DCA2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788BB-AF86-493F-9E51-BD843D0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32E51-DEB2-4394-BA67-21576FDE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8AAB9-0975-458E-9AF1-E3116400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40E199-969C-4183-A031-EBFF8948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F91B-5A67-4445-BBCC-C99E3E2F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DF97-FBE5-48E2-97B1-36DD267C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63CC-8BC4-46BF-BF9C-F66D8F16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06E48-136A-4FB5-8ABB-3E12A6B8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F7A74-5CDC-4722-AF94-9C009EA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48E45-275D-4044-81FB-8B30F4A9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4D838-B76B-407C-965F-9F0AB186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5DFF-2298-4B95-9B96-4E072534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4683D-1822-41DC-A1ED-39267DEE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2CBBD-1E2D-4C1C-9AB2-FBAF24B0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3964A-61A5-4CC9-B349-398C1607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2F645-20CA-46E2-9AC4-E9517C00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8142A-5E29-4F13-A5F3-2B0FAB27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BC45A-B32C-4BA1-AC52-BBD69FC9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F008D-AE37-4A08-ACD3-2432ABA2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B7EE8-2999-48AA-93A5-6283A09A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ADE7-F67F-4BD8-8DDF-0F18AB13430F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28494-71A2-4DAA-938D-62341C02B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0A30F-A90F-4A13-A9BA-435EEA26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7F49-D52E-4945-903A-B86D42521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734FB6-211C-406F-B715-CFADD2230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66" y="0"/>
            <a:ext cx="5368834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B3EE77-9CAF-4393-8EF2-3D432A3E95BE}"/>
                  </a:ext>
                </a:extLst>
              </p:cNvPr>
              <p:cNvSpPr txBox="1"/>
              <p:nvPr/>
            </p:nvSpPr>
            <p:spPr>
              <a:xfrm>
                <a:off x="452761" y="612559"/>
                <a:ext cx="5903651" cy="245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tree,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pair of nodes,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search for their most recent common interior node,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end for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B3EE77-9CAF-4393-8EF2-3D432A3E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1" y="612559"/>
                <a:ext cx="5903651" cy="2450864"/>
              </a:xfrm>
              <a:prstGeom prst="rect">
                <a:avLst/>
              </a:prstGeom>
              <a:blipFill>
                <a:blip r:embed="rId3"/>
                <a:stretch>
                  <a:fillRect l="-826" t="-1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5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Paul Sun</dc:creator>
  <cp:lastModifiedBy>Paul Sun</cp:lastModifiedBy>
  <cp:revision>2</cp:revision>
  <dcterms:created xsi:type="dcterms:W3CDTF">2020-11-18T19:36:39Z</dcterms:created>
  <dcterms:modified xsi:type="dcterms:W3CDTF">2020-11-18T19:48:48Z</dcterms:modified>
</cp:coreProperties>
</file>