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56" r:id="rId3"/>
    <p:sldId id="343" r:id="rId5"/>
    <p:sldId id="355" r:id="rId6"/>
    <p:sldId id="382" r:id="rId7"/>
    <p:sldId id="386" r:id="rId8"/>
    <p:sldId id="345" r:id="rId9"/>
    <p:sldId id="384" r:id="rId10"/>
    <p:sldId id="385" r:id="rId11"/>
    <p:sldId id="393" r:id="rId12"/>
    <p:sldId id="391" r:id="rId13"/>
    <p:sldId id="318" r:id="rId14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A9"/>
    <a:srgbClr val="508CC2"/>
    <a:srgbClr val="2E75B5"/>
    <a:srgbClr val="0069B8"/>
    <a:srgbClr val="005697"/>
    <a:srgbClr val="005DA2"/>
    <a:srgbClr val="7F7F7F"/>
    <a:srgbClr val="77A9D3"/>
    <a:srgbClr val="A491BB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810" y="120"/>
      </p:cViewPr>
      <p:guideLst>
        <p:guide orient="horz" pos="16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7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085613" y="1893709"/>
            <a:ext cx="522269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经典圆体简" panose="02010609000101010101" pitchFamily="49" charset="-122"/>
                <a:sym typeface="Microsoft YaHei" panose="020B0503020204020204" pitchFamily="34" charset="-122"/>
              </a:rPr>
              <a:t>Voting System 		Group9</a:t>
            </a:r>
            <a:endParaRPr lang="en-US" altLang="zh-CN" sz="3600" b="1" spc="300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经典圆体简" panose="02010609000101010101" pitchFamily="49" charset="-122"/>
              <a:sym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705485" y="200025"/>
            <a:ext cx="223202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en-US" altLang="zh-CN" sz="18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in </a:t>
            </a:r>
            <a:r>
              <a:rPr lang="zh-CN" altLang="en-US" sz="18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software process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188085"/>
            <a:ext cx="5867400" cy="1463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2934970"/>
            <a:ext cx="7226300" cy="1511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115" y="781050"/>
            <a:ext cx="678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Avoid two users voting at the same time, solve the problem of synchronization mechanism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15616" y="22853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0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End</a:t>
            </a:r>
            <a:endParaRPr lang="en-US" altLang="zh-CN" sz="30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102694"/>
            <a:ext cx="5891698" cy="518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  <p:sp>
        <p:nvSpPr>
          <p:cNvPr id="19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rgbClr val="768EA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0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in </a:t>
            </a:r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software process</a:t>
            </a:r>
            <a:endParaRPr lang="zh-CN" altLang="en-US" sz="1600" b="1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in implementation</a:t>
            </a:r>
            <a:endParaRPr lang="zh-CN" altLang="en-US" sz="1600" b="1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1135380" y="1866900"/>
            <a:ext cx="2898775" cy="53403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final outcome </a:t>
            </a:r>
            <a:endParaRPr lang="zh-CN" altLang="en-US" sz="1600" b="1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linked to the user stories </a:t>
            </a:r>
            <a:endParaRPr lang="zh-CN" altLang="en-US" sz="1600" b="1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237615" y="90487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main user stories</a:t>
            </a:r>
            <a:endParaRPr lang="en-US" altLang="zh-CN" sz="1600" b="1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  <a:endParaRPr lang="en-US" altLang="zh-CN" b="1" spc="300" dirty="0">
              <a:solidFill>
                <a:schemeClr val="tx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890" y="718185"/>
            <a:ext cx="2201545" cy="324485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create a database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90788" y="1269508"/>
            <a:ext cx="1202529" cy="1219324"/>
            <a:chOff x="3190788" y="1269508"/>
            <a:chExt cx="1202529" cy="1219324"/>
          </a:xfrm>
        </p:grpSpPr>
        <p:sp>
          <p:nvSpPr>
            <p:cNvPr id="16" name="任意多边形: 形状 15"/>
            <p:cNvSpPr/>
            <p:nvPr/>
          </p:nvSpPr>
          <p:spPr bwMode="auto">
            <a:xfrm>
              <a:off x="3190788" y="1269508"/>
              <a:ext cx="386288" cy="317495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文本框 4"/>
            <p:cNvSpPr txBox="1"/>
            <p:nvPr/>
          </p:nvSpPr>
          <p:spPr>
            <a:xfrm>
              <a:off x="4084098" y="2050251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endParaRPr lang="en-US" altLang="zh-CN" sz="32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0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mian user stories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970915"/>
            <a:ext cx="3450590" cy="16014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5" y="970915"/>
            <a:ext cx="3070860" cy="162941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594350" y="718185"/>
            <a:ext cx="2201545" cy="324485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register account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65" y="2653665"/>
            <a:ext cx="2201545" cy="324485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login interface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3195" y="2712085"/>
            <a:ext cx="2201545" cy="324485"/>
          </a:xfrm>
          <a:prstGeom prst="rect">
            <a:avLst/>
          </a:prstGeom>
        </p:spPr>
        <p:txBody>
          <a:bodyPr wrap="none" lIns="72000" tIns="0" rIns="72000" bIns="0">
            <a:normAutofit/>
          </a:bodyPr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register interface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70" y="3036570"/>
            <a:ext cx="1494790" cy="199771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2978150"/>
            <a:ext cx="1249045" cy="20281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460" y="3108325"/>
            <a:ext cx="1525270" cy="65532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460" y="3716655"/>
            <a:ext cx="1524635" cy="63754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7460" y="4354195"/>
            <a:ext cx="1525270" cy="62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for user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4030" y="766445"/>
            <a:ext cx="2504440" cy="4095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1074420"/>
            <a:ext cx="2849880" cy="299466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3203575" y="1635760"/>
            <a:ext cx="835025" cy="26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880" y="1722755"/>
            <a:ext cx="12179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 state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5217795" y="2284095"/>
            <a:ext cx="650240" cy="26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855980"/>
            <a:ext cx="2444115" cy="391604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483485" y="2047240"/>
            <a:ext cx="2220595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7054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for user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1226820"/>
            <a:ext cx="2766060" cy="3246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9605" y="793115"/>
            <a:ext cx="3091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can't edit question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just check info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43915"/>
            <a:ext cx="2256155" cy="4011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05" y="1352550"/>
            <a:ext cx="2849880" cy="299466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791835" y="1347470"/>
            <a:ext cx="652780" cy="52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for admin </a:t>
            </a:r>
            <a:endParaRPr lang="en-US" altLang="en-GB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579120"/>
            <a:ext cx="2796540" cy="447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0" y="584835"/>
            <a:ext cx="2887980" cy="447294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84835"/>
            <a:ext cx="2681605" cy="42989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859280" y="1131570"/>
            <a:ext cx="1272540" cy="3431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7054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for admin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885190"/>
            <a:ext cx="2198370" cy="3760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885190"/>
            <a:ext cx="2754630" cy="3916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90" y="1069975"/>
            <a:ext cx="2778760" cy="3238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7452360" y="1212215"/>
            <a:ext cx="99060" cy="20796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331595" y="1669415"/>
            <a:ext cx="367665" cy="176657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705485" y="200025"/>
            <a:ext cx="462851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for admin [input question state]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971550"/>
            <a:ext cx="2949575" cy="3909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971550"/>
            <a:ext cx="2933700" cy="390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705485" y="200025"/>
            <a:ext cx="223202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8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in implementation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5" y="520065"/>
            <a:ext cx="5521960" cy="3725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292225"/>
            <a:ext cx="2766060" cy="3246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975" y="798195"/>
            <a:ext cx="3091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can't edit question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just check info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全屏显示(16:9)</PresentationFormat>
  <Paragraphs>55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印品黑体</vt:lpstr>
      <vt:lpstr>SimHei</vt:lpstr>
      <vt:lpstr>经典圆体简</vt:lpstr>
      <vt:lpstr>U.S. 101</vt:lpstr>
      <vt:lpstr>Roboto</vt:lpstr>
      <vt:lpstr>Open Sans Light</vt:lpstr>
      <vt:lpstr>Arial Unicode MS</vt:lpstr>
      <vt:lpstr>Cash Currency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</cp:lastModifiedBy>
  <cp:revision>162</cp:revision>
  <dcterms:created xsi:type="dcterms:W3CDTF">2015-12-11T17:46:00Z</dcterms:created>
  <dcterms:modified xsi:type="dcterms:W3CDTF">2019-11-28T06:52:16Z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