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9" r:id="rId3"/>
    <p:sldId id="258" r:id="rId4"/>
    <p:sldId id="261" r:id="rId5"/>
    <p:sldId id="260" r:id="rId6"/>
    <p:sldId id="272" r:id="rId7"/>
    <p:sldId id="263" r:id="rId8"/>
    <p:sldId id="265" r:id="rId9"/>
    <p:sldId id="266" r:id="rId10"/>
    <p:sldId id="262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35A8F-F550-4ED5-869A-70C6B1DA5E63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B8EC8-9EE5-4A23-A094-2EC31EE56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63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60400" y="997528"/>
            <a:ext cx="10858500" cy="542995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800"/>
              </a:spcBef>
              <a:defRPr/>
            </a:lvl1pPr>
            <a:lvl2pPr>
              <a:lnSpc>
                <a:spcPct val="120000"/>
              </a:lnSpc>
              <a:spcBef>
                <a:spcPts val="600"/>
              </a:spcBef>
              <a:defRPr/>
            </a:lvl2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标题 53">
            <a:extLst>
              <a:ext uri="{FF2B5EF4-FFF2-40B4-BE49-F238E27FC236}">
                <a16:creationId xmlns:a16="http://schemas.microsoft.com/office/drawing/2014/main" id="{05D8CE74-C612-4499-AAFC-BCFD7D927D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279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-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图片占位符 104">
            <a:extLst>
              <a:ext uri="{FF2B5EF4-FFF2-40B4-BE49-F238E27FC236}">
                <a16:creationId xmlns:a16="http://schemas.microsoft.com/office/drawing/2014/main" id="{DDB1F13F-845F-46AE-A425-835FECC3B1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244046"/>
            <a:ext cx="2997199" cy="3159728"/>
          </a:xfrm>
          <a:custGeom>
            <a:avLst/>
            <a:gdLst>
              <a:gd name="connsiteX0" fmla="*/ 128490 w 2997199"/>
              <a:gd name="connsiteY0" fmla="*/ 0 h 3159728"/>
              <a:gd name="connsiteX1" fmla="*/ 2868709 w 2997199"/>
              <a:gd name="connsiteY1" fmla="*/ 0 h 3159728"/>
              <a:gd name="connsiteX2" fmla="*/ 2997199 w 2997199"/>
              <a:gd name="connsiteY2" fmla="*/ 128490 h 3159728"/>
              <a:gd name="connsiteX3" fmla="*/ 2997199 w 2997199"/>
              <a:gd name="connsiteY3" fmla="*/ 3159728 h 3159728"/>
              <a:gd name="connsiteX4" fmla="*/ 0 w 2997199"/>
              <a:gd name="connsiteY4" fmla="*/ 3159728 h 3159728"/>
              <a:gd name="connsiteX5" fmla="*/ 0 w 2997199"/>
              <a:gd name="connsiteY5" fmla="*/ 128490 h 3159728"/>
              <a:gd name="connsiteX6" fmla="*/ 128490 w 2997199"/>
              <a:gd name="connsiteY6" fmla="*/ 0 h 315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7199" h="3159728">
                <a:moveTo>
                  <a:pt x="128490" y="0"/>
                </a:moveTo>
                <a:lnTo>
                  <a:pt x="2868709" y="0"/>
                </a:lnTo>
                <a:cubicBezTo>
                  <a:pt x="2939672" y="0"/>
                  <a:pt x="2997199" y="57527"/>
                  <a:pt x="2997199" y="128490"/>
                </a:cubicBezTo>
                <a:lnTo>
                  <a:pt x="2997199" y="3159728"/>
                </a:lnTo>
                <a:lnTo>
                  <a:pt x="0" y="3159728"/>
                </a:lnTo>
                <a:lnTo>
                  <a:pt x="0" y="128490"/>
                </a:lnTo>
                <a:cubicBezTo>
                  <a:pt x="0" y="57527"/>
                  <a:pt x="57527" y="0"/>
                  <a:pt x="1284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04" name="图片占位符 103">
            <a:extLst>
              <a:ext uri="{FF2B5EF4-FFF2-40B4-BE49-F238E27FC236}">
                <a16:creationId xmlns:a16="http://schemas.microsoft.com/office/drawing/2014/main" id="{9B628847-DC2D-44E5-8A7B-EF2D4B5CB5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7397" y="1244046"/>
            <a:ext cx="2997199" cy="3159728"/>
          </a:xfrm>
          <a:custGeom>
            <a:avLst/>
            <a:gdLst>
              <a:gd name="connsiteX0" fmla="*/ 128490 w 2997199"/>
              <a:gd name="connsiteY0" fmla="*/ 0 h 3159728"/>
              <a:gd name="connsiteX1" fmla="*/ 2868709 w 2997199"/>
              <a:gd name="connsiteY1" fmla="*/ 0 h 3159728"/>
              <a:gd name="connsiteX2" fmla="*/ 2997199 w 2997199"/>
              <a:gd name="connsiteY2" fmla="*/ 128490 h 3159728"/>
              <a:gd name="connsiteX3" fmla="*/ 2997199 w 2997199"/>
              <a:gd name="connsiteY3" fmla="*/ 3159728 h 3159728"/>
              <a:gd name="connsiteX4" fmla="*/ 0 w 2997199"/>
              <a:gd name="connsiteY4" fmla="*/ 3159728 h 3159728"/>
              <a:gd name="connsiteX5" fmla="*/ 0 w 2997199"/>
              <a:gd name="connsiteY5" fmla="*/ 128490 h 3159728"/>
              <a:gd name="connsiteX6" fmla="*/ 128490 w 2997199"/>
              <a:gd name="connsiteY6" fmla="*/ 0 h 315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7199" h="3159728">
                <a:moveTo>
                  <a:pt x="128490" y="0"/>
                </a:moveTo>
                <a:lnTo>
                  <a:pt x="2868709" y="0"/>
                </a:lnTo>
                <a:cubicBezTo>
                  <a:pt x="2939672" y="0"/>
                  <a:pt x="2997199" y="57527"/>
                  <a:pt x="2997199" y="128490"/>
                </a:cubicBezTo>
                <a:lnTo>
                  <a:pt x="2997199" y="3159728"/>
                </a:lnTo>
                <a:lnTo>
                  <a:pt x="0" y="3159728"/>
                </a:lnTo>
                <a:lnTo>
                  <a:pt x="0" y="128490"/>
                </a:lnTo>
                <a:cubicBezTo>
                  <a:pt x="0" y="57527"/>
                  <a:pt x="57527" y="0"/>
                  <a:pt x="1284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03" name="图片占位符 102">
            <a:extLst>
              <a:ext uri="{FF2B5EF4-FFF2-40B4-BE49-F238E27FC236}">
                <a16:creationId xmlns:a16="http://schemas.microsoft.com/office/drawing/2014/main" id="{4E48B5A2-A78B-41D6-89C6-A711871331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534402" y="1244046"/>
            <a:ext cx="2997199" cy="3159728"/>
          </a:xfrm>
          <a:custGeom>
            <a:avLst/>
            <a:gdLst>
              <a:gd name="connsiteX0" fmla="*/ 128490 w 2997199"/>
              <a:gd name="connsiteY0" fmla="*/ 0 h 3159728"/>
              <a:gd name="connsiteX1" fmla="*/ 2868709 w 2997199"/>
              <a:gd name="connsiteY1" fmla="*/ 0 h 3159728"/>
              <a:gd name="connsiteX2" fmla="*/ 2997199 w 2997199"/>
              <a:gd name="connsiteY2" fmla="*/ 128490 h 3159728"/>
              <a:gd name="connsiteX3" fmla="*/ 2997199 w 2997199"/>
              <a:gd name="connsiteY3" fmla="*/ 3159728 h 3159728"/>
              <a:gd name="connsiteX4" fmla="*/ 0 w 2997199"/>
              <a:gd name="connsiteY4" fmla="*/ 3159728 h 3159728"/>
              <a:gd name="connsiteX5" fmla="*/ 0 w 2997199"/>
              <a:gd name="connsiteY5" fmla="*/ 128490 h 3159728"/>
              <a:gd name="connsiteX6" fmla="*/ 128490 w 2997199"/>
              <a:gd name="connsiteY6" fmla="*/ 0 h 315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7199" h="3159728">
                <a:moveTo>
                  <a:pt x="128490" y="0"/>
                </a:moveTo>
                <a:lnTo>
                  <a:pt x="2868709" y="0"/>
                </a:lnTo>
                <a:cubicBezTo>
                  <a:pt x="2939672" y="0"/>
                  <a:pt x="2997199" y="57527"/>
                  <a:pt x="2997199" y="128490"/>
                </a:cubicBezTo>
                <a:lnTo>
                  <a:pt x="2997199" y="3159728"/>
                </a:lnTo>
                <a:lnTo>
                  <a:pt x="0" y="3159728"/>
                </a:lnTo>
                <a:lnTo>
                  <a:pt x="0" y="128490"/>
                </a:lnTo>
                <a:cubicBezTo>
                  <a:pt x="0" y="57527"/>
                  <a:pt x="57527" y="0"/>
                  <a:pt x="1284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55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6" name="圖片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14" name="标题 53">
            <a:extLst>
              <a:ext uri="{FF2B5EF4-FFF2-40B4-BE49-F238E27FC236}">
                <a16:creationId xmlns:a16="http://schemas.microsoft.com/office/drawing/2014/main" id="{76609FC9-7A8E-4236-B5A0-46EDE9DAD0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280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-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图片占位符 112">
            <a:extLst>
              <a:ext uri="{FF2B5EF4-FFF2-40B4-BE49-F238E27FC236}">
                <a16:creationId xmlns:a16="http://schemas.microsoft.com/office/drawing/2014/main" id="{5CC66101-380D-41C2-A55E-45280EAF98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3100" y="2012174"/>
            <a:ext cx="2037186" cy="2032744"/>
          </a:xfrm>
          <a:custGeom>
            <a:avLst/>
            <a:gdLst>
              <a:gd name="connsiteX0" fmla="*/ 122635 w 2037186"/>
              <a:gd name="connsiteY0" fmla="*/ 0 h 2032744"/>
              <a:gd name="connsiteX1" fmla="*/ 1914551 w 2037186"/>
              <a:gd name="connsiteY1" fmla="*/ 0 h 2032744"/>
              <a:gd name="connsiteX2" fmla="*/ 2037186 w 2037186"/>
              <a:gd name="connsiteY2" fmla="*/ 122635 h 2032744"/>
              <a:gd name="connsiteX3" fmla="*/ 2037186 w 2037186"/>
              <a:gd name="connsiteY3" fmla="*/ 1910109 h 2032744"/>
              <a:gd name="connsiteX4" fmla="*/ 1914551 w 2037186"/>
              <a:gd name="connsiteY4" fmla="*/ 2032744 h 2032744"/>
              <a:gd name="connsiteX5" fmla="*/ 122635 w 2037186"/>
              <a:gd name="connsiteY5" fmla="*/ 2032744 h 2032744"/>
              <a:gd name="connsiteX6" fmla="*/ 0 w 2037186"/>
              <a:gd name="connsiteY6" fmla="*/ 1910109 h 2032744"/>
              <a:gd name="connsiteX7" fmla="*/ 0 w 2037186"/>
              <a:gd name="connsiteY7" fmla="*/ 122635 h 2032744"/>
              <a:gd name="connsiteX8" fmla="*/ 122635 w 2037186"/>
              <a:gd name="connsiteY8" fmla="*/ 0 h 203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7186" h="2032744">
                <a:moveTo>
                  <a:pt x="122635" y="0"/>
                </a:moveTo>
                <a:lnTo>
                  <a:pt x="1914551" y="0"/>
                </a:lnTo>
                <a:cubicBezTo>
                  <a:pt x="1982280" y="0"/>
                  <a:pt x="2037186" y="54906"/>
                  <a:pt x="2037186" y="122635"/>
                </a:cubicBezTo>
                <a:lnTo>
                  <a:pt x="2037186" y="1910109"/>
                </a:lnTo>
                <a:cubicBezTo>
                  <a:pt x="2037186" y="1977838"/>
                  <a:pt x="1982280" y="2032744"/>
                  <a:pt x="1914551" y="2032744"/>
                </a:cubicBezTo>
                <a:lnTo>
                  <a:pt x="122635" y="2032744"/>
                </a:lnTo>
                <a:cubicBezTo>
                  <a:pt x="54906" y="2032744"/>
                  <a:pt x="0" y="1977838"/>
                  <a:pt x="0" y="1910109"/>
                </a:cubicBezTo>
                <a:lnTo>
                  <a:pt x="0" y="122635"/>
                </a:lnTo>
                <a:cubicBezTo>
                  <a:pt x="0" y="54906"/>
                  <a:pt x="54906" y="0"/>
                  <a:pt x="122635" y="0"/>
                </a:cubicBezTo>
                <a:close/>
              </a:path>
            </a:pathLst>
          </a:cu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12" name="图片占位符 111">
            <a:extLst>
              <a:ext uri="{FF2B5EF4-FFF2-40B4-BE49-F238E27FC236}">
                <a16:creationId xmlns:a16="http://schemas.microsoft.com/office/drawing/2014/main" id="{5E811113-47BC-4689-A15E-F5BDFEB783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9167" y="2012174"/>
            <a:ext cx="2037186" cy="2032744"/>
          </a:xfrm>
          <a:custGeom>
            <a:avLst/>
            <a:gdLst>
              <a:gd name="connsiteX0" fmla="*/ 121965 w 2037186"/>
              <a:gd name="connsiteY0" fmla="*/ 0 h 2032744"/>
              <a:gd name="connsiteX1" fmla="*/ 1915221 w 2037186"/>
              <a:gd name="connsiteY1" fmla="*/ 0 h 2032744"/>
              <a:gd name="connsiteX2" fmla="*/ 2037186 w 2037186"/>
              <a:gd name="connsiteY2" fmla="*/ 121965 h 2032744"/>
              <a:gd name="connsiteX3" fmla="*/ 2037186 w 2037186"/>
              <a:gd name="connsiteY3" fmla="*/ 1910779 h 2032744"/>
              <a:gd name="connsiteX4" fmla="*/ 1915221 w 2037186"/>
              <a:gd name="connsiteY4" fmla="*/ 2032744 h 2032744"/>
              <a:gd name="connsiteX5" fmla="*/ 121965 w 2037186"/>
              <a:gd name="connsiteY5" fmla="*/ 2032744 h 2032744"/>
              <a:gd name="connsiteX6" fmla="*/ 0 w 2037186"/>
              <a:gd name="connsiteY6" fmla="*/ 1910779 h 2032744"/>
              <a:gd name="connsiteX7" fmla="*/ 0 w 2037186"/>
              <a:gd name="connsiteY7" fmla="*/ 121965 h 2032744"/>
              <a:gd name="connsiteX8" fmla="*/ 121965 w 2037186"/>
              <a:gd name="connsiteY8" fmla="*/ 0 h 203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7186" h="2032744">
                <a:moveTo>
                  <a:pt x="121965" y="0"/>
                </a:moveTo>
                <a:lnTo>
                  <a:pt x="1915221" y="0"/>
                </a:lnTo>
                <a:cubicBezTo>
                  <a:pt x="1982580" y="0"/>
                  <a:pt x="2037186" y="54606"/>
                  <a:pt x="2037186" y="121965"/>
                </a:cubicBezTo>
                <a:lnTo>
                  <a:pt x="2037186" y="1910779"/>
                </a:lnTo>
                <a:cubicBezTo>
                  <a:pt x="2037186" y="1978138"/>
                  <a:pt x="1982580" y="2032744"/>
                  <a:pt x="1915221" y="2032744"/>
                </a:cubicBezTo>
                <a:lnTo>
                  <a:pt x="121965" y="2032744"/>
                </a:lnTo>
                <a:cubicBezTo>
                  <a:pt x="54606" y="2032744"/>
                  <a:pt x="0" y="1978138"/>
                  <a:pt x="0" y="1910779"/>
                </a:cubicBezTo>
                <a:lnTo>
                  <a:pt x="0" y="121965"/>
                </a:lnTo>
                <a:cubicBezTo>
                  <a:pt x="0" y="54606"/>
                  <a:pt x="54606" y="0"/>
                  <a:pt x="121965" y="0"/>
                </a:cubicBezTo>
                <a:close/>
              </a:path>
            </a:pathLst>
          </a:cu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11" name="图片占位符 110">
            <a:extLst>
              <a:ext uri="{FF2B5EF4-FFF2-40B4-BE49-F238E27FC236}">
                <a16:creationId xmlns:a16="http://schemas.microsoft.com/office/drawing/2014/main" id="{5B80A5BB-DBC1-4BD6-85DC-843550D840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45234" y="2012174"/>
            <a:ext cx="2037186" cy="2032744"/>
          </a:xfrm>
          <a:custGeom>
            <a:avLst/>
            <a:gdLst>
              <a:gd name="connsiteX0" fmla="*/ 121965 w 2037186"/>
              <a:gd name="connsiteY0" fmla="*/ 0 h 2032744"/>
              <a:gd name="connsiteX1" fmla="*/ 1915221 w 2037186"/>
              <a:gd name="connsiteY1" fmla="*/ 0 h 2032744"/>
              <a:gd name="connsiteX2" fmla="*/ 2037186 w 2037186"/>
              <a:gd name="connsiteY2" fmla="*/ 121965 h 2032744"/>
              <a:gd name="connsiteX3" fmla="*/ 2037186 w 2037186"/>
              <a:gd name="connsiteY3" fmla="*/ 1910779 h 2032744"/>
              <a:gd name="connsiteX4" fmla="*/ 1915221 w 2037186"/>
              <a:gd name="connsiteY4" fmla="*/ 2032744 h 2032744"/>
              <a:gd name="connsiteX5" fmla="*/ 121965 w 2037186"/>
              <a:gd name="connsiteY5" fmla="*/ 2032744 h 2032744"/>
              <a:gd name="connsiteX6" fmla="*/ 0 w 2037186"/>
              <a:gd name="connsiteY6" fmla="*/ 1910779 h 2032744"/>
              <a:gd name="connsiteX7" fmla="*/ 0 w 2037186"/>
              <a:gd name="connsiteY7" fmla="*/ 121965 h 2032744"/>
              <a:gd name="connsiteX8" fmla="*/ 121965 w 2037186"/>
              <a:gd name="connsiteY8" fmla="*/ 0 h 203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7186" h="2032744">
                <a:moveTo>
                  <a:pt x="121965" y="0"/>
                </a:moveTo>
                <a:lnTo>
                  <a:pt x="1915221" y="0"/>
                </a:lnTo>
                <a:cubicBezTo>
                  <a:pt x="1982580" y="0"/>
                  <a:pt x="2037186" y="54606"/>
                  <a:pt x="2037186" y="121965"/>
                </a:cubicBezTo>
                <a:lnTo>
                  <a:pt x="2037186" y="1910779"/>
                </a:lnTo>
                <a:cubicBezTo>
                  <a:pt x="2037186" y="1978138"/>
                  <a:pt x="1982580" y="2032744"/>
                  <a:pt x="1915221" y="2032744"/>
                </a:cubicBezTo>
                <a:lnTo>
                  <a:pt x="121965" y="2032744"/>
                </a:lnTo>
                <a:cubicBezTo>
                  <a:pt x="54606" y="2032744"/>
                  <a:pt x="0" y="1978138"/>
                  <a:pt x="0" y="1910779"/>
                </a:cubicBezTo>
                <a:lnTo>
                  <a:pt x="0" y="121965"/>
                </a:lnTo>
                <a:cubicBezTo>
                  <a:pt x="0" y="54606"/>
                  <a:pt x="54606" y="0"/>
                  <a:pt x="121965" y="0"/>
                </a:cubicBezTo>
                <a:close/>
              </a:path>
            </a:pathLst>
          </a:cu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10" name="图片占位符 109">
            <a:extLst>
              <a:ext uri="{FF2B5EF4-FFF2-40B4-BE49-F238E27FC236}">
                <a16:creationId xmlns:a16="http://schemas.microsoft.com/office/drawing/2014/main" id="{18466E14-8C89-4622-921B-C4E43822AD2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1507" y="2012174"/>
            <a:ext cx="2037186" cy="2032744"/>
          </a:xfrm>
          <a:custGeom>
            <a:avLst/>
            <a:gdLst>
              <a:gd name="connsiteX0" fmla="*/ 121965 w 2037186"/>
              <a:gd name="connsiteY0" fmla="*/ 0 h 2032744"/>
              <a:gd name="connsiteX1" fmla="*/ 1915221 w 2037186"/>
              <a:gd name="connsiteY1" fmla="*/ 0 h 2032744"/>
              <a:gd name="connsiteX2" fmla="*/ 2037186 w 2037186"/>
              <a:gd name="connsiteY2" fmla="*/ 121965 h 2032744"/>
              <a:gd name="connsiteX3" fmla="*/ 2037186 w 2037186"/>
              <a:gd name="connsiteY3" fmla="*/ 1910779 h 2032744"/>
              <a:gd name="connsiteX4" fmla="*/ 1915221 w 2037186"/>
              <a:gd name="connsiteY4" fmla="*/ 2032744 h 2032744"/>
              <a:gd name="connsiteX5" fmla="*/ 121965 w 2037186"/>
              <a:gd name="connsiteY5" fmla="*/ 2032744 h 2032744"/>
              <a:gd name="connsiteX6" fmla="*/ 0 w 2037186"/>
              <a:gd name="connsiteY6" fmla="*/ 1910779 h 2032744"/>
              <a:gd name="connsiteX7" fmla="*/ 0 w 2037186"/>
              <a:gd name="connsiteY7" fmla="*/ 121965 h 2032744"/>
              <a:gd name="connsiteX8" fmla="*/ 121965 w 2037186"/>
              <a:gd name="connsiteY8" fmla="*/ 0 h 203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7186" h="2032744">
                <a:moveTo>
                  <a:pt x="121965" y="0"/>
                </a:moveTo>
                <a:lnTo>
                  <a:pt x="1915221" y="0"/>
                </a:lnTo>
                <a:cubicBezTo>
                  <a:pt x="1982580" y="0"/>
                  <a:pt x="2037186" y="54606"/>
                  <a:pt x="2037186" y="121965"/>
                </a:cubicBezTo>
                <a:lnTo>
                  <a:pt x="2037186" y="1910779"/>
                </a:lnTo>
                <a:cubicBezTo>
                  <a:pt x="2037186" y="1978138"/>
                  <a:pt x="1982580" y="2032744"/>
                  <a:pt x="1915221" y="2032744"/>
                </a:cubicBezTo>
                <a:lnTo>
                  <a:pt x="121965" y="2032744"/>
                </a:lnTo>
                <a:cubicBezTo>
                  <a:pt x="54606" y="2032744"/>
                  <a:pt x="0" y="1978138"/>
                  <a:pt x="0" y="1910779"/>
                </a:cubicBezTo>
                <a:lnTo>
                  <a:pt x="0" y="121965"/>
                </a:lnTo>
                <a:cubicBezTo>
                  <a:pt x="0" y="54606"/>
                  <a:pt x="54606" y="0"/>
                  <a:pt x="121965" y="0"/>
                </a:cubicBezTo>
                <a:close/>
              </a:path>
            </a:pathLst>
          </a:cu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58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3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4" name="圖片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15" name="标题 53">
            <a:extLst>
              <a:ext uri="{FF2B5EF4-FFF2-40B4-BE49-F238E27FC236}">
                <a16:creationId xmlns:a16="http://schemas.microsoft.com/office/drawing/2014/main" id="{B599B76C-7C5C-49EE-993D-AFEF4E80B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20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-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9C0843E-6068-4FB6-ADC0-7D5805FCB0F8}"/>
              </a:ext>
            </a:extLst>
          </p:cNvPr>
          <p:cNvCxnSpPr/>
          <p:nvPr/>
        </p:nvCxnSpPr>
        <p:spPr>
          <a:xfrm>
            <a:off x="2482290" y="3081273"/>
            <a:ext cx="1042655" cy="100738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B6D78331-5117-4367-8E4A-F1CE250E6B2A}"/>
              </a:ext>
            </a:extLst>
          </p:cNvPr>
          <p:cNvCxnSpPr/>
          <p:nvPr/>
        </p:nvCxnSpPr>
        <p:spPr>
          <a:xfrm flipV="1">
            <a:off x="4543179" y="3081273"/>
            <a:ext cx="1049504" cy="100738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8C27C8DB-839F-4849-9024-6701D973B7C7}"/>
              </a:ext>
            </a:extLst>
          </p:cNvPr>
          <p:cNvCxnSpPr/>
          <p:nvPr/>
        </p:nvCxnSpPr>
        <p:spPr>
          <a:xfrm>
            <a:off x="6610917" y="3081273"/>
            <a:ext cx="1046079" cy="100738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738B7411-86EE-4DE5-82A4-448D2D478B1D}"/>
              </a:ext>
            </a:extLst>
          </p:cNvPr>
          <p:cNvCxnSpPr/>
          <p:nvPr/>
        </p:nvCxnSpPr>
        <p:spPr>
          <a:xfrm flipV="1">
            <a:off x="8675230" y="3082953"/>
            <a:ext cx="1046080" cy="100570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图片占位符 117">
            <a:extLst>
              <a:ext uri="{FF2B5EF4-FFF2-40B4-BE49-F238E27FC236}">
                <a16:creationId xmlns:a16="http://schemas.microsoft.com/office/drawing/2014/main" id="{D6E823B8-7750-4612-9FE4-93E3A8A901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3173" y="1852156"/>
            <a:ext cx="1440000" cy="1440000"/>
          </a:xfrm>
          <a:custGeom>
            <a:avLst/>
            <a:gdLst>
              <a:gd name="connsiteX0" fmla="*/ 720000 w 1440000"/>
              <a:gd name="connsiteY0" fmla="*/ 0 h 1440000"/>
              <a:gd name="connsiteX1" fmla="*/ 1440000 w 1440000"/>
              <a:gd name="connsiteY1" fmla="*/ 720000 h 1440000"/>
              <a:gd name="connsiteX2" fmla="*/ 720000 w 1440000"/>
              <a:gd name="connsiteY2" fmla="*/ 1440000 h 1440000"/>
              <a:gd name="connsiteX3" fmla="*/ 0 w 1440000"/>
              <a:gd name="connsiteY3" fmla="*/ 720000 h 1440000"/>
              <a:gd name="connsiteX4" fmla="*/ 720000 w 1440000"/>
              <a:gd name="connsiteY4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1440000">
                <a:moveTo>
                  <a:pt x="720000" y="0"/>
                </a:moveTo>
                <a:cubicBezTo>
                  <a:pt x="1117645" y="0"/>
                  <a:pt x="1440000" y="322355"/>
                  <a:pt x="1440000" y="720000"/>
                </a:cubicBezTo>
                <a:cubicBezTo>
                  <a:pt x="1440000" y="1117645"/>
                  <a:pt x="1117645" y="1440000"/>
                  <a:pt x="720000" y="1440000"/>
                </a:cubicBezTo>
                <a:cubicBezTo>
                  <a:pt x="322355" y="1440000"/>
                  <a:pt x="0" y="1117645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19" name="图片占位符 118">
            <a:extLst>
              <a:ext uri="{FF2B5EF4-FFF2-40B4-BE49-F238E27FC236}">
                <a16:creationId xmlns:a16="http://schemas.microsoft.com/office/drawing/2014/main" id="{DA6B49A3-18A7-466A-AF9D-CFF6EAD9B6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81800" y="1852156"/>
            <a:ext cx="1440000" cy="1440000"/>
          </a:xfrm>
          <a:custGeom>
            <a:avLst/>
            <a:gdLst>
              <a:gd name="connsiteX0" fmla="*/ 720000 w 1440000"/>
              <a:gd name="connsiteY0" fmla="*/ 0 h 1440000"/>
              <a:gd name="connsiteX1" fmla="*/ 1440000 w 1440000"/>
              <a:gd name="connsiteY1" fmla="*/ 720000 h 1440000"/>
              <a:gd name="connsiteX2" fmla="*/ 720000 w 1440000"/>
              <a:gd name="connsiteY2" fmla="*/ 1440000 h 1440000"/>
              <a:gd name="connsiteX3" fmla="*/ 0 w 1440000"/>
              <a:gd name="connsiteY3" fmla="*/ 720000 h 1440000"/>
              <a:gd name="connsiteX4" fmla="*/ 720000 w 1440000"/>
              <a:gd name="connsiteY4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1440000">
                <a:moveTo>
                  <a:pt x="720000" y="0"/>
                </a:moveTo>
                <a:cubicBezTo>
                  <a:pt x="1117645" y="0"/>
                  <a:pt x="1440000" y="322355"/>
                  <a:pt x="1440000" y="720000"/>
                </a:cubicBezTo>
                <a:cubicBezTo>
                  <a:pt x="1440000" y="1117645"/>
                  <a:pt x="1117645" y="1440000"/>
                  <a:pt x="720000" y="1440000"/>
                </a:cubicBezTo>
                <a:cubicBezTo>
                  <a:pt x="322355" y="1440000"/>
                  <a:pt x="0" y="1117645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20" name="图片占位符 119">
            <a:extLst>
              <a:ext uri="{FF2B5EF4-FFF2-40B4-BE49-F238E27FC236}">
                <a16:creationId xmlns:a16="http://schemas.microsoft.com/office/drawing/2014/main" id="{F1A1AB23-BE7C-49C8-8BDA-0CE9CE509BB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10427" y="1853836"/>
            <a:ext cx="1440000" cy="1440000"/>
          </a:xfrm>
          <a:custGeom>
            <a:avLst/>
            <a:gdLst>
              <a:gd name="connsiteX0" fmla="*/ 720000 w 1440000"/>
              <a:gd name="connsiteY0" fmla="*/ 0 h 1440000"/>
              <a:gd name="connsiteX1" fmla="*/ 1440000 w 1440000"/>
              <a:gd name="connsiteY1" fmla="*/ 720000 h 1440000"/>
              <a:gd name="connsiteX2" fmla="*/ 720000 w 1440000"/>
              <a:gd name="connsiteY2" fmla="*/ 1440000 h 1440000"/>
              <a:gd name="connsiteX3" fmla="*/ 0 w 1440000"/>
              <a:gd name="connsiteY3" fmla="*/ 720000 h 1440000"/>
              <a:gd name="connsiteX4" fmla="*/ 720000 w 1440000"/>
              <a:gd name="connsiteY4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1440000">
                <a:moveTo>
                  <a:pt x="720000" y="0"/>
                </a:moveTo>
                <a:cubicBezTo>
                  <a:pt x="1117645" y="0"/>
                  <a:pt x="1440000" y="322355"/>
                  <a:pt x="1440000" y="720000"/>
                </a:cubicBezTo>
                <a:cubicBezTo>
                  <a:pt x="1440000" y="1117645"/>
                  <a:pt x="1117645" y="1440000"/>
                  <a:pt x="720000" y="1440000"/>
                </a:cubicBezTo>
                <a:cubicBezTo>
                  <a:pt x="322355" y="1440000"/>
                  <a:pt x="0" y="1117645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21" name="图片占位符 120">
            <a:extLst>
              <a:ext uri="{FF2B5EF4-FFF2-40B4-BE49-F238E27FC236}">
                <a16:creationId xmlns:a16="http://schemas.microsoft.com/office/drawing/2014/main" id="{4357F9FD-871D-4981-9265-C4D0865F259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46113" y="3877774"/>
            <a:ext cx="1440000" cy="1440000"/>
          </a:xfrm>
          <a:custGeom>
            <a:avLst/>
            <a:gdLst>
              <a:gd name="connsiteX0" fmla="*/ 720000 w 1440000"/>
              <a:gd name="connsiteY0" fmla="*/ 0 h 1440000"/>
              <a:gd name="connsiteX1" fmla="*/ 1440000 w 1440000"/>
              <a:gd name="connsiteY1" fmla="*/ 720000 h 1440000"/>
              <a:gd name="connsiteX2" fmla="*/ 720000 w 1440000"/>
              <a:gd name="connsiteY2" fmla="*/ 1440000 h 1440000"/>
              <a:gd name="connsiteX3" fmla="*/ 0 w 1440000"/>
              <a:gd name="connsiteY3" fmla="*/ 720000 h 1440000"/>
              <a:gd name="connsiteX4" fmla="*/ 720000 w 1440000"/>
              <a:gd name="connsiteY4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1440000">
                <a:moveTo>
                  <a:pt x="720000" y="0"/>
                </a:moveTo>
                <a:cubicBezTo>
                  <a:pt x="1117645" y="0"/>
                  <a:pt x="1440000" y="322355"/>
                  <a:pt x="1440000" y="720000"/>
                </a:cubicBezTo>
                <a:cubicBezTo>
                  <a:pt x="1440000" y="1117645"/>
                  <a:pt x="1117645" y="1440000"/>
                  <a:pt x="720000" y="1440000"/>
                </a:cubicBezTo>
                <a:cubicBezTo>
                  <a:pt x="322355" y="1440000"/>
                  <a:pt x="0" y="1117645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22" name="图片占位符 121">
            <a:extLst>
              <a:ext uri="{FF2B5EF4-FFF2-40B4-BE49-F238E27FC236}">
                <a16:creationId xmlns:a16="http://schemas.microsoft.com/office/drawing/2014/main" id="{3D2D253C-13ED-4890-B786-853917195E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4062" y="3877774"/>
            <a:ext cx="1440000" cy="1440000"/>
          </a:xfrm>
          <a:custGeom>
            <a:avLst/>
            <a:gdLst>
              <a:gd name="connsiteX0" fmla="*/ 720000 w 1440000"/>
              <a:gd name="connsiteY0" fmla="*/ 0 h 1440000"/>
              <a:gd name="connsiteX1" fmla="*/ 1440000 w 1440000"/>
              <a:gd name="connsiteY1" fmla="*/ 720000 h 1440000"/>
              <a:gd name="connsiteX2" fmla="*/ 720000 w 1440000"/>
              <a:gd name="connsiteY2" fmla="*/ 1440000 h 1440000"/>
              <a:gd name="connsiteX3" fmla="*/ 0 w 1440000"/>
              <a:gd name="connsiteY3" fmla="*/ 720000 h 1440000"/>
              <a:gd name="connsiteX4" fmla="*/ 720000 w 1440000"/>
              <a:gd name="connsiteY4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1440000">
                <a:moveTo>
                  <a:pt x="720000" y="0"/>
                </a:moveTo>
                <a:cubicBezTo>
                  <a:pt x="1117645" y="0"/>
                  <a:pt x="1440000" y="322355"/>
                  <a:pt x="1440000" y="720000"/>
                </a:cubicBezTo>
                <a:cubicBezTo>
                  <a:pt x="1440000" y="1117645"/>
                  <a:pt x="1117645" y="1440000"/>
                  <a:pt x="720000" y="1440000"/>
                </a:cubicBezTo>
                <a:cubicBezTo>
                  <a:pt x="322355" y="1440000"/>
                  <a:pt x="0" y="1117645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03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5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0" name="圖片 10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20" name="标题 53">
            <a:extLst>
              <a:ext uri="{FF2B5EF4-FFF2-40B4-BE49-F238E27FC236}">
                <a16:creationId xmlns:a16="http://schemas.microsoft.com/office/drawing/2014/main" id="{040432F1-AD47-42C5-9C71-2CC99B145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243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图片占位符 24">
            <a:extLst>
              <a:ext uri="{FF2B5EF4-FFF2-40B4-BE49-F238E27FC236}">
                <a16:creationId xmlns:a16="http://schemas.microsoft.com/office/drawing/2014/main" id="{A54DCAE9-B869-4AB9-B270-FB8095557D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6456" y="1397795"/>
            <a:ext cx="3200401" cy="4629149"/>
          </a:xfrm>
          <a:custGeom>
            <a:avLst/>
            <a:gdLst>
              <a:gd name="connsiteX0" fmla="*/ 0 w 3200401"/>
              <a:gd name="connsiteY0" fmla="*/ 0 h 4629149"/>
              <a:gd name="connsiteX1" fmla="*/ 3200401 w 3200401"/>
              <a:gd name="connsiteY1" fmla="*/ 0 h 4629149"/>
              <a:gd name="connsiteX2" fmla="*/ 3200401 w 3200401"/>
              <a:gd name="connsiteY2" fmla="*/ 4629149 h 4629149"/>
              <a:gd name="connsiteX3" fmla="*/ 0 w 3200401"/>
              <a:gd name="connsiteY3" fmla="*/ 4629149 h 462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1" h="4629149">
                <a:moveTo>
                  <a:pt x="0" y="0"/>
                </a:moveTo>
                <a:lnTo>
                  <a:pt x="3200401" y="0"/>
                </a:lnTo>
                <a:lnTo>
                  <a:pt x="3200401" y="4629149"/>
                </a:lnTo>
                <a:lnTo>
                  <a:pt x="0" y="4629149"/>
                </a:lnTo>
                <a:close/>
              </a:path>
            </a:pathLst>
          </a:custGeom>
          <a:effectLst>
            <a:outerShdw blurRad="254000" algn="ctr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53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9" name="圖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12" name="标题 53">
            <a:extLst>
              <a:ext uri="{FF2B5EF4-FFF2-40B4-BE49-F238E27FC236}">
                <a16:creationId xmlns:a16="http://schemas.microsoft.com/office/drawing/2014/main" id="{868B6F1D-BA00-4B15-B11D-259190EDEF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279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图片占位符 13">
            <a:extLst>
              <a:ext uri="{FF2B5EF4-FFF2-40B4-BE49-F238E27FC236}">
                <a16:creationId xmlns:a16="http://schemas.microsoft.com/office/drawing/2014/main" id="{7732398C-0B3B-4895-8897-C7BAE532F7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4800" y="913582"/>
            <a:ext cx="1498600" cy="1498600"/>
          </a:xfrm>
          <a:custGeom>
            <a:avLst/>
            <a:gdLst>
              <a:gd name="connsiteX0" fmla="*/ 749300 w 1498600"/>
              <a:gd name="connsiteY0" fmla="*/ 0 h 1498600"/>
              <a:gd name="connsiteX1" fmla="*/ 1498600 w 1498600"/>
              <a:gd name="connsiteY1" fmla="*/ 749300 h 1498600"/>
              <a:gd name="connsiteX2" fmla="*/ 749300 w 1498600"/>
              <a:gd name="connsiteY2" fmla="*/ 1498600 h 1498600"/>
              <a:gd name="connsiteX3" fmla="*/ 0 w 1498600"/>
              <a:gd name="connsiteY3" fmla="*/ 749300 h 1498600"/>
              <a:gd name="connsiteX4" fmla="*/ 749300 w 1498600"/>
              <a:gd name="connsiteY4" fmla="*/ 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00" h="1498600">
                <a:moveTo>
                  <a:pt x="749300" y="0"/>
                </a:moveTo>
                <a:cubicBezTo>
                  <a:pt x="1163127" y="0"/>
                  <a:pt x="1498600" y="335473"/>
                  <a:pt x="1498600" y="749300"/>
                </a:cubicBezTo>
                <a:cubicBezTo>
                  <a:pt x="1498600" y="1163127"/>
                  <a:pt x="1163127" y="1498600"/>
                  <a:pt x="749300" y="1498600"/>
                </a:cubicBezTo>
                <a:cubicBezTo>
                  <a:pt x="335473" y="1498600"/>
                  <a:pt x="0" y="1163127"/>
                  <a:pt x="0" y="749300"/>
                </a:cubicBezTo>
                <a:cubicBezTo>
                  <a:pt x="0" y="335473"/>
                  <a:pt x="335473" y="0"/>
                  <a:pt x="749300" y="0"/>
                </a:cubicBezTo>
                <a:close/>
              </a:path>
            </a:pathLst>
          </a:custGeom>
          <a:ln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55" name="图片占位符 15">
            <a:extLst>
              <a:ext uri="{FF2B5EF4-FFF2-40B4-BE49-F238E27FC236}">
                <a16:creationId xmlns:a16="http://schemas.microsoft.com/office/drawing/2014/main" id="{75D1C34F-3391-4BFF-980F-08F9BB98F5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97766" y="913582"/>
            <a:ext cx="1498600" cy="1498600"/>
          </a:xfrm>
          <a:custGeom>
            <a:avLst/>
            <a:gdLst>
              <a:gd name="connsiteX0" fmla="*/ 749300 w 1498600"/>
              <a:gd name="connsiteY0" fmla="*/ 0 h 1498600"/>
              <a:gd name="connsiteX1" fmla="*/ 1498600 w 1498600"/>
              <a:gd name="connsiteY1" fmla="*/ 749300 h 1498600"/>
              <a:gd name="connsiteX2" fmla="*/ 749300 w 1498600"/>
              <a:gd name="connsiteY2" fmla="*/ 1498600 h 1498600"/>
              <a:gd name="connsiteX3" fmla="*/ 0 w 1498600"/>
              <a:gd name="connsiteY3" fmla="*/ 749300 h 1498600"/>
              <a:gd name="connsiteX4" fmla="*/ 749300 w 1498600"/>
              <a:gd name="connsiteY4" fmla="*/ 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00" h="1498600">
                <a:moveTo>
                  <a:pt x="749300" y="0"/>
                </a:moveTo>
                <a:cubicBezTo>
                  <a:pt x="1163127" y="0"/>
                  <a:pt x="1498600" y="335473"/>
                  <a:pt x="1498600" y="749300"/>
                </a:cubicBezTo>
                <a:cubicBezTo>
                  <a:pt x="1498600" y="1163127"/>
                  <a:pt x="1163127" y="1498600"/>
                  <a:pt x="749300" y="1498600"/>
                </a:cubicBezTo>
                <a:cubicBezTo>
                  <a:pt x="335473" y="1498600"/>
                  <a:pt x="0" y="1163127"/>
                  <a:pt x="0" y="749300"/>
                </a:cubicBezTo>
                <a:cubicBezTo>
                  <a:pt x="0" y="335473"/>
                  <a:pt x="335473" y="0"/>
                  <a:pt x="749300" y="0"/>
                </a:cubicBezTo>
                <a:close/>
              </a:path>
            </a:pathLst>
          </a:custGeom>
          <a:ln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58" name="图片占位符 16">
            <a:extLst>
              <a:ext uri="{FF2B5EF4-FFF2-40B4-BE49-F238E27FC236}">
                <a16:creationId xmlns:a16="http://schemas.microsoft.com/office/drawing/2014/main" id="{1976E847-BEF9-464E-9E1C-FE29297CA1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90732" y="913582"/>
            <a:ext cx="1498600" cy="1498600"/>
          </a:xfrm>
          <a:custGeom>
            <a:avLst/>
            <a:gdLst>
              <a:gd name="connsiteX0" fmla="*/ 749300 w 1498600"/>
              <a:gd name="connsiteY0" fmla="*/ 0 h 1498600"/>
              <a:gd name="connsiteX1" fmla="*/ 1498600 w 1498600"/>
              <a:gd name="connsiteY1" fmla="*/ 749300 h 1498600"/>
              <a:gd name="connsiteX2" fmla="*/ 749300 w 1498600"/>
              <a:gd name="connsiteY2" fmla="*/ 1498600 h 1498600"/>
              <a:gd name="connsiteX3" fmla="*/ 0 w 1498600"/>
              <a:gd name="connsiteY3" fmla="*/ 749300 h 1498600"/>
              <a:gd name="connsiteX4" fmla="*/ 749300 w 1498600"/>
              <a:gd name="connsiteY4" fmla="*/ 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00" h="1498600">
                <a:moveTo>
                  <a:pt x="749300" y="0"/>
                </a:moveTo>
                <a:cubicBezTo>
                  <a:pt x="1163127" y="0"/>
                  <a:pt x="1498600" y="335473"/>
                  <a:pt x="1498600" y="749300"/>
                </a:cubicBezTo>
                <a:cubicBezTo>
                  <a:pt x="1498600" y="1163127"/>
                  <a:pt x="1163127" y="1498600"/>
                  <a:pt x="749300" y="1498600"/>
                </a:cubicBezTo>
                <a:cubicBezTo>
                  <a:pt x="335473" y="1498600"/>
                  <a:pt x="0" y="1163127"/>
                  <a:pt x="0" y="749300"/>
                </a:cubicBezTo>
                <a:cubicBezTo>
                  <a:pt x="0" y="335473"/>
                  <a:pt x="335473" y="0"/>
                  <a:pt x="749300" y="0"/>
                </a:cubicBezTo>
                <a:close/>
              </a:path>
            </a:pathLst>
          </a:custGeom>
          <a:ln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59" name="图片占位符 17">
            <a:extLst>
              <a:ext uri="{FF2B5EF4-FFF2-40B4-BE49-F238E27FC236}">
                <a16:creationId xmlns:a16="http://schemas.microsoft.com/office/drawing/2014/main" id="{5D4779CC-B9F7-4DCD-B600-02E58183094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83699" y="913582"/>
            <a:ext cx="1498600" cy="1498600"/>
          </a:xfrm>
          <a:custGeom>
            <a:avLst/>
            <a:gdLst>
              <a:gd name="connsiteX0" fmla="*/ 749300 w 1498600"/>
              <a:gd name="connsiteY0" fmla="*/ 0 h 1498600"/>
              <a:gd name="connsiteX1" fmla="*/ 1498600 w 1498600"/>
              <a:gd name="connsiteY1" fmla="*/ 749300 h 1498600"/>
              <a:gd name="connsiteX2" fmla="*/ 749300 w 1498600"/>
              <a:gd name="connsiteY2" fmla="*/ 1498600 h 1498600"/>
              <a:gd name="connsiteX3" fmla="*/ 0 w 1498600"/>
              <a:gd name="connsiteY3" fmla="*/ 749300 h 1498600"/>
              <a:gd name="connsiteX4" fmla="*/ 749300 w 1498600"/>
              <a:gd name="connsiteY4" fmla="*/ 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00" h="1498600">
                <a:moveTo>
                  <a:pt x="749300" y="0"/>
                </a:moveTo>
                <a:cubicBezTo>
                  <a:pt x="1163127" y="0"/>
                  <a:pt x="1498600" y="335473"/>
                  <a:pt x="1498600" y="749300"/>
                </a:cubicBezTo>
                <a:cubicBezTo>
                  <a:pt x="1498600" y="1163127"/>
                  <a:pt x="1163127" y="1498600"/>
                  <a:pt x="749300" y="1498600"/>
                </a:cubicBezTo>
                <a:cubicBezTo>
                  <a:pt x="335473" y="1498600"/>
                  <a:pt x="0" y="1163127"/>
                  <a:pt x="0" y="749300"/>
                </a:cubicBezTo>
                <a:cubicBezTo>
                  <a:pt x="0" y="335473"/>
                  <a:pt x="335473" y="0"/>
                  <a:pt x="749300" y="0"/>
                </a:cubicBezTo>
                <a:close/>
              </a:path>
            </a:pathLst>
          </a:custGeom>
          <a:ln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04" name="图片占位符 18">
            <a:extLst>
              <a:ext uri="{FF2B5EF4-FFF2-40B4-BE49-F238E27FC236}">
                <a16:creationId xmlns:a16="http://schemas.microsoft.com/office/drawing/2014/main" id="{79CCA115-0AA4-4795-96BA-301515CE9D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4800" y="3783782"/>
            <a:ext cx="1498600" cy="1498600"/>
          </a:xfrm>
          <a:custGeom>
            <a:avLst/>
            <a:gdLst>
              <a:gd name="connsiteX0" fmla="*/ 749300 w 1498600"/>
              <a:gd name="connsiteY0" fmla="*/ 0 h 1498600"/>
              <a:gd name="connsiteX1" fmla="*/ 1498600 w 1498600"/>
              <a:gd name="connsiteY1" fmla="*/ 749300 h 1498600"/>
              <a:gd name="connsiteX2" fmla="*/ 749300 w 1498600"/>
              <a:gd name="connsiteY2" fmla="*/ 1498600 h 1498600"/>
              <a:gd name="connsiteX3" fmla="*/ 0 w 1498600"/>
              <a:gd name="connsiteY3" fmla="*/ 749300 h 1498600"/>
              <a:gd name="connsiteX4" fmla="*/ 749300 w 1498600"/>
              <a:gd name="connsiteY4" fmla="*/ 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00" h="1498600">
                <a:moveTo>
                  <a:pt x="749300" y="0"/>
                </a:moveTo>
                <a:cubicBezTo>
                  <a:pt x="1163127" y="0"/>
                  <a:pt x="1498600" y="335473"/>
                  <a:pt x="1498600" y="749300"/>
                </a:cubicBezTo>
                <a:cubicBezTo>
                  <a:pt x="1498600" y="1163127"/>
                  <a:pt x="1163127" y="1498600"/>
                  <a:pt x="749300" y="1498600"/>
                </a:cubicBezTo>
                <a:cubicBezTo>
                  <a:pt x="335473" y="1498600"/>
                  <a:pt x="0" y="1163127"/>
                  <a:pt x="0" y="749300"/>
                </a:cubicBezTo>
                <a:cubicBezTo>
                  <a:pt x="0" y="335473"/>
                  <a:pt x="335473" y="0"/>
                  <a:pt x="749300" y="0"/>
                </a:cubicBezTo>
                <a:close/>
              </a:path>
            </a:pathLst>
          </a:custGeom>
          <a:ln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05" name="图片占位符 19">
            <a:extLst>
              <a:ext uri="{FF2B5EF4-FFF2-40B4-BE49-F238E27FC236}">
                <a16:creationId xmlns:a16="http://schemas.microsoft.com/office/drawing/2014/main" id="{EC237751-BF70-4E16-9CAE-77E82202F99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97766" y="3783782"/>
            <a:ext cx="1498600" cy="1498600"/>
          </a:xfrm>
          <a:custGeom>
            <a:avLst/>
            <a:gdLst>
              <a:gd name="connsiteX0" fmla="*/ 749300 w 1498600"/>
              <a:gd name="connsiteY0" fmla="*/ 0 h 1498600"/>
              <a:gd name="connsiteX1" fmla="*/ 1498600 w 1498600"/>
              <a:gd name="connsiteY1" fmla="*/ 749300 h 1498600"/>
              <a:gd name="connsiteX2" fmla="*/ 749300 w 1498600"/>
              <a:gd name="connsiteY2" fmla="*/ 1498600 h 1498600"/>
              <a:gd name="connsiteX3" fmla="*/ 0 w 1498600"/>
              <a:gd name="connsiteY3" fmla="*/ 749300 h 1498600"/>
              <a:gd name="connsiteX4" fmla="*/ 749300 w 1498600"/>
              <a:gd name="connsiteY4" fmla="*/ 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00" h="1498600">
                <a:moveTo>
                  <a:pt x="749300" y="0"/>
                </a:moveTo>
                <a:cubicBezTo>
                  <a:pt x="1163127" y="0"/>
                  <a:pt x="1498600" y="335473"/>
                  <a:pt x="1498600" y="749300"/>
                </a:cubicBezTo>
                <a:cubicBezTo>
                  <a:pt x="1498600" y="1163127"/>
                  <a:pt x="1163127" y="1498600"/>
                  <a:pt x="749300" y="1498600"/>
                </a:cubicBezTo>
                <a:cubicBezTo>
                  <a:pt x="335473" y="1498600"/>
                  <a:pt x="0" y="1163127"/>
                  <a:pt x="0" y="749300"/>
                </a:cubicBezTo>
                <a:cubicBezTo>
                  <a:pt x="0" y="335473"/>
                  <a:pt x="335473" y="0"/>
                  <a:pt x="749300" y="0"/>
                </a:cubicBezTo>
                <a:close/>
              </a:path>
            </a:pathLst>
          </a:custGeom>
          <a:ln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06" name="图片占位符 20">
            <a:extLst>
              <a:ext uri="{FF2B5EF4-FFF2-40B4-BE49-F238E27FC236}">
                <a16:creationId xmlns:a16="http://schemas.microsoft.com/office/drawing/2014/main" id="{F5C429EB-B649-45D3-88D8-763202338A2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90732" y="3783782"/>
            <a:ext cx="1498600" cy="1498600"/>
          </a:xfrm>
          <a:custGeom>
            <a:avLst/>
            <a:gdLst>
              <a:gd name="connsiteX0" fmla="*/ 749300 w 1498600"/>
              <a:gd name="connsiteY0" fmla="*/ 0 h 1498600"/>
              <a:gd name="connsiteX1" fmla="*/ 1498600 w 1498600"/>
              <a:gd name="connsiteY1" fmla="*/ 749300 h 1498600"/>
              <a:gd name="connsiteX2" fmla="*/ 749300 w 1498600"/>
              <a:gd name="connsiteY2" fmla="*/ 1498600 h 1498600"/>
              <a:gd name="connsiteX3" fmla="*/ 0 w 1498600"/>
              <a:gd name="connsiteY3" fmla="*/ 749300 h 1498600"/>
              <a:gd name="connsiteX4" fmla="*/ 749300 w 1498600"/>
              <a:gd name="connsiteY4" fmla="*/ 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00" h="1498600">
                <a:moveTo>
                  <a:pt x="749300" y="0"/>
                </a:moveTo>
                <a:cubicBezTo>
                  <a:pt x="1163127" y="0"/>
                  <a:pt x="1498600" y="335473"/>
                  <a:pt x="1498600" y="749300"/>
                </a:cubicBezTo>
                <a:cubicBezTo>
                  <a:pt x="1498600" y="1163127"/>
                  <a:pt x="1163127" y="1498600"/>
                  <a:pt x="749300" y="1498600"/>
                </a:cubicBezTo>
                <a:cubicBezTo>
                  <a:pt x="335473" y="1498600"/>
                  <a:pt x="0" y="1163127"/>
                  <a:pt x="0" y="749300"/>
                </a:cubicBezTo>
                <a:cubicBezTo>
                  <a:pt x="0" y="335473"/>
                  <a:pt x="335473" y="0"/>
                  <a:pt x="749300" y="0"/>
                </a:cubicBezTo>
                <a:close/>
              </a:path>
            </a:pathLst>
          </a:custGeom>
          <a:ln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07" name="图片占位符 21">
            <a:extLst>
              <a:ext uri="{FF2B5EF4-FFF2-40B4-BE49-F238E27FC236}">
                <a16:creationId xmlns:a16="http://schemas.microsoft.com/office/drawing/2014/main" id="{AAF217D1-F6CC-4794-9E74-8C5874A6356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3699" y="3783782"/>
            <a:ext cx="1498600" cy="1498600"/>
          </a:xfrm>
          <a:custGeom>
            <a:avLst/>
            <a:gdLst>
              <a:gd name="connsiteX0" fmla="*/ 749300 w 1498600"/>
              <a:gd name="connsiteY0" fmla="*/ 0 h 1498600"/>
              <a:gd name="connsiteX1" fmla="*/ 1498600 w 1498600"/>
              <a:gd name="connsiteY1" fmla="*/ 749300 h 1498600"/>
              <a:gd name="connsiteX2" fmla="*/ 749300 w 1498600"/>
              <a:gd name="connsiteY2" fmla="*/ 1498600 h 1498600"/>
              <a:gd name="connsiteX3" fmla="*/ 0 w 1498600"/>
              <a:gd name="connsiteY3" fmla="*/ 749300 h 1498600"/>
              <a:gd name="connsiteX4" fmla="*/ 749300 w 1498600"/>
              <a:gd name="connsiteY4" fmla="*/ 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00" h="1498600">
                <a:moveTo>
                  <a:pt x="749300" y="0"/>
                </a:moveTo>
                <a:cubicBezTo>
                  <a:pt x="1163127" y="0"/>
                  <a:pt x="1498600" y="335473"/>
                  <a:pt x="1498600" y="749300"/>
                </a:cubicBezTo>
                <a:cubicBezTo>
                  <a:pt x="1498600" y="1163127"/>
                  <a:pt x="1163127" y="1498600"/>
                  <a:pt x="749300" y="1498600"/>
                </a:cubicBezTo>
                <a:cubicBezTo>
                  <a:pt x="335473" y="1498600"/>
                  <a:pt x="0" y="1163127"/>
                  <a:pt x="0" y="749300"/>
                </a:cubicBezTo>
                <a:cubicBezTo>
                  <a:pt x="0" y="335473"/>
                  <a:pt x="335473" y="0"/>
                  <a:pt x="749300" y="0"/>
                </a:cubicBezTo>
                <a:close/>
              </a:path>
            </a:pathLst>
          </a:custGeom>
          <a:ln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pic>
        <p:nvPicPr>
          <p:cNvPr id="103" name="圖片 1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16" name="标题 53">
            <a:extLst>
              <a:ext uri="{FF2B5EF4-FFF2-40B4-BE49-F238E27FC236}">
                <a16:creationId xmlns:a16="http://schemas.microsoft.com/office/drawing/2014/main" id="{7A739543-28A2-45B8-B691-C2849AEEE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106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55">
            <a:extLst>
              <a:ext uri="{FF2B5EF4-FFF2-40B4-BE49-F238E27FC236}">
                <a16:creationId xmlns:a16="http://schemas.microsoft.com/office/drawing/2014/main" id="{B8A390DE-E1A5-4D15-9343-5001F6D80DD3}"/>
              </a:ext>
            </a:extLst>
          </p:cNvPr>
          <p:cNvSpPr/>
          <p:nvPr/>
        </p:nvSpPr>
        <p:spPr>
          <a:xfrm>
            <a:off x="0" y="-4964"/>
            <a:ext cx="12192000" cy="3820891"/>
          </a:xfrm>
          <a:custGeom>
            <a:avLst/>
            <a:gdLst>
              <a:gd name="connsiteX0" fmla="*/ 0 w 12192000"/>
              <a:gd name="connsiteY0" fmla="*/ 0 h 3820891"/>
              <a:gd name="connsiteX1" fmla="*/ 12192000 w 12192000"/>
              <a:gd name="connsiteY1" fmla="*/ 0 h 3820891"/>
              <a:gd name="connsiteX2" fmla="*/ 12192000 w 12192000"/>
              <a:gd name="connsiteY2" fmla="*/ 2822842 h 3820891"/>
              <a:gd name="connsiteX3" fmla="*/ 11920340 w 12192000"/>
              <a:gd name="connsiteY3" fmla="*/ 2925857 h 3820891"/>
              <a:gd name="connsiteX4" fmla="*/ 6096000 w 12192000"/>
              <a:gd name="connsiteY4" fmla="*/ 3820891 h 3820891"/>
              <a:gd name="connsiteX5" fmla="*/ 271660 w 12192000"/>
              <a:gd name="connsiteY5" fmla="*/ 2925857 h 3820891"/>
              <a:gd name="connsiteX6" fmla="*/ 0 w 12192000"/>
              <a:gd name="connsiteY6" fmla="*/ 2822842 h 382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820891">
                <a:moveTo>
                  <a:pt x="0" y="0"/>
                </a:moveTo>
                <a:lnTo>
                  <a:pt x="12192000" y="0"/>
                </a:lnTo>
                <a:lnTo>
                  <a:pt x="12192000" y="2822842"/>
                </a:lnTo>
                <a:lnTo>
                  <a:pt x="11920340" y="2925857"/>
                </a:lnTo>
                <a:cubicBezTo>
                  <a:pt x="10382026" y="3481957"/>
                  <a:pt x="8338529" y="3820891"/>
                  <a:pt x="6096000" y="3820891"/>
                </a:cubicBezTo>
                <a:cubicBezTo>
                  <a:pt x="3853472" y="3820891"/>
                  <a:pt x="1809974" y="3481957"/>
                  <a:pt x="271660" y="2925857"/>
                </a:cubicBezTo>
                <a:lnTo>
                  <a:pt x="0" y="2822842"/>
                </a:lnTo>
                <a:close/>
              </a:path>
            </a:pathLst>
          </a:custGeom>
          <a:blipFill>
            <a:blip r:embed="rId2"/>
            <a:srcRect/>
            <a:stretch>
              <a:fillRect b="-7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55">
            <a:extLst>
              <a:ext uri="{FF2B5EF4-FFF2-40B4-BE49-F238E27FC236}">
                <a16:creationId xmlns:a16="http://schemas.microsoft.com/office/drawing/2014/main" id="{2A03A444-F4AD-4B66-8020-C2DAABE22B1C}"/>
              </a:ext>
            </a:extLst>
          </p:cNvPr>
          <p:cNvSpPr/>
          <p:nvPr/>
        </p:nvSpPr>
        <p:spPr>
          <a:xfrm>
            <a:off x="0" y="0"/>
            <a:ext cx="12192000" cy="3820891"/>
          </a:xfrm>
          <a:custGeom>
            <a:avLst/>
            <a:gdLst>
              <a:gd name="connsiteX0" fmla="*/ 0 w 12192000"/>
              <a:gd name="connsiteY0" fmla="*/ 0 h 3820891"/>
              <a:gd name="connsiteX1" fmla="*/ 12192000 w 12192000"/>
              <a:gd name="connsiteY1" fmla="*/ 0 h 3820891"/>
              <a:gd name="connsiteX2" fmla="*/ 12192000 w 12192000"/>
              <a:gd name="connsiteY2" fmla="*/ 2822842 h 3820891"/>
              <a:gd name="connsiteX3" fmla="*/ 11920340 w 12192000"/>
              <a:gd name="connsiteY3" fmla="*/ 2925857 h 3820891"/>
              <a:gd name="connsiteX4" fmla="*/ 6096000 w 12192000"/>
              <a:gd name="connsiteY4" fmla="*/ 3820891 h 3820891"/>
              <a:gd name="connsiteX5" fmla="*/ 271660 w 12192000"/>
              <a:gd name="connsiteY5" fmla="*/ 2925857 h 3820891"/>
              <a:gd name="connsiteX6" fmla="*/ 0 w 12192000"/>
              <a:gd name="connsiteY6" fmla="*/ 2822842 h 382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820891">
                <a:moveTo>
                  <a:pt x="0" y="0"/>
                </a:moveTo>
                <a:lnTo>
                  <a:pt x="12192000" y="0"/>
                </a:lnTo>
                <a:lnTo>
                  <a:pt x="12192000" y="2822842"/>
                </a:lnTo>
                <a:lnTo>
                  <a:pt x="11920340" y="2925857"/>
                </a:lnTo>
                <a:cubicBezTo>
                  <a:pt x="10382026" y="3481957"/>
                  <a:pt x="8338529" y="3820891"/>
                  <a:pt x="6096000" y="3820891"/>
                </a:cubicBezTo>
                <a:cubicBezTo>
                  <a:pt x="3853472" y="3820891"/>
                  <a:pt x="1809974" y="3481957"/>
                  <a:pt x="271660" y="2925857"/>
                </a:cubicBezTo>
                <a:lnTo>
                  <a:pt x="0" y="282284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92D4E8A-3B46-4F90-820F-F69B0DFC92B6}"/>
              </a:ext>
            </a:extLst>
          </p:cNvPr>
          <p:cNvGrpSpPr/>
          <p:nvPr/>
        </p:nvGrpSpPr>
        <p:grpSpPr>
          <a:xfrm>
            <a:off x="1868719" y="1305316"/>
            <a:ext cx="8454560" cy="1200329"/>
            <a:chOff x="872320" y="813565"/>
            <a:chExt cx="10208900" cy="1729546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8DFAC074-A48F-4EBD-9C4B-A2A3CCAC4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02"/>
            <a:stretch/>
          </p:blipFill>
          <p:spPr>
            <a:xfrm>
              <a:off x="3789081" y="866511"/>
              <a:ext cx="7292139" cy="1623654"/>
            </a:xfrm>
            <a:prstGeom prst="rect">
              <a:avLst/>
            </a:prstGeom>
            <a:noFill/>
            <a:effectLst>
              <a:glow rad="38100">
                <a:schemeClr val="bg1">
                  <a:alpha val="50000"/>
                </a:schemeClr>
              </a:glow>
            </a:effectLst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BBD9E043-B78B-4111-B8AC-43DDF8C10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320" y="813565"/>
              <a:ext cx="2940668" cy="1729546"/>
            </a:xfrm>
            <a:prstGeom prst="rect">
              <a:avLst/>
            </a:prstGeom>
          </p:spPr>
        </p:pic>
      </p:grpSp>
      <p:sp>
        <p:nvSpPr>
          <p:cNvPr id="24" name="投影片編號版面配置區 52">
            <a:extLst>
              <a:ext uri="{FF2B5EF4-FFF2-40B4-BE49-F238E27FC236}">
                <a16:creationId xmlns:a16="http://schemas.microsoft.com/office/drawing/2014/main" id="{AF157E78-2FEA-468B-A156-0667BB58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/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0E9188BA-BE89-4C35-B405-301AFA970CD6}"/>
              </a:ext>
            </a:extLst>
          </p:cNvPr>
          <p:cNvGrpSpPr/>
          <p:nvPr/>
        </p:nvGrpSpPr>
        <p:grpSpPr>
          <a:xfrm>
            <a:off x="2771360" y="5587315"/>
            <a:ext cx="6649278" cy="632995"/>
            <a:chOff x="4434221" y="5612782"/>
            <a:chExt cx="3323558" cy="490545"/>
          </a:xfrm>
        </p:grpSpPr>
        <p:sp>
          <p:nvSpPr>
            <p:cNvPr id="27" name="矩形: 圆角 48">
              <a:extLst>
                <a:ext uri="{FF2B5EF4-FFF2-40B4-BE49-F238E27FC236}">
                  <a16:creationId xmlns:a16="http://schemas.microsoft.com/office/drawing/2014/main" id="{342DF048-D05C-47BE-84D2-E0E589440BA9}"/>
                </a:ext>
              </a:extLst>
            </p:cNvPr>
            <p:cNvSpPr/>
            <p:nvPr/>
          </p:nvSpPr>
          <p:spPr>
            <a:xfrm>
              <a:off x="4881911" y="5612782"/>
              <a:ext cx="2428178" cy="490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椭圆 58">
              <a:extLst>
                <a:ext uri="{FF2B5EF4-FFF2-40B4-BE49-F238E27FC236}">
                  <a16:creationId xmlns:a16="http://schemas.microsoft.com/office/drawing/2014/main" id="{609FB482-4F66-45C9-96F6-4F05FC69644A}"/>
                </a:ext>
              </a:extLst>
            </p:cNvPr>
            <p:cNvSpPr/>
            <p:nvPr/>
          </p:nvSpPr>
          <p:spPr>
            <a:xfrm>
              <a:off x="4434221" y="5705132"/>
              <a:ext cx="305847" cy="30584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59">
              <a:extLst>
                <a:ext uri="{FF2B5EF4-FFF2-40B4-BE49-F238E27FC236}">
                  <a16:creationId xmlns:a16="http://schemas.microsoft.com/office/drawing/2014/main" id="{C65471EA-3DF4-49DB-A5D0-AA6F51938E40}"/>
                </a:ext>
              </a:extLst>
            </p:cNvPr>
            <p:cNvSpPr/>
            <p:nvPr/>
          </p:nvSpPr>
          <p:spPr>
            <a:xfrm>
              <a:off x="7451932" y="5705132"/>
              <a:ext cx="305847" cy="30584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7502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16AC5-C7AA-47DC-8705-193560E10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9EDB7E-A19E-464D-AD9F-8B49943A6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09C3F0-C61E-4261-A3BB-17227514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2233-E6D1-471C-94ED-345F3B6B1264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179156-A92B-459A-9316-89ED485C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FD3C22-843E-4BB2-825E-AE11A512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480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/>
        </p:spPr>
      </p:sp>
    </p:spTree>
    <p:extLst>
      <p:ext uri="{BB962C8B-B14F-4D97-AF65-F5344CB8AC3E}">
        <p14:creationId xmlns:p14="http://schemas.microsoft.com/office/powerpoint/2010/main" val="185384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80A68EB-E97F-4BBF-9D90-3F845C9BE11A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AC1D2521-933E-409D-9088-BF7A7FA6A8E9}"/>
              </a:ext>
            </a:extLst>
          </p:cNvPr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44192" y="1522489"/>
            <a:ext cx="7447808" cy="438131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6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31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32058F5-18EE-4183-ABE9-93F84D6AF31D}"/>
              </a:ext>
            </a:extLst>
          </p:cNvPr>
          <p:cNvSpPr/>
          <p:nvPr/>
        </p:nvSpPr>
        <p:spPr>
          <a:xfrm>
            <a:off x="660400" y="1899000"/>
            <a:ext cx="10858500" cy="3060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0" tIns="36000" rIns="540000" bIns="36000" rtlCol="0" anchor="ctr"/>
          <a:lstStyle/>
          <a:p>
            <a:pPr indent="457200" algn="just">
              <a:lnSpc>
                <a:spcPct val="150000"/>
              </a:lnSpc>
            </a:pPr>
            <a:endParaRPr lang="zh-CN" altLang="en-US" spc="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AE58748-D580-4BC1-A18D-B67CE3851A7D}"/>
              </a:ext>
            </a:extLst>
          </p:cNvPr>
          <p:cNvSpPr/>
          <p:nvPr/>
        </p:nvSpPr>
        <p:spPr>
          <a:xfrm>
            <a:off x="11201400" y="1899000"/>
            <a:ext cx="317500" cy="3060000"/>
          </a:xfrm>
          <a:prstGeom prst="rect">
            <a:avLst/>
          </a:pr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图片占位符 57">
            <a:extLst>
              <a:ext uri="{FF2B5EF4-FFF2-40B4-BE49-F238E27FC236}">
                <a16:creationId xmlns:a16="http://schemas.microsoft.com/office/drawing/2014/main" id="{F477CACB-FF0C-4038-8DAF-CEE29693AA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752600"/>
            <a:ext cx="3352800" cy="3352800"/>
          </a:xfrm>
          <a:custGeom>
            <a:avLst/>
            <a:gdLst>
              <a:gd name="connsiteX0" fmla="*/ 139711 w 3352800"/>
              <a:gd name="connsiteY0" fmla="*/ 0 h 3352800"/>
              <a:gd name="connsiteX1" fmla="*/ 3213089 w 3352800"/>
              <a:gd name="connsiteY1" fmla="*/ 0 h 3352800"/>
              <a:gd name="connsiteX2" fmla="*/ 3352800 w 3352800"/>
              <a:gd name="connsiteY2" fmla="*/ 139711 h 3352800"/>
              <a:gd name="connsiteX3" fmla="*/ 3352800 w 3352800"/>
              <a:gd name="connsiteY3" fmla="*/ 3213089 h 3352800"/>
              <a:gd name="connsiteX4" fmla="*/ 3213089 w 3352800"/>
              <a:gd name="connsiteY4" fmla="*/ 3352800 h 3352800"/>
              <a:gd name="connsiteX5" fmla="*/ 139711 w 3352800"/>
              <a:gd name="connsiteY5" fmla="*/ 3352800 h 3352800"/>
              <a:gd name="connsiteX6" fmla="*/ 0 w 3352800"/>
              <a:gd name="connsiteY6" fmla="*/ 3213089 h 3352800"/>
              <a:gd name="connsiteX7" fmla="*/ 0 w 3352800"/>
              <a:gd name="connsiteY7" fmla="*/ 139711 h 3352800"/>
              <a:gd name="connsiteX8" fmla="*/ 139711 w 3352800"/>
              <a:gd name="connsiteY8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2800" h="3352800">
                <a:moveTo>
                  <a:pt x="139711" y="0"/>
                </a:moveTo>
                <a:lnTo>
                  <a:pt x="3213089" y="0"/>
                </a:lnTo>
                <a:cubicBezTo>
                  <a:pt x="3290249" y="0"/>
                  <a:pt x="3352800" y="62551"/>
                  <a:pt x="3352800" y="139711"/>
                </a:cubicBezTo>
                <a:lnTo>
                  <a:pt x="3352800" y="3213089"/>
                </a:lnTo>
                <a:cubicBezTo>
                  <a:pt x="3352800" y="3290249"/>
                  <a:pt x="3290249" y="3352800"/>
                  <a:pt x="3213089" y="3352800"/>
                </a:cubicBezTo>
                <a:lnTo>
                  <a:pt x="139711" y="3352800"/>
                </a:lnTo>
                <a:cubicBezTo>
                  <a:pt x="62551" y="3352800"/>
                  <a:pt x="0" y="3290249"/>
                  <a:pt x="0" y="3213089"/>
                </a:cubicBezTo>
                <a:lnTo>
                  <a:pt x="0" y="139711"/>
                </a:lnTo>
                <a:cubicBezTo>
                  <a:pt x="0" y="62551"/>
                  <a:pt x="62551" y="0"/>
                  <a:pt x="139711" y="0"/>
                </a:cubicBez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59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5" name="圖片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13" name="标题 53">
            <a:extLst>
              <a:ext uri="{FF2B5EF4-FFF2-40B4-BE49-F238E27FC236}">
                <a16:creationId xmlns:a16="http://schemas.microsoft.com/office/drawing/2014/main" id="{E7591F46-6ABA-4946-8F96-AF9C489FA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341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31DA3BE-8869-4A0B-8A57-4FB1FCAEB0B6}"/>
              </a:ext>
            </a:extLst>
          </p:cNvPr>
          <p:cNvSpPr/>
          <p:nvPr/>
        </p:nvSpPr>
        <p:spPr>
          <a:xfrm>
            <a:off x="660400" y="1547230"/>
            <a:ext cx="10858500" cy="20253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0" tIns="36000" rIns="540000" bIns="36000" rtlCol="0" anchor="ctr"/>
          <a:lstStyle/>
          <a:p>
            <a:pPr indent="457200" algn="just">
              <a:lnSpc>
                <a:spcPct val="150000"/>
              </a:lnSpc>
            </a:pPr>
            <a:endParaRPr lang="zh-CN" altLang="en-US" spc="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D345192-EAD9-425E-ACE5-0F607D862190}"/>
              </a:ext>
            </a:extLst>
          </p:cNvPr>
          <p:cNvSpPr/>
          <p:nvPr/>
        </p:nvSpPr>
        <p:spPr>
          <a:xfrm>
            <a:off x="11201400" y="1547230"/>
            <a:ext cx="317500" cy="2025300"/>
          </a:xfrm>
          <a:prstGeom prst="rect">
            <a:avLst/>
          </a:pr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82629E5-2B5A-4E63-8B13-D620FCA790E8}"/>
              </a:ext>
            </a:extLst>
          </p:cNvPr>
          <p:cNvSpPr/>
          <p:nvPr/>
        </p:nvSpPr>
        <p:spPr>
          <a:xfrm>
            <a:off x="660400" y="4036780"/>
            <a:ext cx="10858500" cy="20253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36000" rIns="2520000" bIns="36000" rtlCol="0" anchor="ctr"/>
          <a:lstStyle/>
          <a:p>
            <a:pPr indent="457200" algn="just">
              <a:lnSpc>
                <a:spcPct val="150000"/>
              </a:lnSpc>
            </a:pPr>
            <a:endParaRPr lang="zh-CN" altLang="en-US" spc="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05AF1E0-1386-4563-8EFE-C315EAC4B7DA}"/>
              </a:ext>
            </a:extLst>
          </p:cNvPr>
          <p:cNvSpPr/>
          <p:nvPr/>
        </p:nvSpPr>
        <p:spPr>
          <a:xfrm>
            <a:off x="650554" y="4036780"/>
            <a:ext cx="317500" cy="2025300"/>
          </a:xfrm>
          <a:prstGeom prst="rect">
            <a:avLst/>
          </a:pr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图片占位符 105">
            <a:extLst>
              <a:ext uri="{FF2B5EF4-FFF2-40B4-BE49-F238E27FC236}">
                <a16:creationId xmlns:a16="http://schemas.microsoft.com/office/drawing/2014/main" id="{3AAB2028-ADCC-4616-BD14-2A982BE75A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400830"/>
            <a:ext cx="2343150" cy="2343150"/>
          </a:xfrm>
          <a:custGeom>
            <a:avLst/>
            <a:gdLst>
              <a:gd name="connsiteX0" fmla="*/ 97639 w 2343150"/>
              <a:gd name="connsiteY0" fmla="*/ 0 h 2343150"/>
              <a:gd name="connsiteX1" fmla="*/ 2245511 w 2343150"/>
              <a:gd name="connsiteY1" fmla="*/ 0 h 2343150"/>
              <a:gd name="connsiteX2" fmla="*/ 2343150 w 2343150"/>
              <a:gd name="connsiteY2" fmla="*/ 97639 h 2343150"/>
              <a:gd name="connsiteX3" fmla="*/ 2343150 w 2343150"/>
              <a:gd name="connsiteY3" fmla="*/ 2245511 h 2343150"/>
              <a:gd name="connsiteX4" fmla="*/ 2245511 w 2343150"/>
              <a:gd name="connsiteY4" fmla="*/ 2343150 h 2343150"/>
              <a:gd name="connsiteX5" fmla="*/ 97639 w 2343150"/>
              <a:gd name="connsiteY5" fmla="*/ 2343150 h 2343150"/>
              <a:gd name="connsiteX6" fmla="*/ 0 w 2343150"/>
              <a:gd name="connsiteY6" fmla="*/ 2245511 h 2343150"/>
              <a:gd name="connsiteX7" fmla="*/ 0 w 2343150"/>
              <a:gd name="connsiteY7" fmla="*/ 97639 h 2343150"/>
              <a:gd name="connsiteX8" fmla="*/ 97639 w 2343150"/>
              <a:gd name="connsiteY8" fmla="*/ 0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3150" h="2343150">
                <a:moveTo>
                  <a:pt x="97639" y="0"/>
                </a:moveTo>
                <a:lnTo>
                  <a:pt x="2245511" y="0"/>
                </a:lnTo>
                <a:cubicBezTo>
                  <a:pt x="2299436" y="0"/>
                  <a:pt x="2343150" y="43714"/>
                  <a:pt x="2343150" y="97639"/>
                </a:cubicBezTo>
                <a:lnTo>
                  <a:pt x="2343150" y="2245511"/>
                </a:lnTo>
                <a:cubicBezTo>
                  <a:pt x="2343150" y="2299436"/>
                  <a:pt x="2299436" y="2343150"/>
                  <a:pt x="2245511" y="2343150"/>
                </a:cubicBezTo>
                <a:lnTo>
                  <a:pt x="97639" y="2343150"/>
                </a:lnTo>
                <a:cubicBezTo>
                  <a:pt x="43714" y="2343150"/>
                  <a:pt x="0" y="2299436"/>
                  <a:pt x="0" y="2245511"/>
                </a:cubicBezTo>
                <a:lnTo>
                  <a:pt x="0" y="97639"/>
                </a:lnTo>
                <a:cubicBezTo>
                  <a:pt x="0" y="43714"/>
                  <a:pt x="43714" y="0"/>
                  <a:pt x="97639" y="0"/>
                </a:cubicBez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07" name="图片占位符 106">
            <a:extLst>
              <a:ext uri="{FF2B5EF4-FFF2-40B4-BE49-F238E27FC236}">
                <a16:creationId xmlns:a16="http://schemas.microsoft.com/office/drawing/2014/main" id="{E59022AA-2C77-4109-A649-94ECDCA599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75750" y="3890380"/>
            <a:ext cx="2343150" cy="2343150"/>
          </a:xfrm>
          <a:custGeom>
            <a:avLst/>
            <a:gdLst>
              <a:gd name="connsiteX0" fmla="*/ 97639 w 2343150"/>
              <a:gd name="connsiteY0" fmla="*/ 0 h 2343150"/>
              <a:gd name="connsiteX1" fmla="*/ 2245511 w 2343150"/>
              <a:gd name="connsiteY1" fmla="*/ 0 h 2343150"/>
              <a:gd name="connsiteX2" fmla="*/ 2343150 w 2343150"/>
              <a:gd name="connsiteY2" fmla="*/ 97639 h 2343150"/>
              <a:gd name="connsiteX3" fmla="*/ 2343150 w 2343150"/>
              <a:gd name="connsiteY3" fmla="*/ 2245511 h 2343150"/>
              <a:gd name="connsiteX4" fmla="*/ 2245511 w 2343150"/>
              <a:gd name="connsiteY4" fmla="*/ 2343150 h 2343150"/>
              <a:gd name="connsiteX5" fmla="*/ 97639 w 2343150"/>
              <a:gd name="connsiteY5" fmla="*/ 2343150 h 2343150"/>
              <a:gd name="connsiteX6" fmla="*/ 0 w 2343150"/>
              <a:gd name="connsiteY6" fmla="*/ 2245511 h 2343150"/>
              <a:gd name="connsiteX7" fmla="*/ 0 w 2343150"/>
              <a:gd name="connsiteY7" fmla="*/ 97639 h 2343150"/>
              <a:gd name="connsiteX8" fmla="*/ 97639 w 2343150"/>
              <a:gd name="connsiteY8" fmla="*/ 0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3150" h="2343150">
                <a:moveTo>
                  <a:pt x="97639" y="0"/>
                </a:moveTo>
                <a:lnTo>
                  <a:pt x="2245511" y="0"/>
                </a:lnTo>
                <a:cubicBezTo>
                  <a:pt x="2299436" y="0"/>
                  <a:pt x="2343150" y="43714"/>
                  <a:pt x="2343150" y="97639"/>
                </a:cubicBezTo>
                <a:lnTo>
                  <a:pt x="2343150" y="2245511"/>
                </a:lnTo>
                <a:cubicBezTo>
                  <a:pt x="2343150" y="2299436"/>
                  <a:pt x="2299436" y="2343150"/>
                  <a:pt x="2245511" y="2343150"/>
                </a:cubicBezTo>
                <a:lnTo>
                  <a:pt x="97639" y="2343150"/>
                </a:lnTo>
                <a:cubicBezTo>
                  <a:pt x="43714" y="2343150"/>
                  <a:pt x="0" y="2299436"/>
                  <a:pt x="0" y="2245511"/>
                </a:cubicBezTo>
                <a:lnTo>
                  <a:pt x="0" y="97639"/>
                </a:lnTo>
                <a:cubicBezTo>
                  <a:pt x="0" y="43714"/>
                  <a:pt x="43714" y="0"/>
                  <a:pt x="97639" y="0"/>
                </a:cubicBez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58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9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0" name="圖片 10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17" name="标题 53">
            <a:extLst>
              <a:ext uri="{FF2B5EF4-FFF2-40B4-BE49-F238E27FC236}">
                <a16:creationId xmlns:a16="http://schemas.microsoft.com/office/drawing/2014/main" id="{FBCBC177-83DD-44F0-B05B-12DA04AA2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399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9" name="圖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12" name="标题 53">
            <a:extLst>
              <a:ext uri="{FF2B5EF4-FFF2-40B4-BE49-F238E27FC236}">
                <a16:creationId xmlns:a16="http://schemas.microsoft.com/office/drawing/2014/main" id="{39B3E825-095A-43B5-930D-EAD60EBE42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708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í$líḑé">
            <a:extLst>
              <a:ext uri="{FF2B5EF4-FFF2-40B4-BE49-F238E27FC236}">
                <a16:creationId xmlns:a16="http://schemas.microsoft.com/office/drawing/2014/main" id="{A0F52974-9DAD-4D90-97F1-7F5C55D8527B}"/>
              </a:ext>
            </a:extLst>
          </p:cNvPr>
          <p:cNvSpPr/>
          <p:nvPr/>
        </p:nvSpPr>
        <p:spPr bwMode="auto">
          <a:xfrm>
            <a:off x="1180545" y="2151500"/>
            <a:ext cx="4259651" cy="2868154"/>
          </a:xfrm>
          <a:custGeom>
            <a:avLst/>
            <a:gdLst>
              <a:gd name="T0" fmla="*/ 1203 w 1203"/>
              <a:gd name="T1" fmla="*/ 773 h 810"/>
              <a:gd name="T2" fmla="*/ 1176 w 1203"/>
              <a:gd name="T3" fmla="*/ 810 h 810"/>
              <a:gd name="T4" fmla="*/ 28 w 1203"/>
              <a:gd name="T5" fmla="*/ 810 h 810"/>
              <a:gd name="T6" fmla="*/ 0 w 1203"/>
              <a:gd name="T7" fmla="*/ 773 h 810"/>
              <a:gd name="T8" fmla="*/ 0 w 1203"/>
              <a:gd name="T9" fmla="*/ 37 h 810"/>
              <a:gd name="T10" fmla="*/ 28 w 1203"/>
              <a:gd name="T11" fmla="*/ 0 h 810"/>
              <a:gd name="T12" fmla="*/ 1176 w 1203"/>
              <a:gd name="T13" fmla="*/ 0 h 810"/>
              <a:gd name="T14" fmla="*/ 1203 w 1203"/>
              <a:gd name="T15" fmla="*/ 37 h 810"/>
              <a:gd name="T16" fmla="*/ 1203 w 1203"/>
              <a:gd name="T17" fmla="*/ 773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3" h="810">
                <a:moveTo>
                  <a:pt x="1203" y="773"/>
                </a:moveTo>
                <a:cubicBezTo>
                  <a:pt x="1203" y="794"/>
                  <a:pt x="1191" y="810"/>
                  <a:pt x="1176" y="810"/>
                </a:cubicBezTo>
                <a:cubicBezTo>
                  <a:pt x="28" y="810"/>
                  <a:pt x="28" y="810"/>
                  <a:pt x="28" y="810"/>
                </a:cubicBezTo>
                <a:cubicBezTo>
                  <a:pt x="12" y="810"/>
                  <a:pt x="0" y="794"/>
                  <a:pt x="0" y="773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6"/>
                  <a:pt x="12" y="0"/>
                  <a:pt x="28" y="0"/>
                </a:cubicBezTo>
                <a:cubicBezTo>
                  <a:pt x="1176" y="0"/>
                  <a:pt x="1176" y="0"/>
                  <a:pt x="1176" y="0"/>
                </a:cubicBezTo>
                <a:cubicBezTo>
                  <a:pt x="1191" y="0"/>
                  <a:pt x="1203" y="16"/>
                  <a:pt x="1203" y="37"/>
                </a:cubicBezTo>
                <a:lnTo>
                  <a:pt x="1203" y="77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58" name="íṣlîḓé">
            <a:extLst>
              <a:ext uri="{FF2B5EF4-FFF2-40B4-BE49-F238E27FC236}">
                <a16:creationId xmlns:a16="http://schemas.microsoft.com/office/drawing/2014/main" id="{1DFE8600-0515-41AE-BC77-6547E7683F01}"/>
              </a:ext>
            </a:extLst>
          </p:cNvPr>
          <p:cNvSpPr/>
          <p:nvPr/>
        </p:nvSpPr>
        <p:spPr bwMode="auto">
          <a:xfrm>
            <a:off x="419224" y="5041796"/>
            <a:ext cx="5746526" cy="141364"/>
          </a:xfrm>
          <a:custGeom>
            <a:avLst/>
            <a:gdLst>
              <a:gd name="T0" fmla="*/ 10 w 1623"/>
              <a:gd name="T1" fmla="*/ 6 h 40"/>
              <a:gd name="T2" fmla="*/ 71 w 1623"/>
              <a:gd name="T3" fmla="*/ 40 h 40"/>
              <a:gd name="T4" fmla="*/ 1560 w 1623"/>
              <a:gd name="T5" fmla="*/ 40 h 40"/>
              <a:gd name="T6" fmla="*/ 1623 w 1623"/>
              <a:gd name="T7" fmla="*/ 13 h 40"/>
              <a:gd name="T8" fmla="*/ 1623 w 1623"/>
              <a:gd name="T9" fmla="*/ 0 h 40"/>
              <a:gd name="T10" fmla="*/ 10 w 1623"/>
              <a:gd name="T11" fmla="*/ 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3" h="40">
                <a:moveTo>
                  <a:pt x="10" y="6"/>
                </a:moveTo>
                <a:cubicBezTo>
                  <a:pt x="10" y="6"/>
                  <a:pt x="0" y="24"/>
                  <a:pt x="71" y="40"/>
                </a:cubicBezTo>
                <a:cubicBezTo>
                  <a:pt x="1560" y="40"/>
                  <a:pt x="1560" y="40"/>
                  <a:pt x="1560" y="40"/>
                </a:cubicBezTo>
                <a:cubicBezTo>
                  <a:pt x="1560" y="40"/>
                  <a:pt x="1610" y="37"/>
                  <a:pt x="1623" y="13"/>
                </a:cubicBezTo>
                <a:cubicBezTo>
                  <a:pt x="1623" y="0"/>
                  <a:pt x="1623" y="0"/>
                  <a:pt x="1623" y="0"/>
                </a:cubicBezTo>
                <a:lnTo>
                  <a:pt x="10" y="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59" name="íŝ1íďê">
            <a:extLst>
              <a:ext uri="{FF2B5EF4-FFF2-40B4-BE49-F238E27FC236}">
                <a16:creationId xmlns:a16="http://schemas.microsoft.com/office/drawing/2014/main" id="{FBDCBAB7-3B07-41EE-B93E-D6BE0773686B}"/>
              </a:ext>
            </a:extLst>
          </p:cNvPr>
          <p:cNvSpPr/>
          <p:nvPr/>
        </p:nvSpPr>
        <p:spPr bwMode="auto">
          <a:xfrm>
            <a:off x="451584" y="4927682"/>
            <a:ext cx="5724385" cy="177131"/>
          </a:xfrm>
          <a:custGeom>
            <a:avLst/>
            <a:gdLst>
              <a:gd name="T0" fmla="*/ 1 w 1617"/>
              <a:gd name="T1" fmla="*/ 0 h 50"/>
              <a:gd name="T2" fmla="*/ 1615 w 1617"/>
              <a:gd name="T3" fmla="*/ 0 h 50"/>
              <a:gd name="T4" fmla="*/ 1615 w 1617"/>
              <a:gd name="T5" fmla="*/ 41 h 50"/>
              <a:gd name="T6" fmla="*/ 1598 w 1617"/>
              <a:gd name="T7" fmla="*/ 46 h 50"/>
              <a:gd name="T8" fmla="*/ 17 w 1617"/>
              <a:gd name="T9" fmla="*/ 46 h 50"/>
              <a:gd name="T10" fmla="*/ 0 w 1617"/>
              <a:gd name="T11" fmla="*/ 40 h 50"/>
              <a:gd name="T12" fmla="*/ 1 w 161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7" h="50">
                <a:moveTo>
                  <a:pt x="1" y="0"/>
                </a:moveTo>
                <a:cubicBezTo>
                  <a:pt x="1615" y="0"/>
                  <a:pt x="1615" y="0"/>
                  <a:pt x="1615" y="0"/>
                </a:cubicBezTo>
                <a:cubicBezTo>
                  <a:pt x="1615" y="41"/>
                  <a:pt x="1615" y="41"/>
                  <a:pt x="1615" y="41"/>
                </a:cubicBezTo>
                <a:cubicBezTo>
                  <a:pt x="1615" y="41"/>
                  <a:pt x="1617" y="47"/>
                  <a:pt x="159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2" y="50"/>
                  <a:pt x="0" y="40"/>
                </a:cubicBezTo>
                <a:lnTo>
                  <a:pt x="1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40000" lnSpcReduction="20000"/>
          </a:bodyPr>
          <a:lstStyle/>
          <a:p>
            <a:pPr algn="ctr"/>
            <a:endParaRPr/>
          </a:p>
        </p:txBody>
      </p:sp>
      <p:sp>
        <p:nvSpPr>
          <p:cNvPr id="103" name="ïšlîḍê">
            <a:extLst>
              <a:ext uri="{FF2B5EF4-FFF2-40B4-BE49-F238E27FC236}">
                <a16:creationId xmlns:a16="http://schemas.microsoft.com/office/drawing/2014/main" id="{D7EF121D-D01E-4023-9E8A-8A5208F89B89}"/>
              </a:ext>
            </a:extLst>
          </p:cNvPr>
          <p:cNvSpPr/>
          <p:nvPr/>
        </p:nvSpPr>
        <p:spPr bwMode="auto">
          <a:xfrm>
            <a:off x="5690563" y="5002622"/>
            <a:ext cx="212897" cy="20438"/>
          </a:xfrm>
          <a:custGeom>
            <a:avLst/>
            <a:gdLst>
              <a:gd name="T0" fmla="*/ 60 w 60"/>
              <a:gd name="T1" fmla="*/ 3 h 6"/>
              <a:gd name="T2" fmla="*/ 57 w 60"/>
              <a:gd name="T3" fmla="*/ 6 h 6"/>
              <a:gd name="T4" fmla="*/ 3 w 60"/>
              <a:gd name="T5" fmla="*/ 6 h 6"/>
              <a:gd name="T6" fmla="*/ 0 w 60"/>
              <a:gd name="T7" fmla="*/ 3 h 6"/>
              <a:gd name="T8" fmla="*/ 0 w 60"/>
              <a:gd name="T9" fmla="*/ 3 h 6"/>
              <a:gd name="T10" fmla="*/ 3 w 60"/>
              <a:gd name="T11" fmla="*/ 0 h 6"/>
              <a:gd name="T12" fmla="*/ 57 w 60"/>
              <a:gd name="T13" fmla="*/ 0 h 6"/>
              <a:gd name="T14" fmla="*/ 60 w 60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">
                <a:moveTo>
                  <a:pt x="60" y="3"/>
                </a:moveTo>
                <a:cubicBezTo>
                  <a:pt x="60" y="5"/>
                  <a:pt x="59" y="6"/>
                  <a:pt x="57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9" y="0"/>
                  <a:pt x="60" y="2"/>
                  <a:pt x="60" y="3"/>
                </a:cubicBezTo>
                <a:close/>
              </a:path>
            </a:pathLst>
          </a:custGeom>
          <a:solidFill>
            <a:srgbClr val="152C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04" name="íŝľîḑê">
            <a:extLst>
              <a:ext uri="{FF2B5EF4-FFF2-40B4-BE49-F238E27FC236}">
                <a16:creationId xmlns:a16="http://schemas.microsoft.com/office/drawing/2014/main" id="{1EC477FC-8F57-4582-A9F7-DDF560D83BFF}"/>
              </a:ext>
            </a:extLst>
          </p:cNvPr>
          <p:cNvSpPr/>
          <p:nvPr/>
        </p:nvSpPr>
        <p:spPr>
          <a:xfrm>
            <a:off x="2981790" y="4886774"/>
            <a:ext cx="621394" cy="11584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06" name="图片占位符 105">
            <a:extLst>
              <a:ext uri="{FF2B5EF4-FFF2-40B4-BE49-F238E27FC236}">
                <a16:creationId xmlns:a16="http://schemas.microsoft.com/office/drawing/2014/main" id="{C27BD3EC-DE9D-4497-87F6-067CA1DBBC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50863" y="2306491"/>
            <a:ext cx="3932640" cy="2427031"/>
          </a:xfrm>
          <a:custGeom>
            <a:avLst/>
            <a:gdLst>
              <a:gd name="connsiteX0" fmla="*/ 0 w 3932640"/>
              <a:gd name="connsiteY0" fmla="*/ 0 h 2427031"/>
              <a:gd name="connsiteX1" fmla="*/ 3932640 w 3932640"/>
              <a:gd name="connsiteY1" fmla="*/ 0 h 2427031"/>
              <a:gd name="connsiteX2" fmla="*/ 3932640 w 3932640"/>
              <a:gd name="connsiteY2" fmla="*/ 2427031 h 2427031"/>
              <a:gd name="connsiteX3" fmla="*/ 0 w 3932640"/>
              <a:gd name="connsiteY3" fmla="*/ 2427031 h 242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2640" h="2427031">
                <a:moveTo>
                  <a:pt x="0" y="0"/>
                </a:moveTo>
                <a:lnTo>
                  <a:pt x="3932640" y="0"/>
                </a:lnTo>
                <a:lnTo>
                  <a:pt x="3932640" y="2427031"/>
                </a:lnTo>
                <a:lnTo>
                  <a:pt x="0" y="24270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05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8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9" name="圖片 10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17" name="标题 53">
            <a:extLst>
              <a:ext uri="{FF2B5EF4-FFF2-40B4-BE49-F238E27FC236}">
                <a16:creationId xmlns:a16="http://schemas.microsoft.com/office/drawing/2014/main" id="{967B3AA4-4BFA-4947-8A4E-5664732C70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462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76411F43-1953-4F3A-9076-4278E513F444}"/>
              </a:ext>
            </a:extLst>
          </p:cNvPr>
          <p:cNvSpPr/>
          <p:nvPr/>
        </p:nvSpPr>
        <p:spPr>
          <a:xfrm>
            <a:off x="4561974" y="1996260"/>
            <a:ext cx="3068052" cy="3068052"/>
          </a:xfrm>
          <a:prstGeom prst="ellipse">
            <a:avLst/>
          </a:prstGeom>
          <a:solidFill>
            <a:schemeClr val="bg1"/>
          </a:solidFill>
          <a:ln w="152400">
            <a:solidFill>
              <a:schemeClr val="bg1">
                <a:lumMod val="85000"/>
              </a:schemeClr>
            </a:solidFill>
          </a:ln>
          <a:effectLst>
            <a:outerShdw blurRad="762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图片占位符 110">
            <a:extLst>
              <a:ext uri="{FF2B5EF4-FFF2-40B4-BE49-F238E27FC236}">
                <a16:creationId xmlns:a16="http://schemas.microsoft.com/office/drawing/2014/main" id="{41539D30-C3C5-4DB1-A299-1F017C8519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61974" y="1996260"/>
            <a:ext cx="3068052" cy="3068052"/>
          </a:xfrm>
          <a:custGeom>
            <a:avLst/>
            <a:gdLst>
              <a:gd name="connsiteX0" fmla="*/ 1534026 w 3068052"/>
              <a:gd name="connsiteY0" fmla="*/ 0 h 3068052"/>
              <a:gd name="connsiteX1" fmla="*/ 3068052 w 3068052"/>
              <a:gd name="connsiteY1" fmla="*/ 1534026 h 3068052"/>
              <a:gd name="connsiteX2" fmla="*/ 1534026 w 3068052"/>
              <a:gd name="connsiteY2" fmla="*/ 3068052 h 3068052"/>
              <a:gd name="connsiteX3" fmla="*/ 0 w 3068052"/>
              <a:gd name="connsiteY3" fmla="*/ 1534026 h 3068052"/>
              <a:gd name="connsiteX4" fmla="*/ 1534026 w 3068052"/>
              <a:gd name="connsiteY4" fmla="*/ 0 h 306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8052" h="3068052">
                <a:moveTo>
                  <a:pt x="1534026" y="0"/>
                </a:moveTo>
                <a:cubicBezTo>
                  <a:pt x="2381245" y="0"/>
                  <a:pt x="3068052" y="686807"/>
                  <a:pt x="3068052" y="1534026"/>
                </a:cubicBezTo>
                <a:cubicBezTo>
                  <a:pt x="3068052" y="2381245"/>
                  <a:pt x="2381245" y="3068052"/>
                  <a:pt x="1534026" y="3068052"/>
                </a:cubicBezTo>
                <a:cubicBezTo>
                  <a:pt x="686807" y="3068052"/>
                  <a:pt x="0" y="2381245"/>
                  <a:pt x="0" y="1534026"/>
                </a:cubicBezTo>
                <a:cubicBezTo>
                  <a:pt x="0" y="686807"/>
                  <a:pt x="686807" y="0"/>
                  <a:pt x="1534026" y="0"/>
                </a:cubicBezTo>
                <a:close/>
              </a:path>
            </a:pathLst>
          </a:custGeom>
          <a:noFill/>
          <a:ln w="152400">
            <a:solidFill>
              <a:schemeClr val="bg2">
                <a:lumMod val="90000"/>
              </a:schemeClr>
            </a:solidFill>
          </a:ln>
          <a:effectLst>
            <a:innerShdw blurRad="635000">
              <a:schemeClr val="bg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12" name="弧形 111">
            <a:extLst>
              <a:ext uri="{FF2B5EF4-FFF2-40B4-BE49-F238E27FC236}">
                <a16:creationId xmlns:a16="http://schemas.microsoft.com/office/drawing/2014/main" id="{BCE049FC-8D1E-4231-AB16-FEB3F44D0CCF}"/>
              </a:ext>
            </a:extLst>
          </p:cNvPr>
          <p:cNvSpPr/>
          <p:nvPr/>
        </p:nvSpPr>
        <p:spPr>
          <a:xfrm>
            <a:off x="4219074" y="1653360"/>
            <a:ext cx="3753853" cy="3753853"/>
          </a:xfrm>
          <a:prstGeom prst="arc">
            <a:avLst>
              <a:gd name="adj1" fmla="val 16200000"/>
              <a:gd name="adj2" fmla="val 19455614"/>
            </a:avLst>
          </a:prstGeom>
          <a:ln w="50800" cap="rnd">
            <a:gradFill flip="none" rotWithShape="1">
              <a:gsLst>
                <a:gs pos="0">
                  <a:schemeClr val="tx2">
                    <a:lumMod val="20000"/>
                    <a:lumOff val="80000"/>
                    <a:alpha val="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弧形 112">
            <a:extLst>
              <a:ext uri="{FF2B5EF4-FFF2-40B4-BE49-F238E27FC236}">
                <a16:creationId xmlns:a16="http://schemas.microsoft.com/office/drawing/2014/main" id="{D4164E2D-6793-46F4-AAA0-3410377F8AB1}"/>
              </a:ext>
            </a:extLst>
          </p:cNvPr>
          <p:cNvSpPr/>
          <p:nvPr/>
        </p:nvSpPr>
        <p:spPr>
          <a:xfrm>
            <a:off x="3799973" y="1234259"/>
            <a:ext cx="4592054" cy="4592054"/>
          </a:xfrm>
          <a:prstGeom prst="arc">
            <a:avLst>
              <a:gd name="adj1" fmla="val 21326323"/>
              <a:gd name="adj2" fmla="val 4417834"/>
            </a:avLst>
          </a:prstGeom>
          <a:ln w="50800" cap="rnd">
            <a:gradFill>
              <a:gsLst>
                <a:gs pos="0">
                  <a:schemeClr val="tx2">
                    <a:lumMod val="20000"/>
                    <a:lumOff val="80000"/>
                    <a:alpha val="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弧形 113">
            <a:extLst>
              <a:ext uri="{FF2B5EF4-FFF2-40B4-BE49-F238E27FC236}">
                <a16:creationId xmlns:a16="http://schemas.microsoft.com/office/drawing/2014/main" id="{E5348F3E-DF78-4F53-8563-3E4CF46F7303}"/>
              </a:ext>
            </a:extLst>
          </p:cNvPr>
          <p:cNvSpPr/>
          <p:nvPr/>
        </p:nvSpPr>
        <p:spPr>
          <a:xfrm>
            <a:off x="4390524" y="1824810"/>
            <a:ext cx="3410952" cy="3410952"/>
          </a:xfrm>
          <a:prstGeom prst="arc">
            <a:avLst>
              <a:gd name="adj1" fmla="val 20453589"/>
              <a:gd name="adj2" fmla="val 1326856"/>
            </a:avLst>
          </a:prstGeom>
          <a:ln w="50800" cap="rnd">
            <a:gradFill flip="none" rotWithShape="1">
              <a:gsLst>
                <a:gs pos="0">
                  <a:schemeClr val="tx2">
                    <a:lumMod val="20000"/>
                    <a:lumOff val="80000"/>
                    <a:alpha val="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弧形 114">
            <a:extLst>
              <a:ext uri="{FF2B5EF4-FFF2-40B4-BE49-F238E27FC236}">
                <a16:creationId xmlns:a16="http://schemas.microsoft.com/office/drawing/2014/main" id="{CF37072D-9CC6-4296-A8D5-C54A07EBD2AD}"/>
              </a:ext>
            </a:extLst>
          </p:cNvPr>
          <p:cNvSpPr/>
          <p:nvPr/>
        </p:nvSpPr>
        <p:spPr>
          <a:xfrm>
            <a:off x="4304799" y="1739085"/>
            <a:ext cx="3582403" cy="3582403"/>
          </a:xfrm>
          <a:prstGeom prst="arc">
            <a:avLst>
              <a:gd name="adj1" fmla="val 2732978"/>
              <a:gd name="adj2" fmla="val 12989223"/>
            </a:avLst>
          </a:prstGeom>
          <a:ln w="50800" cap="rnd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350000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弧形 115">
            <a:extLst>
              <a:ext uri="{FF2B5EF4-FFF2-40B4-BE49-F238E27FC236}">
                <a16:creationId xmlns:a16="http://schemas.microsoft.com/office/drawing/2014/main" id="{B6773614-0BD6-4A9D-A97B-CE2F1D9E11D8}"/>
              </a:ext>
            </a:extLst>
          </p:cNvPr>
          <p:cNvSpPr/>
          <p:nvPr/>
        </p:nvSpPr>
        <p:spPr>
          <a:xfrm>
            <a:off x="4095750" y="1530036"/>
            <a:ext cx="4000500" cy="4000500"/>
          </a:xfrm>
          <a:prstGeom prst="arc">
            <a:avLst>
              <a:gd name="adj1" fmla="val 7042663"/>
              <a:gd name="adj2" fmla="val 10787442"/>
            </a:avLst>
          </a:prstGeom>
          <a:ln w="50800" cap="rnd">
            <a:gradFill flip="none" rotWithShape="1">
              <a:gsLst>
                <a:gs pos="0">
                  <a:schemeClr val="tx2">
                    <a:lumMod val="20000"/>
                    <a:lumOff val="80000"/>
                    <a:alpha val="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6" name="圖片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18" name="标题 53">
            <a:extLst>
              <a:ext uri="{FF2B5EF4-FFF2-40B4-BE49-F238E27FC236}">
                <a16:creationId xmlns:a16="http://schemas.microsoft.com/office/drawing/2014/main" id="{CDFC19BE-F4E4-41AD-A7E6-061D50159C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303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图片占位符 109">
            <a:extLst>
              <a:ext uri="{FF2B5EF4-FFF2-40B4-BE49-F238E27FC236}">
                <a16:creationId xmlns:a16="http://schemas.microsoft.com/office/drawing/2014/main" id="{C43D8EDD-687E-4758-9349-A4F003D720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3102" y="1403162"/>
            <a:ext cx="3002637" cy="1511374"/>
          </a:xfrm>
          <a:custGeom>
            <a:avLst/>
            <a:gdLst>
              <a:gd name="connsiteX0" fmla="*/ 0 w 3002637"/>
              <a:gd name="connsiteY0" fmla="*/ 0 h 1511374"/>
              <a:gd name="connsiteX1" fmla="*/ 3002637 w 3002637"/>
              <a:gd name="connsiteY1" fmla="*/ 0 h 1511374"/>
              <a:gd name="connsiteX2" fmla="*/ 3002637 w 3002637"/>
              <a:gd name="connsiteY2" fmla="*/ 1511374 h 1511374"/>
              <a:gd name="connsiteX3" fmla="*/ 0 w 3002637"/>
              <a:gd name="connsiteY3" fmla="*/ 1511374 h 151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637" h="1511374">
                <a:moveTo>
                  <a:pt x="0" y="0"/>
                </a:moveTo>
                <a:lnTo>
                  <a:pt x="3002637" y="0"/>
                </a:lnTo>
                <a:lnTo>
                  <a:pt x="3002637" y="1511374"/>
                </a:lnTo>
                <a:lnTo>
                  <a:pt x="0" y="1511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09" name="图片占位符 108">
            <a:extLst>
              <a:ext uri="{FF2B5EF4-FFF2-40B4-BE49-F238E27FC236}">
                <a16:creationId xmlns:a16="http://schemas.microsoft.com/office/drawing/2014/main" id="{7E01DD99-A022-4788-AC84-30AB6445FB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4666" y="1403162"/>
            <a:ext cx="3002637" cy="1511374"/>
          </a:xfrm>
          <a:custGeom>
            <a:avLst/>
            <a:gdLst>
              <a:gd name="connsiteX0" fmla="*/ 0 w 3002637"/>
              <a:gd name="connsiteY0" fmla="*/ 0 h 1511374"/>
              <a:gd name="connsiteX1" fmla="*/ 3002637 w 3002637"/>
              <a:gd name="connsiteY1" fmla="*/ 0 h 1511374"/>
              <a:gd name="connsiteX2" fmla="*/ 3002637 w 3002637"/>
              <a:gd name="connsiteY2" fmla="*/ 1511374 h 1511374"/>
              <a:gd name="connsiteX3" fmla="*/ 0 w 3002637"/>
              <a:gd name="connsiteY3" fmla="*/ 1511374 h 151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637" h="1511374">
                <a:moveTo>
                  <a:pt x="0" y="0"/>
                </a:moveTo>
                <a:lnTo>
                  <a:pt x="3002637" y="0"/>
                </a:lnTo>
                <a:lnTo>
                  <a:pt x="3002637" y="1511374"/>
                </a:lnTo>
                <a:lnTo>
                  <a:pt x="0" y="1511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08" name="图片占位符 107">
            <a:extLst>
              <a:ext uri="{FF2B5EF4-FFF2-40B4-BE49-F238E27FC236}">
                <a16:creationId xmlns:a16="http://schemas.microsoft.com/office/drawing/2014/main" id="{9A22EE48-5664-4344-9903-5E16D53C04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516261" y="1403162"/>
            <a:ext cx="3002637" cy="1511374"/>
          </a:xfrm>
          <a:custGeom>
            <a:avLst/>
            <a:gdLst>
              <a:gd name="connsiteX0" fmla="*/ 0 w 3002637"/>
              <a:gd name="connsiteY0" fmla="*/ 0 h 1511374"/>
              <a:gd name="connsiteX1" fmla="*/ 3002637 w 3002637"/>
              <a:gd name="connsiteY1" fmla="*/ 0 h 1511374"/>
              <a:gd name="connsiteX2" fmla="*/ 3002637 w 3002637"/>
              <a:gd name="connsiteY2" fmla="*/ 1511374 h 1511374"/>
              <a:gd name="connsiteX3" fmla="*/ 0 w 3002637"/>
              <a:gd name="connsiteY3" fmla="*/ 1511374 h 151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637" h="1511374">
                <a:moveTo>
                  <a:pt x="0" y="0"/>
                </a:moveTo>
                <a:lnTo>
                  <a:pt x="3002637" y="0"/>
                </a:lnTo>
                <a:lnTo>
                  <a:pt x="3002637" y="1511374"/>
                </a:lnTo>
                <a:lnTo>
                  <a:pt x="0" y="1511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55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3" name="圖片 1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12" name="标题 53">
            <a:extLst>
              <a:ext uri="{FF2B5EF4-FFF2-40B4-BE49-F238E27FC236}">
                <a16:creationId xmlns:a16="http://schemas.microsoft.com/office/drawing/2014/main" id="{3F87BB02-A761-407E-9D3E-DF69396A3E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78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19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27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72E908C-0D78-4613-9421-372EB6E6E01D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100000">
                <a:schemeClr val="bg1">
                  <a:alpha val="5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lt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6B6805-A9E5-4E42-B886-075F8ED8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A6912-113F-4B2C-980C-1DFFB0D30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C6EDE-55B9-45CA-9828-40043905A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E2233-E6D1-471C-94ED-345F3B6B1264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0E01F-B318-4B9F-B17B-9292F81DC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D1C6C-9458-48B8-9873-30394479E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13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A9E2C0-670B-45C3-849B-04B40690CAEB}"/>
              </a:ext>
            </a:extLst>
          </p:cNvPr>
          <p:cNvSpPr txBox="1"/>
          <p:nvPr/>
        </p:nvSpPr>
        <p:spPr>
          <a:xfrm>
            <a:off x="4030133" y="5571067"/>
            <a:ext cx="4131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蔡易熾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01F3ECA-0194-4CDF-BA37-91AD3B114E96}"/>
              </a:ext>
            </a:extLst>
          </p:cNvPr>
          <p:cNvSpPr txBox="1"/>
          <p:nvPr/>
        </p:nvSpPr>
        <p:spPr>
          <a:xfrm>
            <a:off x="537633" y="4289968"/>
            <a:ext cx="11116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>
                <a:latin typeface="+mj-lt"/>
                <a:cs typeface="Times New Roman" panose="02020603050405020304" pitchFamily="18" charset="0"/>
              </a:rPr>
              <a:t>An Interferometric MIMO Radar For Bridge Monitoring</a:t>
            </a:r>
            <a:endParaRPr lang="zh-TW" altLang="en-US" sz="36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5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BC45C69-DA27-4FEC-82D3-5DC5010A05BC}"/>
              </a:ext>
            </a:extLst>
          </p:cNvPr>
          <p:cNvSpPr txBox="1"/>
          <p:nvPr/>
        </p:nvSpPr>
        <p:spPr>
          <a:xfrm>
            <a:off x="2188633" y="3136612"/>
            <a:ext cx="78147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+mj-lt"/>
              </a:rPr>
              <a:t>TEST OF A PEDESTRIAN BRIDGE</a:t>
            </a:r>
            <a:endParaRPr lang="zh-TW" altLang="en-US" sz="3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7F2CDF-495B-4F09-9F14-AE5C25B332CA}"/>
              </a:ext>
            </a:extLst>
          </p:cNvPr>
          <p:cNvSpPr txBox="1"/>
          <p:nvPr/>
        </p:nvSpPr>
        <p:spPr>
          <a:xfrm>
            <a:off x="10291233" y="110067"/>
            <a:ext cx="1782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Ⅲ</a:t>
            </a:r>
            <a:endParaRPr lang="zh-TW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7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94CCA-9419-4835-9891-6FA2E83D97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E3E455-D60E-471C-B95A-BB0BDDA65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1700" y="260350"/>
            <a:ext cx="684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 Test: Poggibonsi Pedestrian Bridge, Italy</a:t>
            </a:r>
          </a:p>
        </p:txBody>
      </p:sp>
    </p:spTree>
    <p:extLst>
      <p:ext uri="{BB962C8B-B14F-4D97-AF65-F5344CB8AC3E}">
        <p14:creationId xmlns:p14="http://schemas.microsoft.com/office/powerpoint/2010/main" val="188628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94CCA-9419-4835-9891-6FA2E83D97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66AD4F-F00D-4B1A-A802-267C5CC38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1700" y="259834"/>
            <a:ext cx="60924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Measurement Parameters 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kumimoji="0" lang="zh-TW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 Analysis</a:t>
            </a:r>
          </a:p>
        </p:txBody>
      </p:sp>
    </p:spTree>
    <p:extLst>
      <p:ext uri="{BB962C8B-B14F-4D97-AF65-F5344CB8AC3E}">
        <p14:creationId xmlns:p14="http://schemas.microsoft.com/office/powerpoint/2010/main" val="52621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94CCA-9419-4835-9891-6FA2E83D97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C70A2C-8DB7-4263-864F-2065E00D2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1700" y="121335"/>
            <a:ext cx="64981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Detecting Vertical Displacement</a:t>
            </a:r>
            <a:b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zh-TW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Different Points Of The Bridge</a:t>
            </a:r>
          </a:p>
        </p:txBody>
      </p:sp>
    </p:spTree>
    <p:extLst>
      <p:ext uri="{BB962C8B-B14F-4D97-AF65-F5344CB8AC3E}">
        <p14:creationId xmlns:p14="http://schemas.microsoft.com/office/powerpoint/2010/main" val="1370259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BC45C69-DA27-4FEC-82D3-5DC5010A05BC}"/>
              </a:ext>
            </a:extLst>
          </p:cNvPr>
          <p:cNvSpPr txBox="1"/>
          <p:nvPr/>
        </p:nvSpPr>
        <p:spPr>
          <a:xfrm>
            <a:off x="2188633" y="3136612"/>
            <a:ext cx="78147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Conclusion </a:t>
            </a:r>
            <a:r>
              <a:rPr kumimoji="0" lang="en-US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&amp;</a:t>
            </a:r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Comparison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7F2CDF-495B-4F09-9F14-AE5C25B332CA}"/>
              </a:ext>
            </a:extLst>
          </p:cNvPr>
          <p:cNvSpPr txBox="1"/>
          <p:nvPr/>
        </p:nvSpPr>
        <p:spPr>
          <a:xfrm>
            <a:off x="10291233" y="110067"/>
            <a:ext cx="1782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Ⅳ</a:t>
            </a:r>
            <a:endParaRPr lang="zh-TW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981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94CCA-9419-4835-9891-6FA2E83D97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23551C-C736-4E77-8CCF-A467E5368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1700" y="259834"/>
            <a:ext cx="85979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With Existing Radar Systems</a:t>
            </a:r>
          </a:p>
        </p:txBody>
      </p:sp>
    </p:spTree>
    <p:extLst>
      <p:ext uri="{BB962C8B-B14F-4D97-AF65-F5344CB8AC3E}">
        <p14:creationId xmlns:p14="http://schemas.microsoft.com/office/powerpoint/2010/main" val="2942840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94CCA-9419-4835-9891-6FA2E83D97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0270E2-CF1F-4AD9-A232-2C930DDF0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1699" y="259834"/>
            <a:ext cx="88942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zh-TW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 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kumimoji="0" lang="zh-TW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Practical Applications Of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TW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TW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59239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BC45C69-DA27-4FEC-82D3-5DC5010A05BC}"/>
              </a:ext>
            </a:extLst>
          </p:cNvPr>
          <p:cNvSpPr txBox="1"/>
          <p:nvPr/>
        </p:nvSpPr>
        <p:spPr>
          <a:xfrm>
            <a:off x="2188633" y="3136612"/>
            <a:ext cx="78147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WORKING PRINCIPLE OF THE RADAR</a:t>
            </a:r>
            <a:endParaRPr lang="zh-TW" altLang="en-US" sz="3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7F2CDF-495B-4F09-9F14-AE5C25B332CA}"/>
              </a:ext>
            </a:extLst>
          </p:cNvPr>
          <p:cNvSpPr txBox="1"/>
          <p:nvPr/>
        </p:nvSpPr>
        <p:spPr>
          <a:xfrm>
            <a:off x="10291233" y="110067"/>
            <a:ext cx="159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Ⅰ</a:t>
            </a:r>
            <a:endParaRPr lang="zh-TW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9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FBAF1-8177-481C-8FE0-5BDFF5AF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006" y="183085"/>
            <a:ext cx="7835593" cy="523220"/>
          </a:xfrm>
        </p:spPr>
        <p:txBody>
          <a:bodyPr/>
          <a:lstStyle/>
          <a:p>
            <a:r>
              <a:rPr kumimoji="0" lang="zh-TW" altLang="zh-TW" sz="18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 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kumimoji="0" lang="zh-TW" altLang="zh-TW" sz="18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Compressive Sensing Applications</a:t>
            </a:r>
            <a:endParaRPr lang="zh-TW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94CCA-9419-4835-9891-6FA2E83D97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765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94CCA-9419-4835-9891-6FA2E83D97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2404D2-9CDA-48C2-90CD-9860A05F2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1700" y="259834"/>
            <a:ext cx="58083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TW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oncept Of A Virtual Antenna Array</a:t>
            </a:r>
          </a:p>
        </p:txBody>
      </p:sp>
    </p:spTree>
    <p:extLst>
      <p:ext uri="{BB962C8B-B14F-4D97-AF65-F5344CB8AC3E}">
        <p14:creationId xmlns:p14="http://schemas.microsoft.com/office/powerpoint/2010/main" val="417089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BC45C69-DA27-4FEC-82D3-5DC5010A05BC}"/>
              </a:ext>
            </a:extLst>
          </p:cNvPr>
          <p:cNvSpPr txBox="1"/>
          <p:nvPr/>
        </p:nvSpPr>
        <p:spPr>
          <a:xfrm>
            <a:off x="2188633" y="3136612"/>
            <a:ext cx="78147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/>
              <a:t>PRELIMINARY EXPERIMENTAL TESTS</a:t>
            </a:r>
            <a:endParaRPr lang="zh-TW" altLang="en-US" sz="3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7F2CDF-495B-4F09-9F14-AE5C25B332CA}"/>
              </a:ext>
            </a:extLst>
          </p:cNvPr>
          <p:cNvSpPr txBox="1"/>
          <p:nvPr/>
        </p:nvSpPr>
        <p:spPr>
          <a:xfrm>
            <a:off x="10291233" y="110067"/>
            <a:ext cx="165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Ⅱ</a:t>
            </a:r>
            <a:endParaRPr lang="zh-TW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3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7411" y="437952"/>
            <a:ext cx="5655171" cy="497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917"/>
              </a:lnSpc>
            </a:pPr>
            <a:r>
              <a:rPr lang="en-US" sz="3125" dirty="0">
                <a:solidFill>
                  <a:srgbClr val="233E3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Preliminary Experimental Tests</a:t>
            </a:r>
            <a:endParaRPr lang="en-US" sz="312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86805" y="1254224"/>
            <a:ext cx="19050" cy="5167610"/>
          </a:xfrm>
          <a:prstGeom prst="roundRect">
            <a:avLst>
              <a:gd name="adj" fmla="val 125422"/>
            </a:avLst>
          </a:prstGeom>
          <a:solidFill>
            <a:srgbClr val="D6D3CC"/>
          </a:solidFill>
          <a:ln/>
        </p:spPr>
      </p:sp>
      <p:sp>
        <p:nvSpPr>
          <p:cNvPr id="4" name="Shape 2"/>
          <p:cNvSpPr/>
          <p:nvPr/>
        </p:nvSpPr>
        <p:spPr>
          <a:xfrm>
            <a:off x="956470" y="1603078"/>
            <a:ext cx="557411" cy="19050"/>
          </a:xfrm>
          <a:prstGeom prst="roundRect">
            <a:avLst>
              <a:gd name="adj" fmla="val 125422"/>
            </a:avLst>
          </a:prstGeom>
          <a:solidFill>
            <a:srgbClr val="D6D3CC"/>
          </a:solidFill>
          <a:ln/>
        </p:spPr>
      </p:sp>
      <p:sp>
        <p:nvSpPr>
          <p:cNvPr id="5" name="Shape 3"/>
          <p:cNvSpPr/>
          <p:nvPr/>
        </p:nvSpPr>
        <p:spPr>
          <a:xfrm>
            <a:off x="617141" y="1433414"/>
            <a:ext cx="358378" cy="358378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6" name="Text 4"/>
          <p:cNvSpPr/>
          <p:nvPr/>
        </p:nvSpPr>
        <p:spPr>
          <a:xfrm>
            <a:off x="745133" y="1493144"/>
            <a:ext cx="102294" cy="238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875"/>
              </a:lnSpc>
            </a:pPr>
            <a:r>
              <a:rPr lang="en-US" sz="1875" dirty="0">
                <a:solidFill>
                  <a:srgbClr val="2C28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en-US" sz="187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672332" y="1413470"/>
            <a:ext cx="2586633" cy="2488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58"/>
              </a:lnSpc>
            </a:pPr>
            <a:r>
              <a:rPr lang="en-US" sz="1542" dirty="0">
                <a:solidFill>
                  <a:srgbClr val="2C28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Controlled Environment Test</a:t>
            </a:r>
            <a:endParaRPr lang="en-US" sz="1542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672332" y="1757859"/>
            <a:ext cx="9962257" cy="5095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00"/>
              </a:lnSpc>
            </a:pPr>
            <a:r>
              <a:rPr lang="en-US" sz="1250" dirty="0">
                <a:solidFill>
                  <a:srgbClr val="2C28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corner reflector (CR) of 0.4 m side length was positioned 13.4 m in front of the radar. The radar successfully imaged the CR, with experimental results closely matching simulations.</a:t>
            </a:r>
            <a:endParaRPr lang="en-US" sz="12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956470" y="2934792"/>
            <a:ext cx="557411" cy="19050"/>
          </a:xfrm>
          <a:prstGeom prst="roundRect">
            <a:avLst>
              <a:gd name="adj" fmla="val 125422"/>
            </a:avLst>
          </a:prstGeom>
          <a:solidFill>
            <a:srgbClr val="D6D3CC"/>
          </a:solidFill>
          <a:ln/>
        </p:spPr>
      </p:sp>
      <p:sp>
        <p:nvSpPr>
          <p:cNvPr id="10" name="Shape 8"/>
          <p:cNvSpPr/>
          <p:nvPr/>
        </p:nvSpPr>
        <p:spPr>
          <a:xfrm>
            <a:off x="617141" y="2765128"/>
            <a:ext cx="358378" cy="358378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11" name="Text 9"/>
          <p:cNvSpPr/>
          <p:nvPr/>
        </p:nvSpPr>
        <p:spPr>
          <a:xfrm>
            <a:off x="737692" y="2824857"/>
            <a:ext cx="117277" cy="238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875"/>
              </a:lnSpc>
            </a:pPr>
            <a:r>
              <a:rPr lang="en-US" sz="1875" dirty="0">
                <a:solidFill>
                  <a:srgbClr val="2C28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en-US" sz="187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1672332" y="2745185"/>
            <a:ext cx="2901553" cy="2488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58"/>
              </a:lnSpc>
            </a:pPr>
            <a:r>
              <a:rPr lang="en-US" sz="1542" dirty="0">
                <a:solidFill>
                  <a:srgbClr val="2C28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Angular Performance Evaluation</a:t>
            </a:r>
            <a:endParaRPr lang="en-US" sz="1542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1672332" y="3089573"/>
            <a:ext cx="9962257" cy="5095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00"/>
              </a:lnSpc>
            </a:pPr>
            <a:r>
              <a:rPr lang="en-US" sz="1250" dirty="0">
                <a:solidFill>
                  <a:srgbClr val="2C28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CR was moved to test performance at different angles. Results showed good agreement with simulations, with a nonlinear behavior in azimuth angle recovery due to CS techniques.</a:t>
            </a:r>
            <a:endParaRPr lang="en-US" sz="12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956470" y="4266506"/>
            <a:ext cx="557411" cy="19050"/>
          </a:xfrm>
          <a:prstGeom prst="roundRect">
            <a:avLst>
              <a:gd name="adj" fmla="val 125422"/>
            </a:avLst>
          </a:prstGeom>
          <a:solidFill>
            <a:srgbClr val="D6D3CC"/>
          </a:solidFill>
          <a:ln/>
        </p:spPr>
      </p:sp>
      <p:sp>
        <p:nvSpPr>
          <p:cNvPr id="15" name="Shape 13"/>
          <p:cNvSpPr/>
          <p:nvPr/>
        </p:nvSpPr>
        <p:spPr>
          <a:xfrm>
            <a:off x="617141" y="4096842"/>
            <a:ext cx="358378" cy="358378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16" name="Text 14"/>
          <p:cNvSpPr/>
          <p:nvPr/>
        </p:nvSpPr>
        <p:spPr>
          <a:xfrm>
            <a:off x="738089" y="4156571"/>
            <a:ext cx="116383" cy="238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875"/>
              </a:lnSpc>
            </a:pPr>
            <a:r>
              <a:rPr lang="en-US" sz="1875" dirty="0">
                <a:solidFill>
                  <a:srgbClr val="2C28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endParaRPr lang="en-US" sz="187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1672332" y="4076899"/>
            <a:ext cx="1991023" cy="2488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58"/>
              </a:lnSpc>
            </a:pPr>
            <a:r>
              <a:rPr lang="en-US" sz="1542" dirty="0">
                <a:solidFill>
                  <a:srgbClr val="2C28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Sidelobe Analysis</a:t>
            </a:r>
            <a:endParaRPr lang="en-US" sz="1542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1672332" y="4421287"/>
            <a:ext cx="9962257" cy="5095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00"/>
              </a:lnSpc>
            </a:pPr>
            <a:r>
              <a:rPr lang="en-US" sz="1250" dirty="0">
                <a:solidFill>
                  <a:srgbClr val="2C28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Simulations showed that for targets within a ±15° view cone, the peak to sidelobe ratio (P/SL) is always larger than 10 dB, indicating good performance.</a:t>
            </a:r>
            <a:endParaRPr lang="en-US" sz="12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Shape 17"/>
          <p:cNvSpPr/>
          <p:nvPr/>
        </p:nvSpPr>
        <p:spPr>
          <a:xfrm>
            <a:off x="956470" y="5598219"/>
            <a:ext cx="557411" cy="19050"/>
          </a:xfrm>
          <a:prstGeom prst="roundRect">
            <a:avLst>
              <a:gd name="adj" fmla="val 125422"/>
            </a:avLst>
          </a:prstGeom>
          <a:solidFill>
            <a:srgbClr val="D6D3CC"/>
          </a:solidFill>
          <a:ln/>
        </p:spPr>
      </p:sp>
      <p:sp>
        <p:nvSpPr>
          <p:cNvPr id="20" name="Shape 18"/>
          <p:cNvSpPr/>
          <p:nvPr/>
        </p:nvSpPr>
        <p:spPr>
          <a:xfrm>
            <a:off x="617141" y="5428556"/>
            <a:ext cx="358378" cy="358378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21" name="Text 19"/>
          <p:cNvSpPr/>
          <p:nvPr/>
        </p:nvSpPr>
        <p:spPr>
          <a:xfrm>
            <a:off x="737096" y="5488286"/>
            <a:ext cx="118468" cy="238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875"/>
              </a:lnSpc>
            </a:pPr>
            <a:r>
              <a:rPr lang="en-US" sz="1875" dirty="0">
                <a:solidFill>
                  <a:srgbClr val="2C28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endParaRPr lang="en-US" sz="187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1672332" y="5408613"/>
            <a:ext cx="2564011" cy="2488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58"/>
              </a:lnSpc>
            </a:pPr>
            <a:r>
              <a:rPr lang="en-US" sz="1542" dirty="0">
                <a:solidFill>
                  <a:srgbClr val="2C28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Displacement Detection Test</a:t>
            </a:r>
            <a:endParaRPr lang="en-US" sz="1542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1672332" y="5753001"/>
            <a:ext cx="9962257" cy="5095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00"/>
              </a:lnSpc>
            </a:pPr>
            <a:r>
              <a:rPr lang="en-US" sz="1250" dirty="0">
                <a:solidFill>
                  <a:srgbClr val="2C28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Using a micropositioner, the CR was moved in 5 mm steps. The radar detected these displacements with an accuracy better than 0.2 mm, demonstrating its high precision.</a:t>
            </a:r>
            <a:endParaRPr lang="en-US" sz="12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6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94CCA-9419-4835-9891-6FA2E83D97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E02761-784E-42B8-BD54-511D22874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1700" y="260350"/>
            <a:ext cx="6362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Results Under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TW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Controlled Conditions</a:t>
            </a:r>
          </a:p>
        </p:txBody>
      </p:sp>
    </p:spTree>
    <p:extLst>
      <p:ext uri="{BB962C8B-B14F-4D97-AF65-F5344CB8AC3E}">
        <p14:creationId xmlns:p14="http://schemas.microsoft.com/office/powerpoint/2010/main" val="99375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94CCA-9419-4835-9891-6FA2E83D97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6D76B8D-8A80-4AC1-9976-8A99C49F6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1699" y="260350"/>
            <a:ext cx="724323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</a:t>
            </a:r>
            <a:r>
              <a:rPr kumimoji="0" lang="zh-TW" altLang="zh-TW" sz="1800" i="0" u="none" strike="noStrike" cap="none" normalizeH="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kumimoji="0" lang="zh-TW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kumimoji="0" lang="zh-TW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383418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94CCA-9419-4835-9891-6FA2E83D97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561F5D-DF36-496A-A32A-482D43033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1700" y="259834"/>
            <a:ext cx="66461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Sidelobe Suppression 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kumimoji="0" lang="zh-TW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Angle Estimation Error</a:t>
            </a:r>
          </a:p>
        </p:txBody>
      </p:sp>
    </p:spTree>
    <p:extLst>
      <p:ext uri="{BB962C8B-B14F-4D97-AF65-F5344CB8AC3E}">
        <p14:creationId xmlns:p14="http://schemas.microsoft.com/office/powerpoint/2010/main" val="553200108"/>
      </p:ext>
    </p:extLst>
  </p:cSld>
  <p:clrMapOvr>
    <a:masterClrMapping/>
  </p:clrMapOvr>
</p:sld>
</file>

<file path=ppt/theme/theme1.xml><?xml version="1.0" encoding="utf-8"?>
<a:theme xmlns:a="http://schemas.openxmlformats.org/drawingml/2006/main" name="LAB414-1_new">
  <a:themeElements>
    <a:clrScheme name="民大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E66AE"/>
      </a:accent1>
      <a:accent2>
        <a:srgbClr val="00BF76"/>
      </a:accent2>
      <a:accent3>
        <a:srgbClr val="08DA76"/>
      </a:accent3>
      <a:accent4>
        <a:srgbClr val="11B797"/>
      </a:accent4>
      <a:accent5>
        <a:srgbClr val="1A7C77"/>
      </a:accent5>
      <a:accent6>
        <a:srgbClr val="08996C"/>
      </a:accent6>
      <a:hlink>
        <a:srgbClr val="0E66AE"/>
      </a:hlink>
      <a:folHlink>
        <a:srgbClr val="BFBFBF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LAB414-1_new" id="{3214DDD2-4F38-45D6-8199-4E99D9838FF0}" vid="{21769A30-F5A1-4642-BDAA-4B68D28C61F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LAB414-1_new</Template>
  <TotalTime>2302</TotalTime>
  <Words>250</Words>
  <Application>Microsoft Office PowerPoint</Application>
  <PresentationFormat>寬螢幕</PresentationFormat>
  <Paragraphs>34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微软雅黑</vt:lpstr>
      <vt:lpstr>微軟正黑體</vt:lpstr>
      <vt:lpstr>新細明體</vt:lpstr>
      <vt:lpstr>標楷體</vt:lpstr>
      <vt:lpstr>Arial</vt:lpstr>
      <vt:lpstr>Calibri</vt:lpstr>
      <vt:lpstr>Times New Roman</vt:lpstr>
      <vt:lpstr>LAB414-1_new</vt:lpstr>
      <vt:lpstr>PowerPoint 簡報</vt:lpstr>
      <vt:lpstr>PowerPoint 簡報</vt:lpstr>
      <vt:lpstr>Signal Processing &amp; Compressive Sensing Applications</vt:lpstr>
      <vt:lpstr>The Concept Of A Virtual Antenna Array</vt:lpstr>
      <vt:lpstr>PowerPoint 簡報</vt:lpstr>
      <vt:lpstr>PowerPoint 簡報</vt:lpstr>
      <vt:lpstr>Test Results Under Controlled Conditions</vt:lpstr>
      <vt:lpstr>Comparison Of Simulation &amp; Experimental Data</vt:lpstr>
      <vt:lpstr>Sidelobe Suppression &amp; Angle Estimation Error</vt:lpstr>
      <vt:lpstr>PowerPoint 簡報</vt:lpstr>
      <vt:lpstr>Field Test: Poggibonsi Pedestrian Bridge, Italy</vt:lpstr>
      <vt:lpstr>Measurement Parameters &amp; Result Analysis</vt:lpstr>
      <vt:lpstr>Detecting Vertical Displacement At Different Points Of The Bridge</vt:lpstr>
      <vt:lpstr>PowerPoint 簡報</vt:lpstr>
      <vt:lpstr>Performance Comparison With Existing Radar Systems</vt:lpstr>
      <vt:lpstr>Contributions &amp; Practical Applications Of This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易熾 蔡</dc:creator>
  <cp:lastModifiedBy>蔡易熾</cp:lastModifiedBy>
  <cp:revision>20</cp:revision>
  <dcterms:created xsi:type="dcterms:W3CDTF">2024-12-19T07:51:38Z</dcterms:created>
  <dcterms:modified xsi:type="dcterms:W3CDTF">2024-12-30T04:02:33Z</dcterms:modified>
</cp:coreProperties>
</file>