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60" r:id="rId3"/>
    <p:sldId id="256" r:id="rId4"/>
    <p:sldId id="257" r:id="rId5"/>
    <p:sldId id="259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 showGuides="1">
      <p:cViewPr varScale="1">
        <p:scale>
          <a:sx n="106" d="100"/>
          <a:sy n="106" d="100"/>
        </p:scale>
        <p:origin x="18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正文">
    <p:bg>
      <p:bgPr>
        <a:pattFill prst="wdUpDi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7032" y="180854"/>
            <a:ext cx="3345248" cy="540000"/>
          </a:xfrm>
          <a:prstGeom prst="rect">
            <a:avLst/>
          </a:prstGeom>
        </p:spPr>
      </p:pic>
      <p:sp>
        <p:nvSpPr>
          <p:cNvPr id="51" name="矩形 50">
            <a:extLst>
              <a:ext uri="{FF2B5EF4-FFF2-40B4-BE49-F238E27FC236}">
                <a16:creationId xmlns:a16="http://schemas.microsoft.com/office/drawing/2014/main" id="{989EF782-C727-4B06-8DA7-CC0B67E48210}"/>
              </a:ext>
            </a:extLst>
          </p:cNvPr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7CBF2DD9-8775-4BBA-B02F-7313C992FECE}"/>
              </a:ext>
            </a:extLst>
          </p:cNvPr>
          <p:cNvCxnSpPr>
            <a:cxnSpLocks/>
          </p:cNvCxnSpPr>
          <p:nvPr/>
        </p:nvCxnSpPr>
        <p:spPr>
          <a:xfrm>
            <a:off x="660400" y="817563"/>
            <a:ext cx="108585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602149BA-29CC-410A-9FCB-DD03DDED55B5}"/>
              </a:ext>
            </a:extLst>
          </p:cNvPr>
          <p:cNvSpPr txBox="1"/>
          <p:nvPr/>
        </p:nvSpPr>
        <p:spPr>
          <a:xfrm>
            <a:off x="566794" y="6603969"/>
            <a:ext cx="28520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spc="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高效能計算與深度學習實驗室</a:t>
            </a:r>
            <a:endParaRPr lang="zh-CN" altLang="en-US" sz="1000" spc="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C3C8DA35-E205-40AF-88E5-D74598B53A69}"/>
              </a:ext>
            </a:extLst>
          </p:cNvPr>
          <p:cNvSpPr txBox="1"/>
          <p:nvPr/>
        </p:nvSpPr>
        <p:spPr>
          <a:xfrm>
            <a:off x="6597353" y="6603969"/>
            <a:ext cx="42783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000" spc="3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National Taipei University of Technology</a:t>
            </a:r>
            <a:endParaRPr lang="zh-CN" altLang="en-US" sz="1000" spc="3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7FEBF59-6C30-4635-BE70-BF65470DF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48326" y="6524196"/>
            <a:ext cx="573901" cy="365125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accent5">
                    <a:lumMod val="20000"/>
                    <a:lumOff val="80000"/>
                  </a:schemeClr>
                </a:solidFill>
                <a:latin typeface="+mn-lt"/>
              </a:defRPr>
            </a:lvl1pPr>
          </a:lstStyle>
          <a:p>
            <a:fld id="{229A13B8-2072-4C21-93AE-66EC587F01E5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9BFCAD04-6F58-44AA-89E9-405C370DBBB6}"/>
              </a:ext>
            </a:extLst>
          </p:cNvPr>
          <p:cNvSpPr/>
          <p:nvPr/>
        </p:nvSpPr>
        <p:spPr>
          <a:xfrm>
            <a:off x="307394" y="147389"/>
            <a:ext cx="594613" cy="594613"/>
          </a:xfrm>
          <a:prstGeom prst="ellipse">
            <a:avLst/>
          </a:prstGeom>
          <a:solidFill>
            <a:srgbClr val="FFC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內容版面配置區 6"/>
          <p:cNvSpPr>
            <a:spLocks noGrp="1"/>
          </p:cNvSpPr>
          <p:nvPr>
            <p:ph sz="quarter" idx="13"/>
          </p:nvPr>
        </p:nvSpPr>
        <p:spPr>
          <a:xfrm>
            <a:off x="660400" y="997528"/>
            <a:ext cx="10858500" cy="5429958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1800"/>
              </a:spcBef>
              <a:defRPr/>
            </a:lvl1pPr>
            <a:lvl2pPr>
              <a:lnSpc>
                <a:spcPct val="120000"/>
              </a:lnSpc>
              <a:spcBef>
                <a:spcPts val="600"/>
              </a:spcBef>
              <a:defRPr/>
            </a:lvl2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12" name="标题 53">
            <a:extLst>
              <a:ext uri="{FF2B5EF4-FFF2-40B4-BE49-F238E27FC236}">
                <a16:creationId xmlns:a16="http://schemas.microsoft.com/office/drawing/2014/main" id="{05D8CE74-C612-4499-AAFC-BCFD7D927D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02007" y="183085"/>
            <a:ext cx="6971134" cy="523220"/>
          </a:xfrm>
          <a:prstGeom prst="rect">
            <a:avLst/>
          </a:prstGeom>
        </p:spPr>
        <p:txBody>
          <a:bodyPr bIns="0" anchor="ctr" anchorCtr="0">
            <a:noAutofit/>
          </a:bodyPr>
          <a:lstStyle>
            <a:lvl1pPr algn="l">
              <a:defRPr lang="zh-CN" altLang="en-US" sz="3200" b="1" kern="1200" spc="300" baseline="0" dirty="0">
                <a:solidFill>
                  <a:schemeClr val="tx2">
                    <a:lumMod val="50000"/>
                  </a:schemeClr>
                </a:solidFill>
                <a:latin typeface="+mj-lt"/>
                <a:ea typeface="微軟正黑體" panose="020B0604030504040204" pitchFamily="34" charset="-120"/>
                <a:cs typeface="+mn-cs"/>
              </a:defRPr>
            </a:lvl1pPr>
          </a:lstStyle>
          <a:p>
            <a:r>
              <a:rPr lang="zh-TW" altLang="en-US" dirty="0"/>
              <a:t>輸入標題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327902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图文-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矩形 50">
            <a:extLst>
              <a:ext uri="{FF2B5EF4-FFF2-40B4-BE49-F238E27FC236}">
                <a16:creationId xmlns:a16="http://schemas.microsoft.com/office/drawing/2014/main" id="{989EF782-C727-4B06-8DA7-CC0B67E48210}"/>
              </a:ext>
            </a:extLst>
          </p:cNvPr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7CBF2DD9-8775-4BBA-B02F-7313C992FECE}"/>
              </a:ext>
            </a:extLst>
          </p:cNvPr>
          <p:cNvCxnSpPr>
            <a:cxnSpLocks/>
          </p:cNvCxnSpPr>
          <p:nvPr/>
        </p:nvCxnSpPr>
        <p:spPr>
          <a:xfrm>
            <a:off x="660400" y="817563"/>
            <a:ext cx="108585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椭圆 51">
            <a:extLst>
              <a:ext uri="{FF2B5EF4-FFF2-40B4-BE49-F238E27FC236}">
                <a16:creationId xmlns:a16="http://schemas.microsoft.com/office/drawing/2014/main" id="{9BFCAD04-6F58-44AA-89E9-405C370DBBB6}"/>
              </a:ext>
            </a:extLst>
          </p:cNvPr>
          <p:cNvSpPr/>
          <p:nvPr/>
        </p:nvSpPr>
        <p:spPr>
          <a:xfrm>
            <a:off x="307394" y="147389"/>
            <a:ext cx="594613" cy="594613"/>
          </a:xfrm>
          <a:prstGeom prst="ellipse">
            <a:avLst/>
          </a:prstGeom>
          <a:solidFill>
            <a:srgbClr val="FFC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图片占位符 104">
            <a:extLst>
              <a:ext uri="{FF2B5EF4-FFF2-40B4-BE49-F238E27FC236}">
                <a16:creationId xmlns:a16="http://schemas.microsoft.com/office/drawing/2014/main" id="{DDB1F13F-845F-46AE-A425-835FECC3B1B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0400" y="1244046"/>
            <a:ext cx="2997199" cy="3159728"/>
          </a:xfrm>
          <a:custGeom>
            <a:avLst/>
            <a:gdLst>
              <a:gd name="connsiteX0" fmla="*/ 128490 w 2997199"/>
              <a:gd name="connsiteY0" fmla="*/ 0 h 3159728"/>
              <a:gd name="connsiteX1" fmla="*/ 2868709 w 2997199"/>
              <a:gd name="connsiteY1" fmla="*/ 0 h 3159728"/>
              <a:gd name="connsiteX2" fmla="*/ 2997199 w 2997199"/>
              <a:gd name="connsiteY2" fmla="*/ 128490 h 3159728"/>
              <a:gd name="connsiteX3" fmla="*/ 2997199 w 2997199"/>
              <a:gd name="connsiteY3" fmla="*/ 3159728 h 3159728"/>
              <a:gd name="connsiteX4" fmla="*/ 0 w 2997199"/>
              <a:gd name="connsiteY4" fmla="*/ 3159728 h 3159728"/>
              <a:gd name="connsiteX5" fmla="*/ 0 w 2997199"/>
              <a:gd name="connsiteY5" fmla="*/ 128490 h 3159728"/>
              <a:gd name="connsiteX6" fmla="*/ 128490 w 2997199"/>
              <a:gd name="connsiteY6" fmla="*/ 0 h 3159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97199" h="3159728">
                <a:moveTo>
                  <a:pt x="128490" y="0"/>
                </a:moveTo>
                <a:lnTo>
                  <a:pt x="2868709" y="0"/>
                </a:lnTo>
                <a:cubicBezTo>
                  <a:pt x="2939672" y="0"/>
                  <a:pt x="2997199" y="57527"/>
                  <a:pt x="2997199" y="128490"/>
                </a:cubicBezTo>
                <a:lnTo>
                  <a:pt x="2997199" y="3159728"/>
                </a:lnTo>
                <a:lnTo>
                  <a:pt x="0" y="3159728"/>
                </a:lnTo>
                <a:lnTo>
                  <a:pt x="0" y="128490"/>
                </a:lnTo>
                <a:cubicBezTo>
                  <a:pt x="0" y="57527"/>
                  <a:pt x="57527" y="0"/>
                  <a:pt x="12849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zh-TW" altLang="en-US"/>
              <a:t>按一下圖示以新增圖片</a:t>
            </a:r>
            <a:endParaRPr lang="zh-CN" altLang="en-US"/>
          </a:p>
        </p:txBody>
      </p:sp>
      <p:sp>
        <p:nvSpPr>
          <p:cNvPr id="104" name="图片占位符 103">
            <a:extLst>
              <a:ext uri="{FF2B5EF4-FFF2-40B4-BE49-F238E27FC236}">
                <a16:creationId xmlns:a16="http://schemas.microsoft.com/office/drawing/2014/main" id="{9B628847-DC2D-44E5-8A7B-EF2D4B5CB57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597397" y="1244046"/>
            <a:ext cx="2997199" cy="3159728"/>
          </a:xfrm>
          <a:custGeom>
            <a:avLst/>
            <a:gdLst>
              <a:gd name="connsiteX0" fmla="*/ 128490 w 2997199"/>
              <a:gd name="connsiteY0" fmla="*/ 0 h 3159728"/>
              <a:gd name="connsiteX1" fmla="*/ 2868709 w 2997199"/>
              <a:gd name="connsiteY1" fmla="*/ 0 h 3159728"/>
              <a:gd name="connsiteX2" fmla="*/ 2997199 w 2997199"/>
              <a:gd name="connsiteY2" fmla="*/ 128490 h 3159728"/>
              <a:gd name="connsiteX3" fmla="*/ 2997199 w 2997199"/>
              <a:gd name="connsiteY3" fmla="*/ 3159728 h 3159728"/>
              <a:gd name="connsiteX4" fmla="*/ 0 w 2997199"/>
              <a:gd name="connsiteY4" fmla="*/ 3159728 h 3159728"/>
              <a:gd name="connsiteX5" fmla="*/ 0 w 2997199"/>
              <a:gd name="connsiteY5" fmla="*/ 128490 h 3159728"/>
              <a:gd name="connsiteX6" fmla="*/ 128490 w 2997199"/>
              <a:gd name="connsiteY6" fmla="*/ 0 h 3159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97199" h="3159728">
                <a:moveTo>
                  <a:pt x="128490" y="0"/>
                </a:moveTo>
                <a:lnTo>
                  <a:pt x="2868709" y="0"/>
                </a:lnTo>
                <a:cubicBezTo>
                  <a:pt x="2939672" y="0"/>
                  <a:pt x="2997199" y="57527"/>
                  <a:pt x="2997199" y="128490"/>
                </a:cubicBezTo>
                <a:lnTo>
                  <a:pt x="2997199" y="3159728"/>
                </a:lnTo>
                <a:lnTo>
                  <a:pt x="0" y="3159728"/>
                </a:lnTo>
                <a:lnTo>
                  <a:pt x="0" y="128490"/>
                </a:lnTo>
                <a:cubicBezTo>
                  <a:pt x="0" y="57527"/>
                  <a:pt x="57527" y="0"/>
                  <a:pt x="12849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zh-TW" altLang="en-US"/>
              <a:t>按一下圖示以新增圖片</a:t>
            </a:r>
            <a:endParaRPr lang="zh-CN" altLang="en-US"/>
          </a:p>
        </p:txBody>
      </p:sp>
      <p:sp>
        <p:nvSpPr>
          <p:cNvPr id="103" name="图片占位符 102">
            <a:extLst>
              <a:ext uri="{FF2B5EF4-FFF2-40B4-BE49-F238E27FC236}">
                <a16:creationId xmlns:a16="http://schemas.microsoft.com/office/drawing/2014/main" id="{4E48B5A2-A78B-41D6-89C6-A7118713311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534402" y="1244046"/>
            <a:ext cx="2997199" cy="3159728"/>
          </a:xfrm>
          <a:custGeom>
            <a:avLst/>
            <a:gdLst>
              <a:gd name="connsiteX0" fmla="*/ 128490 w 2997199"/>
              <a:gd name="connsiteY0" fmla="*/ 0 h 3159728"/>
              <a:gd name="connsiteX1" fmla="*/ 2868709 w 2997199"/>
              <a:gd name="connsiteY1" fmla="*/ 0 h 3159728"/>
              <a:gd name="connsiteX2" fmla="*/ 2997199 w 2997199"/>
              <a:gd name="connsiteY2" fmla="*/ 128490 h 3159728"/>
              <a:gd name="connsiteX3" fmla="*/ 2997199 w 2997199"/>
              <a:gd name="connsiteY3" fmla="*/ 3159728 h 3159728"/>
              <a:gd name="connsiteX4" fmla="*/ 0 w 2997199"/>
              <a:gd name="connsiteY4" fmla="*/ 3159728 h 3159728"/>
              <a:gd name="connsiteX5" fmla="*/ 0 w 2997199"/>
              <a:gd name="connsiteY5" fmla="*/ 128490 h 3159728"/>
              <a:gd name="connsiteX6" fmla="*/ 128490 w 2997199"/>
              <a:gd name="connsiteY6" fmla="*/ 0 h 3159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97199" h="3159728">
                <a:moveTo>
                  <a:pt x="128490" y="0"/>
                </a:moveTo>
                <a:lnTo>
                  <a:pt x="2868709" y="0"/>
                </a:lnTo>
                <a:cubicBezTo>
                  <a:pt x="2939672" y="0"/>
                  <a:pt x="2997199" y="57527"/>
                  <a:pt x="2997199" y="128490"/>
                </a:cubicBezTo>
                <a:lnTo>
                  <a:pt x="2997199" y="3159728"/>
                </a:lnTo>
                <a:lnTo>
                  <a:pt x="0" y="3159728"/>
                </a:lnTo>
                <a:lnTo>
                  <a:pt x="0" y="128490"/>
                </a:lnTo>
                <a:cubicBezTo>
                  <a:pt x="0" y="57527"/>
                  <a:pt x="57527" y="0"/>
                  <a:pt x="12849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zh-TW" altLang="en-US"/>
              <a:t>按一下圖示以新增圖片</a:t>
            </a:r>
            <a:endParaRPr lang="zh-CN" altLang="en-US"/>
          </a:p>
        </p:txBody>
      </p:sp>
      <p:sp>
        <p:nvSpPr>
          <p:cNvPr id="55" name="文本框 55">
            <a:extLst>
              <a:ext uri="{FF2B5EF4-FFF2-40B4-BE49-F238E27FC236}">
                <a16:creationId xmlns:a16="http://schemas.microsoft.com/office/drawing/2014/main" id="{602149BA-29CC-410A-9FCB-DD03DDED55B5}"/>
              </a:ext>
            </a:extLst>
          </p:cNvPr>
          <p:cNvSpPr txBox="1"/>
          <p:nvPr/>
        </p:nvSpPr>
        <p:spPr>
          <a:xfrm>
            <a:off x="566794" y="6603969"/>
            <a:ext cx="28520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spc="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高效能計算與深度學習實驗室</a:t>
            </a:r>
            <a:endParaRPr lang="zh-CN" altLang="en-US" sz="1000" spc="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文本框 56">
            <a:extLst>
              <a:ext uri="{FF2B5EF4-FFF2-40B4-BE49-F238E27FC236}">
                <a16:creationId xmlns:a16="http://schemas.microsoft.com/office/drawing/2014/main" id="{C3C8DA35-E205-40AF-88E5-D74598B53A69}"/>
              </a:ext>
            </a:extLst>
          </p:cNvPr>
          <p:cNvSpPr txBox="1"/>
          <p:nvPr/>
        </p:nvSpPr>
        <p:spPr>
          <a:xfrm>
            <a:off x="6597353" y="6603969"/>
            <a:ext cx="42783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000" spc="3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National Taipei University of Technology</a:t>
            </a:r>
            <a:endParaRPr lang="zh-CN" altLang="en-US" sz="1000" spc="30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9" name="灯片编号占位符 3">
            <a:extLst>
              <a:ext uri="{FF2B5EF4-FFF2-40B4-BE49-F238E27FC236}">
                <a16:creationId xmlns:a16="http://schemas.microsoft.com/office/drawing/2014/main" id="{E7FEBF59-6C30-4635-BE70-BF65470DF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48326" y="6524196"/>
            <a:ext cx="573901" cy="365125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accent5">
                    <a:lumMod val="20000"/>
                    <a:lumOff val="80000"/>
                  </a:schemeClr>
                </a:solidFill>
                <a:latin typeface="+mn-lt"/>
              </a:defRPr>
            </a:lvl1pPr>
          </a:lstStyle>
          <a:p>
            <a:fld id="{229A13B8-2072-4C21-93AE-66EC587F01E5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106" name="圖片 10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7032" y="180854"/>
            <a:ext cx="3345248" cy="540000"/>
          </a:xfrm>
          <a:prstGeom prst="rect">
            <a:avLst/>
          </a:prstGeom>
        </p:spPr>
      </p:pic>
      <p:sp>
        <p:nvSpPr>
          <p:cNvPr id="14" name="标题 53">
            <a:extLst>
              <a:ext uri="{FF2B5EF4-FFF2-40B4-BE49-F238E27FC236}">
                <a16:creationId xmlns:a16="http://schemas.microsoft.com/office/drawing/2014/main" id="{76609FC9-7A8E-4236-B5A0-46EDE9DAD0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02007" y="183085"/>
            <a:ext cx="6971134" cy="523220"/>
          </a:xfrm>
          <a:prstGeom prst="rect">
            <a:avLst/>
          </a:prstGeom>
        </p:spPr>
        <p:txBody>
          <a:bodyPr bIns="0" anchor="ctr" anchorCtr="0">
            <a:noAutofit/>
          </a:bodyPr>
          <a:lstStyle>
            <a:lvl1pPr algn="l">
              <a:defRPr lang="zh-CN" altLang="en-US" sz="3200" b="1" kern="1200" spc="300" baseline="0" dirty="0">
                <a:solidFill>
                  <a:schemeClr val="tx2">
                    <a:lumMod val="50000"/>
                  </a:schemeClr>
                </a:solidFill>
                <a:latin typeface="+mj-lt"/>
                <a:ea typeface="微軟正黑體" panose="020B0604030504040204" pitchFamily="34" charset="-120"/>
                <a:cs typeface="+mn-cs"/>
              </a:defRPr>
            </a:lvl1pPr>
          </a:lstStyle>
          <a:p>
            <a:r>
              <a:rPr lang="zh-TW" altLang="en-US" dirty="0"/>
              <a:t>輸入標題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3328060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图文-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矩形 50">
            <a:extLst>
              <a:ext uri="{FF2B5EF4-FFF2-40B4-BE49-F238E27FC236}">
                <a16:creationId xmlns:a16="http://schemas.microsoft.com/office/drawing/2014/main" id="{989EF782-C727-4B06-8DA7-CC0B67E48210}"/>
              </a:ext>
            </a:extLst>
          </p:cNvPr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7CBF2DD9-8775-4BBA-B02F-7313C992FECE}"/>
              </a:ext>
            </a:extLst>
          </p:cNvPr>
          <p:cNvCxnSpPr>
            <a:cxnSpLocks/>
          </p:cNvCxnSpPr>
          <p:nvPr/>
        </p:nvCxnSpPr>
        <p:spPr>
          <a:xfrm>
            <a:off x="660400" y="817563"/>
            <a:ext cx="108585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椭圆 51">
            <a:extLst>
              <a:ext uri="{FF2B5EF4-FFF2-40B4-BE49-F238E27FC236}">
                <a16:creationId xmlns:a16="http://schemas.microsoft.com/office/drawing/2014/main" id="{9BFCAD04-6F58-44AA-89E9-405C370DBBB6}"/>
              </a:ext>
            </a:extLst>
          </p:cNvPr>
          <p:cNvSpPr/>
          <p:nvPr/>
        </p:nvSpPr>
        <p:spPr>
          <a:xfrm>
            <a:off x="307394" y="147389"/>
            <a:ext cx="594613" cy="594613"/>
          </a:xfrm>
          <a:prstGeom prst="ellipse">
            <a:avLst/>
          </a:prstGeom>
          <a:solidFill>
            <a:srgbClr val="FFC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图片占位符 112">
            <a:extLst>
              <a:ext uri="{FF2B5EF4-FFF2-40B4-BE49-F238E27FC236}">
                <a16:creationId xmlns:a16="http://schemas.microsoft.com/office/drawing/2014/main" id="{5CC66101-380D-41C2-A55E-45280EAF985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73100" y="2012174"/>
            <a:ext cx="2037186" cy="2032744"/>
          </a:xfrm>
          <a:custGeom>
            <a:avLst/>
            <a:gdLst>
              <a:gd name="connsiteX0" fmla="*/ 122635 w 2037186"/>
              <a:gd name="connsiteY0" fmla="*/ 0 h 2032744"/>
              <a:gd name="connsiteX1" fmla="*/ 1914551 w 2037186"/>
              <a:gd name="connsiteY1" fmla="*/ 0 h 2032744"/>
              <a:gd name="connsiteX2" fmla="*/ 2037186 w 2037186"/>
              <a:gd name="connsiteY2" fmla="*/ 122635 h 2032744"/>
              <a:gd name="connsiteX3" fmla="*/ 2037186 w 2037186"/>
              <a:gd name="connsiteY3" fmla="*/ 1910109 h 2032744"/>
              <a:gd name="connsiteX4" fmla="*/ 1914551 w 2037186"/>
              <a:gd name="connsiteY4" fmla="*/ 2032744 h 2032744"/>
              <a:gd name="connsiteX5" fmla="*/ 122635 w 2037186"/>
              <a:gd name="connsiteY5" fmla="*/ 2032744 h 2032744"/>
              <a:gd name="connsiteX6" fmla="*/ 0 w 2037186"/>
              <a:gd name="connsiteY6" fmla="*/ 1910109 h 2032744"/>
              <a:gd name="connsiteX7" fmla="*/ 0 w 2037186"/>
              <a:gd name="connsiteY7" fmla="*/ 122635 h 2032744"/>
              <a:gd name="connsiteX8" fmla="*/ 122635 w 2037186"/>
              <a:gd name="connsiteY8" fmla="*/ 0 h 2032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37186" h="2032744">
                <a:moveTo>
                  <a:pt x="122635" y="0"/>
                </a:moveTo>
                <a:lnTo>
                  <a:pt x="1914551" y="0"/>
                </a:lnTo>
                <a:cubicBezTo>
                  <a:pt x="1982280" y="0"/>
                  <a:pt x="2037186" y="54906"/>
                  <a:pt x="2037186" y="122635"/>
                </a:cubicBezTo>
                <a:lnTo>
                  <a:pt x="2037186" y="1910109"/>
                </a:lnTo>
                <a:cubicBezTo>
                  <a:pt x="2037186" y="1977838"/>
                  <a:pt x="1982280" y="2032744"/>
                  <a:pt x="1914551" y="2032744"/>
                </a:cubicBezTo>
                <a:lnTo>
                  <a:pt x="122635" y="2032744"/>
                </a:lnTo>
                <a:cubicBezTo>
                  <a:pt x="54906" y="2032744"/>
                  <a:pt x="0" y="1977838"/>
                  <a:pt x="0" y="1910109"/>
                </a:cubicBezTo>
                <a:lnTo>
                  <a:pt x="0" y="122635"/>
                </a:lnTo>
                <a:cubicBezTo>
                  <a:pt x="0" y="54906"/>
                  <a:pt x="54906" y="0"/>
                  <a:pt x="122635" y="0"/>
                </a:cubicBezTo>
                <a:close/>
              </a:path>
            </a:pathLst>
          </a:cu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zh-TW" altLang="en-US"/>
              <a:t>按一下圖示以新增圖片</a:t>
            </a:r>
            <a:endParaRPr lang="zh-CN" altLang="en-US"/>
          </a:p>
        </p:txBody>
      </p:sp>
      <p:sp>
        <p:nvSpPr>
          <p:cNvPr id="112" name="图片占位符 111">
            <a:extLst>
              <a:ext uri="{FF2B5EF4-FFF2-40B4-BE49-F238E27FC236}">
                <a16:creationId xmlns:a16="http://schemas.microsoft.com/office/drawing/2014/main" id="{5E811113-47BC-4689-A15E-F5BDFEB783B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609167" y="2012174"/>
            <a:ext cx="2037186" cy="2032744"/>
          </a:xfrm>
          <a:custGeom>
            <a:avLst/>
            <a:gdLst>
              <a:gd name="connsiteX0" fmla="*/ 121965 w 2037186"/>
              <a:gd name="connsiteY0" fmla="*/ 0 h 2032744"/>
              <a:gd name="connsiteX1" fmla="*/ 1915221 w 2037186"/>
              <a:gd name="connsiteY1" fmla="*/ 0 h 2032744"/>
              <a:gd name="connsiteX2" fmla="*/ 2037186 w 2037186"/>
              <a:gd name="connsiteY2" fmla="*/ 121965 h 2032744"/>
              <a:gd name="connsiteX3" fmla="*/ 2037186 w 2037186"/>
              <a:gd name="connsiteY3" fmla="*/ 1910779 h 2032744"/>
              <a:gd name="connsiteX4" fmla="*/ 1915221 w 2037186"/>
              <a:gd name="connsiteY4" fmla="*/ 2032744 h 2032744"/>
              <a:gd name="connsiteX5" fmla="*/ 121965 w 2037186"/>
              <a:gd name="connsiteY5" fmla="*/ 2032744 h 2032744"/>
              <a:gd name="connsiteX6" fmla="*/ 0 w 2037186"/>
              <a:gd name="connsiteY6" fmla="*/ 1910779 h 2032744"/>
              <a:gd name="connsiteX7" fmla="*/ 0 w 2037186"/>
              <a:gd name="connsiteY7" fmla="*/ 121965 h 2032744"/>
              <a:gd name="connsiteX8" fmla="*/ 121965 w 2037186"/>
              <a:gd name="connsiteY8" fmla="*/ 0 h 2032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37186" h="2032744">
                <a:moveTo>
                  <a:pt x="121965" y="0"/>
                </a:moveTo>
                <a:lnTo>
                  <a:pt x="1915221" y="0"/>
                </a:lnTo>
                <a:cubicBezTo>
                  <a:pt x="1982580" y="0"/>
                  <a:pt x="2037186" y="54606"/>
                  <a:pt x="2037186" y="121965"/>
                </a:cubicBezTo>
                <a:lnTo>
                  <a:pt x="2037186" y="1910779"/>
                </a:lnTo>
                <a:cubicBezTo>
                  <a:pt x="2037186" y="1978138"/>
                  <a:pt x="1982580" y="2032744"/>
                  <a:pt x="1915221" y="2032744"/>
                </a:cubicBezTo>
                <a:lnTo>
                  <a:pt x="121965" y="2032744"/>
                </a:lnTo>
                <a:cubicBezTo>
                  <a:pt x="54606" y="2032744"/>
                  <a:pt x="0" y="1978138"/>
                  <a:pt x="0" y="1910779"/>
                </a:cubicBezTo>
                <a:lnTo>
                  <a:pt x="0" y="121965"/>
                </a:lnTo>
                <a:cubicBezTo>
                  <a:pt x="0" y="54606"/>
                  <a:pt x="54606" y="0"/>
                  <a:pt x="121965" y="0"/>
                </a:cubicBezTo>
                <a:close/>
              </a:path>
            </a:pathLst>
          </a:cu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zh-TW" altLang="en-US"/>
              <a:t>按一下圖示以新增圖片</a:t>
            </a:r>
            <a:endParaRPr lang="zh-CN" altLang="en-US"/>
          </a:p>
        </p:txBody>
      </p:sp>
      <p:sp>
        <p:nvSpPr>
          <p:cNvPr id="111" name="图片占位符 110">
            <a:extLst>
              <a:ext uri="{FF2B5EF4-FFF2-40B4-BE49-F238E27FC236}">
                <a16:creationId xmlns:a16="http://schemas.microsoft.com/office/drawing/2014/main" id="{5B80A5BB-DBC1-4BD6-85DC-843550D8408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45234" y="2012174"/>
            <a:ext cx="2037186" cy="2032744"/>
          </a:xfrm>
          <a:custGeom>
            <a:avLst/>
            <a:gdLst>
              <a:gd name="connsiteX0" fmla="*/ 121965 w 2037186"/>
              <a:gd name="connsiteY0" fmla="*/ 0 h 2032744"/>
              <a:gd name="connsiteX1" fmla="*/ 1915221 w 2037186"/>
              <a:gd name="connsiteY1" fmla="*/ 0 h 2032744"/>
              <a:gd name="connsiteX2" fmla="*/ 2037186 w 2037186"/>
              <a:gd name="connsiteY2" fmla="*/ 121965 h 2032744"/>
              <a:gd name="connsiteX3" fmla="*/ 2037186 w 2037186"/>
              <a:gd name="connsiteY3" fmla="*/ 1910779 h 2032744"/>
              <a:gd name="connsiteX4" fmla="*/ 1915221 w 2037186"/>
              <a:gd name="connsiteY4" fmla="*/ 2032744 h 2032744"/>
              <a:gd name="connsiteX5" fmla="*/ 121965 w 2037186"/>
              <a:gd name="connsiteY5" fmla="*/ 2032744 h 2032744"/>
              <a:gd name="connsiteX6" fmla="*/ 0 w 2037186"/>
              <a:gd name="connsiteY6" fmla="*/ 1910779 h 2032744"/>
              <a:gd name="connsiteX7" fmla="*/ 0 w 2037186"/>
              <a:gd name="connsiteY7" fmla="*/ 121965 h 2032744"/>
              <a:gd name="connsiteX8" fmla="*/ 121965 w 2037186"/>
              <a:gd name="connsiteY8" fmla="*/ 0 h 2032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37186" h="2032744">
                <a:moveTo>
                  <a:pt x="121965" y="0"/>
                </a:moveTo>
                <a:lnTo>
                  <a:pt x="1915221" y="0"/>
                </a:lnTo>
                <a:cubicBezTo>
                  <a:pt x="1982580" y="0"/>
                  <a:pt x="2037186" y="54606"/>
                  <a:pt x="2037186" y="121965"/>
                </a:cubicBezTo>
                <a:lnTo>
                  <a:pt x="2037186" y="1910779"/>
                </a:lnTo>
                <a:cubicBezTo>
                  <a:pt x="2037186" y="1978138"/>
                  <a:pt x="1982580" y="2032744"/>
                  <a:pt x="1915221" y="2032744"/>
                </a:cubicBezTo>
                <a:lnTo>
                  <a:pt x="121965" y="2032744"/>
                </a:lnTo>
                <a:cubicBezTo>
                  <a:pt x="54606" y="2032744"/>
                  <a:pt x="0" y="1978138"/>
                  <a:pt x="0" y="1910779"/>
                </a:cubicBezTo>
                <a:lnTo>
                  <a:pt x="0" y="121965"/>
                </a:lnTo>
                <a:cubicBezTo>
                  <a:pt x="0" y="54606"/>
                  <a:pt x="54606" y="0"/>
                  <a:pt x="121965" y="0"/>
                </a:cubicBezTo>
                <a:close/>
              </a:path>
            </a:pathLst>
          </a:cu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zh-TW" altLang="en-US"/>
              <a:t>按一下圖示以新增圖片</a:t>
            </a:r>
            <a:endParaRPr lang="zh-CN" altLang="en-US"/>
          </a:p>
        </p:txBody>
      </p:sp>
      <p:sp>
        <p:nvSpPr>
          <p:cNvPr id="110" name="图片占位符 109">
            <a:extLst>
              <a:ext uri="{FF2B5EF4-FFF2-40B4-BE49-F238E27FC236}">
                <a16:creationId xmlns:a16="http://schemas.microsoft.com/office/drawing/2014/main" id="{18466E14-8C89-4622-921B-C4E43822AD25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1507" y="2012174"/>
            <a:ext cx="2037186" cy="2032744"/>
          </a:xfrm>
          <a:custGeom>
            <a:avLst/>
            <a:gdLst>
              <a:gd name="connsiteX0" fmla="*/ 121965 w 2037186"/>
              <a:gd name="connsiteY0" fmla="*/ 0 h 2032744"/>
              <a:gd name="connsiteX1" fmla="*/ 1915221 w 2037186"/>
              <a:gd name="connsiteY1" fmla="*/ 0 h 2032744"/>
              <a:gd name="connsiteX2" fmla="*/ 2037186 w 2037186"/>
              <a:gd name="connsiteY2" fmla="*/ 121965 h 2032744"/>
              <a:gd name="connsiteX3" fmla="*/ 2037186 w 2037186"/>
              <a:gd name="connsiteY3" fmla="*/ 1910779 h 2032744"/>
              <a:gd name="connsiteX4" fmla="*/ 1915221 w 2037186"/>
              <a:gd name="connsiteY4" fmla="*/ 2032744 h 2032744"/>
              <a:gd name="connsiteX5" fmla="*/ 121965 w 2037186"/>
              <a:gd name="connsiteY5" fmla="*/ 2032744 h 2032744"/>
              <a:gd name="connsiteX6" fmla="*/ 0 w 2037186"/>
              <a:gd name="connsiteY6" fmla="*/ 1910779 h 2032744"/>
              <a:gd name="connsiteX7" fmla="*/ 0 w 2037186"/>
              <a:gd name="connsiteY7" fmla="*/ 121965 h 2032744"/>
              <a:gd name="connsiteX8" fmla="*/ 121965 w 2037186"/>
              <a:gd name="connsiteY8" fmla="*/ 0 h 2032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37186" h="2032744">
                <a:moveTo>
                  <a:pt x="121965" y="0"/>
                </a:moveTo>
                <a:lnTo>
                  <a:pt x="1915221" y="0"/>
                </a:lnTo>
                <a:cubicBezTo>
                  <a:pt x="1982580" y="0"/>
                  <a:pt x="2037186" y="54606"/>
                  <a:pt x="2037186" y="121965"/>
                </a:cubicBezTo>
                <a:lnTo>
                  <a:pt x="2037186" y="1910779"/>
                </a:lnTo>
                <a:cubicBezTo>
                  <a:pt x="2037186" y="1978138"/>
                  <a:pt x="1982580" y="2032744"/>
                  <a:pt x="1915221" y="2032744"/>
                </a:cubicBezTo>
                <a:lnTo>
                  <a:pt x="121965" y="2032744"/>
                </a:lnTo>
                <a:cubicBezTo>
                  <a:pt x="54606" y="2032744"/>
                  <a:pt x="0" y="1978138"/>
                  <a:pt x="0" y="1910779"/>
                </a:cubicBezTo>
                <a:lnTo>
                  <a:pt x="0" y="121965"/>
                </a:lnTo>
                <a:cubicBezTo>
                  <a:pt x="0" y="54606"/>
                  <a:pt x="54606" y="0"/>
                  <a:pt x="121965" y="0"/>
                </a:cubicBezTo>
                <a:close/>
              </a:path>
            </a:pathLst>
          </a:cu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zh-TW" altLang="en-US"/>
              <a:t>按一下圖示以新增圖片</a:t>
            </a:r>
            <a:endParaRPr lang="zh-CN" altLang="en-US"/>
          </a:p>
        </p:txBody>
      </p:sp>
      <p:sp>
        <p:nvSpPr>
          <p:cNvPr id="58" name="文本框 55">
            <a:extLst>
              <a:ext uri="{FF2B5EF4-FFF2-40B4-BE49-F238E27FC236}">
                <a16:creationId xmlns:a16="http://schemas.microsoft.com/office/drawing/2014/main" id="{602149BA-29CC-410A-9FCB-DD03DDED55B5}"/>
              </a:ext>
            </a:extLst>
          </p:cNvPr>
          <p:cNvSpPr txBox="1"/>
          <p:nvPr/>
        </p:nvSpPr>
        <p:spPr>
          <a:xfrm>
            <a:off x="566794" y="6603969"/>
            <a:ext cx="28520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spc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高效能計算與深度學習實驗室</a:t>
            </a:r>
            <a:endParaRPr lang="zh-CN" altLang="en-US" sz="1000" spc="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文本框 56">
            <a:extLst>
              <a:ext uri="{FF2B5EF4-FFF2-40B4-BE49-F238E27FC236}">
                <a16:creationId xmlns:a16="http://schemas.microsoft.com/office/drawing/2014/main" id="{C3C8DA35-E205-40AF-88E5-D74598B53A69}"/>
              </a:ext>
            </a:extLst>
          </p:cNvPr>
          <p:cNvSpPr txBox="1"/>
          <p:nvPr/>
        </p:nvSpPr>
        <p:spPr>
          <a:xfrm>
            <a:off x="6597353" y="6603969"/>
            <a:ext cx="42783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000" spc="3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National Taipei University of Technology</a:t>
            </a:r>
            <a:endParaRPr lang="zh-CN" altLang="en-US" sz="1000" spc="30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3" name="灯片编号占位符 3">
            <a:extLst>
              <a:ext uri="{FF2B5EF4-FFF2-40B4-BE49-F238E27FC236}">
                <a16:creationId xmlns:a16="http://schemas.microsoft.com/office/drawing/2014/main" id="{E7FEBF59-6C30-4635-BE70-BF65470DF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48326" y="6524196"/>
            <a:ext cx="573901" cy="365125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accent5">
                    <a:lumMod val="20000"/>
                    <a:lumOff val="80000"/>
                  </a:schemeClr>
                </a:solidFill>
                <a:latin typeface="+mn-lt"/>
              </a:defRPr>
            </a:lvl1pPr>
          </a:lstStyle>
          <a:p>
            <a:fld id="{229A13B8-2072-4C21-93AE-66EC587F01E5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104" name="圖片 10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7032" y="180854"/>
            <a:ext cx="3345248" cy="540000"/>
          </a:xfrm>
          <a:prstGeom prst="rect">
            <a:avLst/>
          </a:prstGeom>
        </p:spPr>
      </p:pic>
      <p:sp>
        <p:nvSpPr>
          <p:cNvPr id="15" name="标题 53">
            <a:extLst>
              <a:ext uri="{FF2B5EF4-FFF2-40B4-BE49-F238E27FC236}">
                <a16:creationId xmlns:a16="http://schemas.microsoft.com/office/drawing/2014/main" id="{B599B76C-7C5C-49EE-993D-AFEF4E80B9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02007" y="183085"/>
            <a:ext cx="6971134" cy="523220"/>
          </a:xfrm>
          <a:prstGeom prst="rect">
            <a:avLst/>
          </a:prstGeom>
        </p:spPr>
        <p:txBody>
          <a:bodyPr bIns="0" anchor="ctr" anchorCtr="0">
            <a:noAutofit/>
          </a:bodyPr>
          <a:lstStyle>
            <a:lvl1pPr algn="l">
              <a:defRPr lang="zh-CN" altLang="en-US" sz="3200" b="1" kern="1200" spc="300" baseline="0" dirty="0">
                <a:solidFill>
                  <a:schemeClr val="tx2">
                    <a:lumMod val="50000"/>
                  </a:schemeClr>
                </a:solidFill>
                <a:latin typeface="+mj-lt"/>
                <a:ea typeface="微軟正黑體" panose="020B0604030504040204" pitchFamily="34" charset="-120"/>
                <a:cs typeface="+mn-cs"/>
              </a:defRPr>
            </a:lvl1pPr>
          </a:lstStyle>
          <a:p>
            <a:r>
              <a:rPr lang="zh-TW" altLang="en-US" dirty="0"/>
              <a:t>輸入標題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722090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图文-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矩形 50">
            <a:extLst>
              <a:ext uri="{FF2B5EF4-FFF2-40B4-BE49-F238E27FC236}">
                <a16:creationId xmlns:a16="http://schemas.microsoft.com/office/drawing/2014/main" id="{989EF782-C727-4B06-8DA7-CC0B67E48210}"/>
              </a:ext>
            </a:extLst>
          </p:cNvPr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7CBF2DD9-8775-4BBA-B02F-7313C992FECE}"/>
              </a:ext>
            </a:extLst>
          </p:cNvPr>
          <p:cNvCxnSpPr>
            <a:cxnSpLocks/>
          </p:cNvCxnSpPr>
          <p:nvPr/>
        </p:nvCxnSpPr>
        <p:spPr>
          <a:xfrm>
            <a:off x="660400" y="817563"/>
            <a:ext cx="108585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椭圆 51">
            <a:extLst>
              <a:ext uri="{FF2B5EF4-FFF2-40B4-BE49-F238E27FC236}">
                <a16:creationId xmlns:a16="http://schemas.microsoft.com/office/drawing/2014/main" id="{9BFCAD04-6F58-44AA-89E9-405C370DBBB6}"/>
              </a:ext>
            </a:extLst>
          </p:cNvPr>
          <p:cNvSpPr/>
          <p:nvPr/>
        </p:nvSpPr>
        <p:spPr>
          <a:xfrm>
            <a:off x="307394" y="147389"/>
            <a:ext cx="594613" cy="594613"/>
          </a:xfrm>
          <a:prstGeom prst="ellipse">
            <a:avLst/>
          </a:prstGeom>
          <a:solidFill>
            <a:srgbClr val="FFC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6" name="直接连接符 105">
            <a:extLst>
              <a:ext uri="{FF2B5EF4-FFF2-40B4-BE49-F238E27FC236}">
                <a16:creationId xmlns:a16="http://schemas.microsoft.com/office/drawing/2014/main" id="{A9C0843E-6068-4FB6-ADC0-7D5805FCB0F8}"/>
              </a:ext>
            </a:extLst>
          </p:cNvPr>
          <p:cNvCxnSpPr/>
          <p:nvPr/>
        </p:nvCxnSpPr>
        <p:spPr>
          <a:xfrm>
            <a:off x="2482290" y="3081273"/>
            <a:ext cx="1042655" cy="1007384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连接符 106">
            <a:extLst>
              <a:ext uri="{FF2B5EF4-FFF2-40B4-BE49-F238E27FC236}">
                <a16:creationId xmlns:a16="http://schemas.microsoft.com/office/drawing/2014/main" id="{B6D78331-5117-4367-8E4A-F1CE250E6B2A}"/>
              </a:ext>
            </a:extLst>
          </p:cNvPr>
          <p:cNvCxnSpPr/>
          <p:nvPr/>
        </p:nvCxnSpPr>
        <p:spPr>
          <a:xfrm flipV="1">
            <a:off x="4543179" y="3081273"/>
            <a:ext cx="1049504" cy="1007384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连接符 107">
            <a:extLst>
              <a:ext uri="{FF2B5EF4-FFF2-40B4-BE49-F238E27FC236}">
                <a16:creationId xmlns:a16="http://schemas.microsoft.com/office/drawing/2014/main" id="{8C27C8DB-839F-4849-9024-6701D973B7C7}"/>
              </a:ext>
            </a:extLst>
          </p:cNvPr>
          <p:cNvCxnSpPr/>
          <p:nvPr/>
        </p:nvCxnSpPr>
        <p:spPr>
          <a:xfrm>
            <a:off x="6610917" y="3081273"/>
            <a:ext cx="1046079" cy="1007384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连接符 108">
            <a:extLst>
              <a:ext uri="{FF2B5EF4-FFF2-40B4-BE49-F238E27FC236}">
                <a16:creationId xmlns:a16="http://schemas.microsoft.com/office/drawing/2014/main" id="{738B7411-86EE-4DE5-82A4-448D2D478B1D}"/>
              </a:ext>
            </a:extLst>
          </p:cNvPr>
          <p:cNvCxnSpPr/>
          <p:nvPr/>
        </p:nvCxnSpPr>
        <p:spPr>
          <a:xfrm flipV="1">
            <a:off x="8675230" y="3082953"/>
            <a:ext cx="1046080" cy="1005704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图片占位符 117">
            <a:extLst>
              <a:ext uri="{FF2B5EF4-FFF2-40B4-BE49-F238E27FC236}">
                <a16:creationId xmlns:a16="http://schemas.microsoft.com/office/drawing/2014/main" id="{D6E823B8-7750-4612-9FE4-93E3A8A901C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53173" y="1852156"/>
            <a:ext cx="1440000" cy="1440000"/>
          </a:xfrm>
          <a:custGeom>
            <a:avLst/>
            <a:gdLst>
              <a:gd name="connsiteX0" fmla="*/ 720000 w 1440000"/>
              <a:gd name="connsiteY0" fmla="*/ 0 h 1440000"/>
              <a:gd name="connsiteX1" fmla="*/ 1440000 w 1440000"/>
              <a:gd name="connsiteY1" fmla="*/ 720000 h 1440000"/>
              <a:gd name="connsiteX2" fmla="*/ 720000 w 1440000"/>
              <a:gd name="connsiteY2" fmla="*/ 1440000 h 1440000"/>
              <a:gd name="connsiteX3" fmla="*/ 0 w 1440000"/>
              <a:gd name="connsiteY3" fmla="*/ 720000 h 1440000"/>
              <a:gd name="connsiteX4" fmla="*/ 720000 w 1440000"/>
              <a:gd name="connsiteY4" fmla="*/ 0 h 14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0000" h="1440000">
                <a:moveTo>
                  <a:pt x="720000" y="0"/>
                </a:moveTo>
                <a:cubicBezTo>
                  <a:pt x="1117645" y="0"/>
                  <a:pt x="1440000" y="322355"/>
                  <a:pt x="1440000" y="720000"/>
                </a:cubicBezTo>
                <a:cubicBezTo>
                  <a:pt x="1440000" y="1117645"/>
                  <a:pt x="1117645" y="1440000"/>
                  <a:pt x="720000" y="1440000"/>
                </a:cubicBezTo>
                <a:cubicBezTo>
                  <a:pt x="322355" y="1440000"/>
                  <a:pt x="0" y="1117645"/>
                  <a:pt x="0" y="720000"/>
                </a:cubicBezTo>
                <a:cubicBezTo>
                  <a:pt x="0" y="322355"/>
                  <a:pt x="322355" y="0"/>
                  <a:pt x="720000" y="0"/>
                </a:cubicBezTo>
                <a:close/>
              </a:path>
            </a:pathLst>
          </a:cu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zh-TW" altLang="en-US"/>
              <a:t>按一下圖示以新增圖片</a:t>
            </a:r>
            <a:endParaRPr lang="zh-CN" altLang="en-US"/>
          </a:p>
        </p:txBody>
      </p:sp>
      <p:sp>
        <p:nvSpPr>
          <p:cNvPr id="119" name="图片占位符 118">
            <a:extLst>
              <a:ext uri="{FF2B5EF4-FFF2-40B4-BE49-F238E27FC236}">
                <a16:creationId xmlns:a16="http://schemas.microsoft.com/office/drawing/2014/main" id="{DA6B49A3-18A7-466A-AF9D-CFF6EAD9B67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381800" y="1852156"/>
            <a:ext cx="1440000" cy="1440000"/>
          </a:xfrm>
          <a:custGeom>
            <a:avLst/>
            <a:gdLst>
              <a:gd name="connsiteX0" fmla="*/ 720000 w 1440000"/>
              <a:gd name="connsiteY0" fmla="*/ 0 h 1440000"/>
              <a:gd name="connsiteX1" fmla="*/ 1440000 w 1440000"/>
              <a:gd name="connsiteY1" fmla="*/ 720000 h 1440000"/>
              <a:gd name="connsiteX2" fmla="*/ 720000 w 1440000"/>
              <a:gd name="connsiteY2" fmla="*/ 1440000 h 1440000"/>
              <a:gd name="connsiteX3" fmla="*/ 0 w 1440000"/>
              <a:gd name="connsiteY3" fmla="*/ 720000 h 1440000"/>
              <a:gd name="connsiteX4" fmla="*/ 720000 w 1440000"/>
              <a:gd name="connsiteY4" fmla="*/ 0 h 14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0000" h="1440000">
                <a:moveTo>
                  <a:pt x="720000" y="0"/>
                </a:moveTo>
                <a:cubicBezTo>
                  <a:pt x="1117645" y="0"/>
                  <a:pt x="1440000" y="322355"/>
                  <a:pt x="1440000" y="720000"/>
                </a:cubicBezTo>
                <a:cubicBezTo>
                  <a:pt x="1440000" y="1117645"/>
                  <a:pt x="1117645" y="1440000"/>
                  <a:pt x="720000" y="1440000"/>
                </a:cubicBezTo>
                <a:cubicBezTo>
                  <a:pt x="322355" y="1440000"/>
                  <a:pt x="0" y="1117645"/>
                  <a:pt x="0" y="720000"/>
                </a:cubicBezTo>
                <a:cubicBezTo>
                  <a:pt x="0" y="322355"/>
                  <a:pt x="322355" y="0"/>
                  <a:pt x="720000" y="0"/>
                </a:cubicBezTo>
                <a:close/>
              </a:path>
            </a:pathLst>
          </a:cu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zh-TW" altLang="en-US"/>
              <a:t>按一下圖示以新增圖片</a:t>
            </a:r>
            <a:endParaRPr lang="zh-CN" altLang="en-US"/>
          </a:p>
        </p:txBody>
      </p:sp>
      <p:sp>
        <p:nvSpPr>
          <p:cNvPr id="120" name="图片占位符 119">
            <a:extLst>
              <a:ext uri="{FF2B5EF4-FFF2-40B4-BE49-F238E27FC236}">
                <a16:creationId xmlns:a16="http://schemas.microsoft.com/office/drawing/2014/main" id="{F1A1AB23-BE7C-49C8-8BDA-0CE9CE509BB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510427" y="1853836"/>
            <a:ext cx="1440000" cy="1440000"/>
          </a:xfrm>
          <a:custGeom>
            <a:avLst/>
            <a:gdLst>
              <a:gd name="connsiteX0" fmla="*/ 720000 w 1440000"/>
              <a:gd name="connsiteY0" fmla="*/ 0 h 1440000"/>
              <a:gd name="connsiteX1" fmla="*/ 1440000 w 1440000"/>
              <a:gd name="connsiteY1" fmla="*/ 720000 h 1440000"/>
              <a:gd name="connsiteX2" fmla="*/ 720000 w 1440000"/>
              <a:gd name="connsiteY2" fmla="*/ 1440000 h 1440000"/>
              <a:gd name="connsiteX3" fmla="*/ 0 w 1440000"/>
              <a:gd name="connsiteY3" fmla="*/ 720000 h 1440000"/>
              <a:gd name="connsiteX4" fmla="*/ 720000 w 1440000"/>
              <a:gd name="connsiteY4" fmla="*/ 0 h 14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0000" h="1440000">
                <a:moveTo>
                  <a:pt x="720000" y="0"/>
                </a:moveTo>
                <a:cubicBezTo>
                  <a:pt x="1117645" y="0"/>
                  <a:pt x="1440000" y="322355"/>
                  <a:pt x="1440000" y="720000"/>
                </a:cubicBezTo>
                <a:cubicBezTo>
                  <a:pt x="1440000" y="1117645"/>
                  <a:pt x="1117645" y="1440000"/>
                  <a:pt x="720000" y="1440000"/>
                </a:cubicBezTo>
                <a:cubicBezTo>
                  <a:pt x="322355" y="1440000"/>
                  <a:pt x="0" y="1117645"/>
                  <a:pt x="0" y="720000"/>
                </a:cubicBezTo>
                <a:cubicBezTo>
                  <a:pt x="0" y="322355"/>
                  <a:pt x="322355" y="0"/>
                  <a:pt x="720000" y="0"/>
                </a:cubicBezTo>
                <a:close/>
              </a:path>
            </a:pathLst>
          </a:cu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zh-TW" altLang="en-US"/>
              <a:t>按一下圖示以新增圖片</a:t>
            </a:r>
            <a:endParaRPr lang="zh-CN" altLang="en-US"/>
          </a:p>
        </p:txBody>
      </p:sp>
      <p:sp>
        <p:nvSpPr>
          <p:cNvPr id="121" name="图片占位符 120">
            <a:extLst>
              <a:ext uri="{FF2B5EF4-FFF2-40B4-BE49-F238E27FC236}">
                <a16:creationId xmlns:a16="http://schemas.microsoft.com/office/drawing/2014/main" id="{4357F9FD-871D-4981-9265-C4D0865F259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446113" y="3877774"/>
            <a:ext cx="1440000" cy="1440000"/>
          </a:xfrm>
          <a:custGeom>
            <a:avLst/>
            <a:gdLst>
              <a:gd name="connsiteX0" fmla="*/ 720000 w 1440000"/>
              <a:gd name="connsiteY0" fmla="*/ 0 h 1440000"/>
              <a:gd name="connsiteX1" fmla="*/ 1440000 w 1440000"/>
              <a:gd name="connsiteY1" fmla="*/ 720000 h 1440000"/>
              <a:gd name="connsiteX2" fmla="*/ 720000 w 1440000"/>
              <a:gd name="connsiteY2" fmla="*/ 1440000 h 1440000"/>
              <a:gd name="connsiteX3" fmla="*/ 0 w 1440000"/>
              <a:gd name="connsiteY3" fmla="*/ 720000 h 1440000"/>
              <a:gd name="connsiteX4" fmla="*/ 720000 w 1440000"/>
              <a:gd name="connsiteY4" fmla="*/ 0 h 14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0000" h="1440000">
                <a:moveTo>
                  <a:pt x="720000" y="0"/>
                </a:moveTo>
                <a:cubicBezTo>
                  <a:pt x="1117645" y="0"/>
                  <a:pt x="1440000" y="322355"/>
                  <a:pt x="1440000" y="720000"/>
                </a:cubicBezTo>
                <a:cubicBezTo>
                  <a:pt x="1440000" y="1117645"/>
                  <a:pt x="1117645" y="1440000"/>
                  <a:pt x="720000" y="1440000"/>
                </a:cubicBezTo>
                <a:cubicBezTo>
                  <a:pt x="322355" y="1440000"/>
                  <a:pt x="0" y="1117645"/>
                  <a:pt x="0" y="720000"/>
                </a:cubicBezTo>
                <a:cubicBezTo>
                  <a:pt x="0" y="322355"/>
                  <a:pt x="322355" y="0"/>
                  <a:pt x="720000" y="0"/>
                </a:cubicBezTo>
                <a:close/>
              </a:path>
            </a:pathLst>
          </a:cu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zh-TW" altLang="en-US"/>
              <a:t>按一下圖示以新增圖片</a:t>
            </a:r>
            <a:endParaRPr lang="zh-CN" altLang="en-US"/>
          </a:p>
        </p:txBody>
      </p:sp>
      <p:sp>
        <p:nvSpPr>
          <p:cNvPr id="122" name="图片占位符 121">
            <a:extLst>
              <a:ext uri="{FF2B5EF4-FFF2-40B4-BE49-F238E27FC236}">
                <a16:creationId xmlns:a16="http://schemas.microsoft.com/office/drawing/2014/main" id="{3D2D253C-13ED-4890-B786-853917195ED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314062" y="3877774"/>
            <a:ext cx="1440000" cy="1440000"/>
          </a:xfrm>
          <a:custGeom>
            <a:avLst/>
            <a:gdLst>
              <a:gd name="connsiteX0" fmla="*/ 720000 w 1440000"/>
              <a:gd name="connsiteY0" fmla="*/ 0 h 1440000"/>
              <a:gd name="connsiteX1" fmla="*/ 1440000 w 1440000"/>
              <a:gd name="connsiteY1" fmla="*/ 720000 h 1440000"/>
              <a:gd name="connsiteX2" fmla="*/ 720000 w 1440000"/>
              <a:gd name="connsiteY2" fmla="*/ 1440000 h 1440000"/>
              <a:gd name="connsiteX3" fmla="*/ 0 w 1440000"/>
              <a:gd name="connsiteY3" fmla="*/ 720000 h 1440000"/>
              <a:gd name="connsiteX4" fmla="*/ 720000 w 1440000"/>
              <a:gd name="connsiteY4" fmla="*/ 0 h 14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0000" h="1440000">
                <a:moveTo>
                  <a:pt x="720000" y="0"/>
                </a:moveTo>
                <a:cubicBezTo>
                  <a:pt x="1117645" y="0"/>
                  <a:pt x="1440000" y="322355"/>
                  <a:pt x="1440000" y="720000"/>
                </a:cubicBezTo>
                <a:cubicBezTo>
                  <a:pt x="1440000" y="1117645"/>
                  <a:pt x="1117645" y="1440000"/>
                  <a:pt x="720000" y="1440000"/>
                </a:cubicBezTo>
                <a:cubicBezTo>
                  <a:pt x="322355" y="1440000"/>
                  <a:pt x="0" y="1117645"/>
                  <a:pt x="0" y="720000"/>
                </a:cubicBezTo>
                <a:cubicBezTo>
                  <a:pt x="0" y="322355"/>
                  <a:pt x="322355" y="0"/>
                  <a:pt x="720000" y="0"/>
                </a:cubicBezTo>
                <a:close/>
              </a:path>
            </a:pathLst>
          </a:cu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zh-TW" altLang="en-US"/>
              <a:t>按一下圖示以新增圖片</a:t>
            </a:r>
            <a:endParaRPr lang="zh-CN" altLang="en-US"/>
          </a:p>
        </p:txBody>
      </p:sp>
      <p:sp>
        <p:nvSpPr>
          <p:cNvPr id="103" name="文本框 55">
            <a:extLst>
              <a:ext uri="{FF2B5EF4-FFF2-40B4-BE49-F238E27FC236}">
                <a16:creationId xmlns:a16="http://schemas.microsoft.com/office/drawing/2014/main" id="{602149BA-29CC-410A-9FCB-DD03DDED55B5}"/>
              </a:ext>
            </a:extLst>
          </p:cNvPr>
          <p:cNvSpPr txBox="1"/>
          <p:nvPr/>
        </p:nvSpPr>
        <p:spPr>
          <a:xfrm>
            <a:off x="566794" y="6603969"/>
            <a:ext cx="28520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spc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高效能計算與深度學習實驗室</a:t>
            </a:r>
            <a:endParaRPr lang="zh-CN" altLang="en-US" sz="1000" spc="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" name="文本框 56">
            <a:extLst>
              <a:ext uri="{FF2B5EF4-FFF2-40B4-BE49-F238E27FC236}">
                <a16:creationId xmlns:a16="http://schemas.microsoft.com/office/drawing/2014/main" id="{C3C8DA35-E205-40AF-88E5-D74598B53A69}"/>
              </a:ext>
            </a:extLst>
          </p:cNvPr>
          <p:cNvSpPr txBox="1"/>
          <p:nvPr/>
        </p:nvSpPr>
        <p:spPr>
          <a:xfrm>
            <a:off x="6597353" y="6603969"/>
            <a:ext cx="42783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000" spc="3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National Taipei University of Technology</a:t>
            </a:r>
            <a:endParaRPr lang="zh-CN" altLang="en-US" sz="1000" spc="30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5" name="灯片编号占位符 3">
            <a:extLst>
              <a:ext uri="{FF2B5EF4-FFF2-40B4-BE49-F238E27FC236}">
                <a16:creationId xmlns:a16="http://schemas.microsoft.com/office/drawing/2014/main" id="{E7FEBF59-6C30-4635-BE70-BF65470DF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48326" y="6524196"/>
            <a:ext cx="573901" cy="365125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accent5">
                    <a:lumMod val="20000"/>
                    <a:lumOff val="80000"/>
                  </a:schemeClr>
                </a:solidFill>
                <a:latin typeface="+mn-lt"/>
              </a:defRPr>
            </a:lvl1pPr>
          </a:lstStyle>
          <a:p>
            <a:fld id="{229A13B8-2072-4C21-93AE-66EC587F01E5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110" name="圖片 10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7032" y="180854"/>
            <a:ext cx="3345248" cy="540000"/>
          </a:xfrm>
          <a:prstGeom prst="rect">
            <a:avLst/>
          </a:prstGeom>
        </p:spPr>
      </p:pic>
      <p:sp>
        <p:nvSpPr>
          <p:cNvPr id="20" name="标题 53">
            <a:extLst>
              <a:ext uri="{FF2B5EF4-FFF2-40B4-BE49-F238E27FC236}">
                <a16:creationId xmlns:a16="http://schemas.microsoft.com/office/drawing/2014/main" id="{040432F1-AD47-42C5-9C71-2CC99B145CA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02007" y="183085"/>
            <a:ext cx="6971134" cy="523220"/>
          </a:xfrm>
          <a:prstGeom prst="rect">
            <a:avLst/>
          </a:prstGeom>
        </p:spPr>
        <p:txBody>
          <a:bodyPr bIns="0" anchor="ctr" anchorCtr="0">
            <a:noAutofit/>
          </a:bodyPr>
          <a:lstStyle>
            <a:lvl1pPr algn="l">
              <a:defRPr lang="zh-CN" altLang="en-US" sz="3200" b="1" kern="1200" spc="300" baseline="0" dirty="0">
                <a:solidFill>
                  <a:schemeClr val="tx2">
                    <a:lumMod val="50000"/>
                  </a:schemeClr>
                </a:solidFill>
                <a:latin typeface="+mj-lt"/>
                <a:ea typeface="微軟正黑體" panose="020B0604030504040204" pitchFamily="34" charset="-120"/>
                <a:cs typeface="+mn-cs"/>
              </a:defRPr>
            </a:lvl1pPr>
          </a:lstStyle>
          <a:p>
            <a:r>
              <a:rPr lang="zh-TW" altLang="en-US" dirty="0"/>
              <a:t>輸入標題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524389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图文-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矩形 50">
            <a:extLst>
              <a:ext uri="{FF2B5EF4-FFF2-40B4-BE49-F238E27FC236}">
                <a16:creationId xmlns:a16="http://schemas.microsoft.com/office/drawing/2014/main" id="{989EF782-C727-4B06-8DA7-CC0B67E48210}"/>
              </a:ext>
            </a:extLst>
          </p:cNvPr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7CBF2DD9-8775-4BBA-B02F-7313C992FECE}"/>
              </a:ext>
            </a:extLst>
          </p:cNvPr>
          <p:cNvCxnSpPr>
            <a:cxnSpLocks/>
          </p:cNvCxnSpPr>
          <p:nvPr/>
        </p:nvCxnSpPr>
        <p:spPr>
          <a:xfrm>
            <a:off x="660400" y="817563"/>
            <a:ext cx="108585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椭圆 51">
            <a:extLst>
              <a:ext uri="{FF2B5EF4-FFF2-40B4-BE49-F238E27FC236}">
                <a16:creationId xmlns:a16="http://schemas.microsoft.com/office/drawing/2014/main" id="{9BFCAD04-6F58-44AA-89E9-405C370DBBB6}"/>
              </a:ext>
            </a:extLst>
          </p:cNvPr>
          <p:cNvSpPr/>
          <p:nvPr/>
        </p:nvSpPr>
        <p:spPr>
          <a:xfrm>
            <a:off x="307394" y="147389"/>
            <a:ext cx="594613" cy="594613"/>
          </a:xfrm>
          <a:prstGeom prst="ellipse">
            <a:avLst/>
          </a:prstGeom>
          <a:solidFill>
            <a:srgbClr val="FFC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图片占位符 24">
            <a:extLst>
              <a:ext uri="{FF2B5EF4-FFF2-40B4-BE49-F238E27FC236}">
                <a16:creationId xmlns:a16="http://schemas.microsoft.com/office/drawing/2014/main" id="{A54DCAE9-B869-4AB9-B270-FB8095557D8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26456" y="1397795"/>
            <a:ext cx="3200401" cy="4629149"/>
          </a:xfrm>
          <a:custGeom>
            <a:avLst/>
            <a:gdLst>
              <a:gd name="connsiteX0" fmla="*/ 0 w 3200401"/>
              <a:gd name="connsiteY0" fmla="*/ 0 h 4629149"/>
              <a:gd name="connsiteX1" fmla="*/ 3200401 w 3200401"/>
              <a:gd name="connsiteY1" fmla="*/ 0 h 4629149"/>
              <a:gd name="connsiteX2" fmla="*/ 3200401 w 3200401"/>
              <a:gd name="connsiteY2" fmla="*/ 4629149 h 4629149"/>
              <a:gd name="connsiteX3" fmla="*/ 0 w 3200401"/>
              <a:gd name="connsiteY3" fmla="*/ 4629149 h 4629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0401" h="4629149">
                <a:moveTo>
                  <a:pt x="0" y="0"/>
                </a:moveTo>
                <a:lnTo>
                  <a:pt x="3200401" y="0"/>
                </a:lnTo>
                <a:lnTo>
                  <a:pt x="3200401" y="4629149"/>
                </a:lnTo>
                <a:lnTo>
                  <a:pt x="0" y="4629149"/>
                </a:lnTo>
                <a:close/>
              </a:path>
            </a:pathLst>
          </a:custGeom>
          <a:effectLst>
            <a:outerShdw blurRad="254000" algn="ctr" rotWithShape="0">
              <a:prstClr val="black">
                <a:alpha val="20000"/>
              </a:prstClr>
            </a:outerShdw>
          </a:effectLst>
        </p:spPr>
        <p:txBody>
          <a:bodyPr wrap="square">
            <a:noAutofit/>
          </a:bodyPr>
          <a:lstStyle/>
          <a:p>
            <a:r>
              <a:rPr lang="zh-TW" altLang="en-US"/>
              <a:t>按一下圖示以新增圖片</a:t>
            </a:r>
            <a:endParaRPr lang="zh-CN" altLang="en-US"/>
          </a:p>
        </p:txBody>
      </p:sp>
      <p:sp>
        <p:nvSpPr>
          <p:cNvPr id="53" name="文本框 55">
            <a:extLst>
              <a:ext uri="{FF2B5EF4-FFF2-40B4-BE49-F238E27FC236}">
                <a16:creationId xmlns:a16="http://schemas.microsoft.com/office/drawing/2014/main" id="{602149BA-29CC-410A-9FCB-DD03DDED55B5}"/>
              </a:ext>
            </a:extLst>
          </p:cNvPr>
          <p:cNvSpPr txBox="1"/>
          <p:nvPr/>
        </p:nvSpPr>
        <p:spPr>
          <a:xfrm>
            <a:off x="566794" y="6603969"/>
            <a:ext cx="28520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spc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高效能計算與深度學習實驗室</a:t>
            </a:r>
            <a:endParaRPr lang="zh-CN" altLang="en-US" sz="1000" spc="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文本框 56">
            <a:extLst>
              <a:ext uri="{FF2B5EF4-FFF2-40B4-BE49-F238E27FC236}">
                <a16:creationId xmlns:a16="http://schemas.microsoft.com/office/drawing/2014/main" id="{C3C8DA35-E205-40AF-88E5-D74598B53A69}"/>
              </a:ext>
            </a:extLst>
          </p:cNvPr>
          <p:cNvSpPr txBox="1"/>
          <p:nvPr/>
        </p:nvSpPr>
        <p:spPr>
          <a:xfrm>
            <a:off x="6597353" y="6603969"/>
            <a:ext cx="42783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000" spc="3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National Taipei University of Technology</a:t>
            </a:r>
            <a:endParaRPr lang="zh-CN" altLang="en-US" sz="1000" spc="30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8" name="灯片编号占位符 3">
            <a:extLst>
              <a:ext uri="{FF2B5EF4-FFF2-40B4-BE49-F238E27FC236}">
                <a16:creationId xmlns:a16="http://schemas.microsoft.com/office/drawing/2014/main" id="{E7FEBF59-6C30-4635-BE70-BF65470DF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48326" y="6524196"/>
            <a:ext cx="573901" cy="365125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accent5">
                    <a:lumMod val="20000"/>
                    <a:lumOff val="80000"/>
                  </a:schemeClr>
                </a:solidFill>
                <a:latin typeface="+mn-lt"/>
              </a:defRPr>
            </a:lvl1pPr>
          </a:lstStyle>
          <a:p>
            <a:fld id="{229A13B8-2072-4C21-93AE-66EC587F01E5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59" name="圖片 5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7032" y="180854"/>
            <a:ext cx="3345248" cy="540000"/>
          </a:xfrm>
          <a:prstGeom prst="rect">
            <a:avLst/>
          </a:prstGeom>
        </p:spPr>
      </p:pic>
      <p:sp>
        <p:nvSpPr>
          <p:cNvPr id="12" name="标题 53">
            <a:extLst>
              <a:ext uri="{FF2B5EF4-FFF2-40B4-BE49-F238E27FC236}">
                <a16:creationId xmlns:a16="http://schemas.microsoft.com/office/drawing/2014/main" id="{868B6F1D-BA00-4B15-B11D-259190EDEF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02007" y="183085"/>
            <a:ext cx="6971134" cy="523220"/>
          </a:xfrm>
          <a:prstGeom prst="rect">
            <a:avLst/>
          </a:prstGeom>
        </p:spPr>
        <p:txBody>
          <a:bodyPr bIns="0" anchor="ctr" anchorCtr="0">
            <a:noAutofit/>
          </a:bodyPr>
          <a:lstStyle>
            <a:lvl1pPr algn="l">
              <a:defRPr lang="zh-CN" altLang="en-US" sz="3200" b="1" kern="1200" spc="300" baseline="0" dirty="0">
                <a:solidFill>
                  <a:schemeClr val="tx2">
                    <a:lumMod val="50000"/>
                  </a:schemeClr>
                </a:solidFill>
                <a:latin typeface="+mj-lt"/>
                <a:ea typeface="微軟正黑體" panose="020B0604030504040204" pitchFamily="34" charset="-120"/>
                <a:cs typeface="+mn-cs"/>
              </a:defRPr>
            </a:lvl1pPr>
          </a:lstStyle>
          <a:p>
            <a:r>
              <a:rPr lang="zh-TW" altLang="en-US" dirty="0"/>
              <a:t>輸入標題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127996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图文-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矩形 50">
            <a:extLst>
              <a:ext uri="{FF2B5EF4-FFF2-40B4-BE49-F238E27FC236}">
                <a16:creationId xmlns:a16="http://schemas.microsoft.com/office/drawing/2014/main" id="{989EF782-C727-4B06-8DA7-CC0B67E48210}"/>
              </a:ext>
            </a:extLst>
          </p:cNvPr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7CBF2DD9-8775-4BBA-B02F-7313C992FECE}"/>
              </a:ext>
            </a:extLst>
          </p:cNvPr>
          <p:cNvCxnSpPr>
            <a:cxnSpLocks/>
          </p:cNvCxnSpPr>
          <p:nvPr/>
        </p:nvCxnSpPr>
        <p:spPr>
          <a:xfrm>
            <a:off x="660400" y="817563"/>
            <a:ext cx="108585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椭圆 51">
            <a:extLst>
              <a:ext uri="{FF2B5EF4-FFF2-40B4-BE49-F238E27FC236}">
                <a16:creationId xmlns:a16="http://schemas.microsoft.com/office/drawing/2014/main" id="{9BFCAD04-6F58-44AA-89E9-405C370DBBB6}"/>
              </a:ext>
            </a:extLst>
          </p:cNvPr>
          <p:cNvSpPr/>
          <p:nvPr/>
        </p:nvSpPr>
        <p:spPr>
          <a:xfrm>
            <a:off x="307394" y="147389"/>
            <a:ext cx="594613" cy="594613"/>
          </a:xfrm>
          <a:prstGeom prst="ellipse">
            <a:avLst/>
          </a:prstGeom>
          <a:solidFill>
            <a:srgbClr val="FFC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图片占位符 13">
            <a:extLst>
              <a:ext uri="{FF2B5EF4-FFF2-40B4-BE49-F238E27FC236}">
                <a16:creationId xmlns:a16="http://schemas.microsoft.com/office/drawing/2014/main" id="{7732398C-0B3B-4895-8897-C7BAE532F75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4800" y="913582"/>
            <a:ext cx="1498600" cy="1498600"/>
          </a:xfrm>
          <a:custGeom>
            <a:avLst/>
            <a:gdLst>
              <a:gd name="connsiteX0" fmla="*/ 749300 w 1498600"/>
              <a:gd name="connsiteY0" fmla="*/ 0 h 1498600"/>
              <a:gd name="connsiteX1" fmla="*/ 1498600 w 1498600"/>
              <a:gd name="connsiteY1" fmla="*/ 749300 h 1498600"/>
              <a:gd name="connsiteX2" fmla="*/ 749300 w 1498600"/>
              <a:gd name="connsiteY2" fmla="*/ 1498600 h 1498600"/>
              <a:gd name="connsiteX3" fmla="*/ 0 w 1498600"/>
              <a:gd name="connsiteY3" fmla="*/ 749300 h 1498600"/>
              <a:gd name="connsiteX4" fmla="*/ 749300 w 1498600"/>
              <a:gd name="connsiteY4" fmla="*/ 0 h 149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98600" h="1498600">
                <a:moveTo>
                  <a:pt x="749300" y="0"/>
                </a:moveTo>
                <a:cubicBezTo>
                  <a:pt x="1163127" y="0"/>
                  <a:pt x="1498600" y="335473"/>
                  <a:pt x="1498600" y="749300"/>
                </a:cubicBezTo>
                <a:cubicBezTo>
                  <a:pt x="1498600" y="1163127"/>
                  <a:pt x="1163127" y="1498600"/>
                  <a:pt x="749300" y="1498600"/>
                </a:cubicBezTo>
                <a:cubicBezTo>
                  <a:pt x="335473" y="1498600"/>
                  <a:pt x="0" y="1163127"/>
                  <a:pt x="0" y="749300"/>
                </a:cubicBezTo>
                <a:cubicBezTo>
                  <a:pt x="0" y="335473"/>
                  <a:pt x="335473" y="0"/>
                  <a:pt x="749300" y="0"/>
                </a:cubicBezTo>
                <a:close/>
              </a:path>
            </a:pathLst>
          </a:custGeom>
          <a:ln>
            <a:gradFill flip="none" rotWithShape="1">
              <a:gsLst>
                <a:gs pos="0">
                  <a:schemeClr val="accent1">
                    <a:lumMod val="20000"/>
                    <a:lumOff val="80000"/>
                    <a:alpha val="0"/>
                  </a:schemeClr>
                </a:gs>
                <a:gs pos="100000">
                  <a:schemeClr val="accent1">
                    <a:lumMod val="40000"/>
                    <a:lumOff val="60000"/>
                  </a:schemeClr>
                </a:gs>
              </a:gsLst>
              <a:lin ang="2700000" scaled="1"/>
              <a:tileRect/>
            </a:gradFill>
          </a:ln>
        </p:spPr>
        <p:txBody>
          <a:bodyPr wrap="square">
            <a:noAutofit/>
          </a:bodyPr>
          <a:lstStyle/>
          <a:p>
            <a:r>
              <a:rPr lang="zh-TW" altLang="en-US"/>
              <a:t>按一下圖示以新增圖片</a:t>
            </a:r>
            <a:endParaRPr lang="zh-CN" altLang="en-US"/>
          </a:p>
        </p:txBody>
      </p:sp>
      <p:sp>
        <p:nvSpPr>
          <p:cNvPr id="55" name="图片占位符 15">
            <a:extLst>
              <a:ext uri="{FF2B5EF4-FFF2-40B4-BE49-F238E27FC236}">
                <a16:creationId xmlns:a16="http://schemas.microsoft.com/office/drawing/2014/main" id="{75D1C34F-3391-4BFF-980F-08F9BB98F52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297766" y="913582"/>
            <a:ext cx="1498600" cy="1498600"/>
          </a:xfrm>
          <a:custGeom>
            <a:avLst/>
            <a:gdLst>
              <a:gd name="connsiteX0" fmla="*/ 749300 w 1498600"/>
              <a:gd name="connsiteY0" fmla="*/ 0 h 1498600"/>
              <a:gd name="connsiteX1" fmla="*/ 1498600 w 1498600"/>
              <a:gd name="connsiteY1" fmla="*/ 749300 h 1498600"/>
              <a:gd name="connsiteX2" fmla="*/ 749300 w 1498600"/>
              <a:gd name="connsiteY2" fmla="*/ 1498600 h 1498600"/>
              <a:gd name="connsiteX3" fmla="*/ 0 w 1498600"/>
              <a:gd name="connsiteY3" fmla="*/ 749300 h 1498600"/>
              <a:gd name="connsiteX4" fmla="*/ 749300 w 1498600"/>
              <a:gd name="connsiteY4" fmla="*/ 0 h 149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98600" h="1498600">
                <a:moveTo>
                  <a:pt x="749300" y="0"/>
                </a:moveTo>
                <a:cubicBezTo>
                  <a:pt x="1163127" y="0"/>
                  <a:pt x="1498600" y="335473"/>
                  <a:pt x="1498600" y="749300"/>
                </a:cubicBezTo>
                <a:cubicBezTo>
                  <a:pt x="1498600" y="1163127"/>
                  <a:pt x="1163127" y="1498600"/>
                  <a:pt x="749300" y="1498600"/>
                </a:cubicBezTo>
                <a:cubicBezTo>
                  <a:pt x="335473" y="1498600"/>
                  <a:pt x="0" y="1163127"/>
                  <a:pt x="0" y="749300"/>
                </a:cubicBezTo>
                <a:cubicBezTo>
                  <a:pt x="0" y="335473"/>
                  <a:pt x="335473" y="0"/>
                  <a:pt x="749300" y="0"/>
                </a:cubicBezTo>
                <a:close/>
              </a:path>
            </a:pathLst>
          </a:custGeom>
          <a:ln>
            <a:gradFill flip="none" rotWithShape="1">
              <a:gsLst>
                <a:gs pos="0">
                  <a:schemeClr val="accent1">
                    <a:lumMod val="20000"/>
                    <a:lumOff val="80000"/>
                    <a:alpha val="0"/>
                  </a:schemeClr>
                </a:gs>
                <a:gs pos="100000">
                  <a:schemeClr val="accent1">
                    <a:lumMod val="40000"/>
                    <a:lumOff val="60000"/>
                  </a:schemeClr>
                </a:gs>
              </a:gsLst>
              <a:lin ang="2700000" scaled="1"/>
              <a:tileRect/>
            </a:gradFill>
          </a:ln>
        </p:spPr>
        <p:txBody>
          <a:bodyPr wrap="square">
            <a:noAutofit/>
          </a:bodyPr>
          <a:lstStyle/>
          <a:p>
            <a:r>
              <a:rPr lang="zh-TW" altLang="en-US"/>
              <a:t>按一下圖示以新增圖片</a:t>
            </a:r>
            <a:endParaRPr lang="zh-CN" altLang="en-US"/>
          </a:p>
        </p:txBody>
      </p:sp>
      <p:sp>
        <p:nvSpPr>
          <p:cNvPr id="58" name="图片占位符 16">
            <a:extLst>
              <a:ext uri="{FF2B5EF4-FFF2-40B4-BE49-F238E27FC236}">
                <a16:creationId xmlns:a16="http://schemas.microsoft.com/office/drawing/2014/main" id="{1976E847-BEF9-464E-9E1C-FE29297CA1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290732" y="913582"/>
            <a:ext cx="1498600" cy="1498600"/>
          </a:xfrm>
          <a:custGeom>
            <a:avLst/>
            <a:gdLst>
              <a:gd name="connsiteX0" fmla="*/ 749300 w 1498600"/>
              <a:gd name="connsiteY0" fmla="*/ 0 h 1498600"/>
              <a:gd name="connsiteX1" fmla="*/ 1498600 w 1498600"/>
              <a:gd name="connsiteY1" fmla="*/ 749300 h 1498600"/>
              <a:gd name="connsiteX2" fmla="*/ 749300 w 1498600"/>
              <a:gd name="connsiteY2" fmla="*/ 1498600 h 1498600"/>
              <a:gd name="connsiteX3" fmla="*/ 0 w 1498600"/>
              <a:gd name="connsiteY3" fmla="*/ 749300 h 1498600"/>
              <a:gd name="connsiteX4" fmla="*/ 749300 w 1498600"/>
              <a:gd name="connsiteY4" fmla="*/ 0 h 149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98600" h="1498600">
                <a:moveTo>
                  <a:pt x="749300" y="0"/>
                </a:moveTo>
                <a:cubicBezTo>
                  <a:pt x="1163127" y="0"/>
                  <a:pt x="1498600" y="335473"/>
                  <a:pt x="1498600" y="749300"/>
                </a:cubicBezTo>
                <a:cubicBezTo>
                  <a:pt x="1498600" y="1163127"/>
                  <a:pt x="1163127" y="1498600"/>
                  <a:pt x="749300" y="1498600"/>
                </a:cubicBezTo>
                <a:cubicBezTo>
                  <a:pt x="335473" y="1498600"/>
                  <a:pt x="0" y="1163127"/>
                  <a:pt x="0" y="749300"/>
                </a:cubicBezTo>
                <a:cubicBezTo>
                  <a:pt x="0" y="335473"/>
                  <a:pt x="335473" y="0"/>
                  <a:pt x="749300" y="0"/>
                </a:cubicBezTo>
                <a:close/>
              </a:path>
            </a:pathLst>
          </a:custGeom>
          <a:ln>
            <a:gradFill flip="none" rotWithShape="1">
              <a:gsLst>
                <a:gs pos="0">
                  <a:schemeClr val="accent1">
                    <a:lumMod val="20000"/>
                    <a:lumOff val="80000"/>
                    <a:alpha val="0"/>
                  </a:schemeClr>
                </a:gs>
                <a:gs pos="100000">
                  <a:schemeClr val="accent1">
                    <a:lumMod val="40000"/>
                    <a:lumOff val="60000"/>
                  </a:schemeClr>
                </a:gs>
              </a:gsLst>
              <a:lin ang="2700000" scaled="1"/>
              <a:tileRect/>
            </a:gradFill>
          </a:ln>
        </p:spPr>
        <p:txBody>
          <a:bodyPr wrap="square">
            <a:noAutofit/>
          </a:bodyPr>
          <a:lstStyle/>
          <a:p>
            <a:r>
              <a:rPr lang="zh-TW" altLang="en-US"/>
              <a:t>按一下圖示以新增圖片</a:t>
            </a:r>
            <a:endParaRPr lang="zh-CN" altLang="en-US"/>
          </a:p>
        </p:txBody>
      </p:sp>
      <p:sp>
        <p:nvSpPr>
          <p:cNvPr id="59" name="图片占位符 17">
            <a:extLst>
              <a:ext uri="{FF2B5EF4-FFF2-40B4-BE49-F238E27FC236}">
                <a16:creationId xmlns:a16="http://schemas.microsoft.com/office/drawing/2014/main" id="{5D4779CC-B9F7-4DCD-B600-02E58183094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283699" y="913582"/>
            <a:ext cx="1498600" cy="1498600"/>
          </a:xfrm>
          <a:custGeom>
            <a:avLst/>
            <a:gdLst>
              <a:gd name="connsiteX0" fmla="*/ 749300 w 1498600"/>
              <a:gd name="connsiteY0" fmla="*/ 0 h 1498600"/>
              <a:gd name="connsiteX1" fmla="*/ 1498600 w 1498600"/>
              <a:gd name="connsiteY1" fmla="*/ 749300 h 1498600"/>
              <a:gd name="connsiteX2" fmla="*/ 749300 w 1498600"/>
              <a:gd name="connsiteY2" fmla="*/ 1498600 h 1498600"/>
              <a:gd name="connsiteX3" fmla="*/ 0 w 1498600"/>
              <a:gd name="connsiteY3" fmla="*/ 749300 h 1498600"/>
              <a:gd name="connsiteX4" fmla="*/ 749300 w 1498600"/>
              <a:gd name="connsiteY4" fmla="*/ 0 h 149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98600" h="1498600">
                <a:moveTo>
                  <a:pt x="749300" y="0"/>
                </a:moveTo>
                <a:cubicBezTo>
                  <a:pt x="1163127" y="0"/>
                  <a:pt x="1498600" y="335473"/>
                  <a:pt x="1498600" y="749300"/>
                </a:cubicBezTo>
                <a:cubicBezTo>
                  <a:pt x="1498600" y="1163127"/>
                  <a:pt x="1163127" y="1498600"/>
                  <a:pt x="749300" y="1498600"/>
                </a:cubicBezTo>
                <a:cubicBezTo>
                  <a:pt x="335473" y="1498600"/>
                  <a:pt x="0" y="1163127"/>
                  <a:pt x="0" y="749300"/>
                </a:cubicBezTo>
                <a:cubicBezTo>
                  <a:pt x="0" y="335473"/>
                  <a:pt x="335473" y="0"/>
                  <a:pt x="749300" y="0"/>
                </a:cubicBezTo>
                <a:close/>
              </a:path>
            </a:pathLst>
          </a:custGeom>
          <a:ln>
            <a:gradFill flip="none" rotWithShape="1">
              <a:gsLst>
                <a:gs pos="0">
                  <a:schemeClr val="accent1">
                    <a:lumMod val="20000"/>
                    <a:lumOff val="80000"/>
                    <a:alpha val="0"/>
                  </a:schemeClr>
                </a:gs>
                <a:gs pos="100000">
                  <a:schemeClr val="accent1">
                    <a:lumMod val="40000"/>
                    <a:lumOff val="60000"/>
                  </a:schemeClr>
                </a:gs>
              </a:gsLst>
              <a:lin ang="2700000" scaled="1"/>
              <a:tileRect/>
            </a:gradFill>
          </a:ln>
        </p:spPr>
        <p:txBody>
          <a:bodyPr wrap="square">
            <a:noAutofit/>
          </a:bodyPr>
          <a:lstStyle/>
          <a:p>
            <a:r>
              <a:rPr lang="zh-TW" altLang="en-US"/>
              <a:t>按一下圖示以新增圖片</a:t>
            </a:r>
            <a:endParaRPr lang="zh-CN" altLang="en-US"/>
          </a:p>
        </p:txBody>
      </p:sp>
      <p:sp>
        <p:nvSpPr>
          <p:cNvPr id="104" name="图片占位符 18">
            <a:extLst>
              <a:ext uri="{FF2B5EF4-FFF2-40B4-BE49-F238E27FC236}">
                <a16:creationId xmlns:a16="http://schemas.microsoft.com/office/drawing/2014/main" id="{79CCA115-0AA4-4795-96BA-301515CE9D37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304800" y="3783782"/>
            <a:ext cx="1498600" cy="1498600"/>
          </a:xfrm>
          <a:custGeom>
            <a:avLst/>
            <a:gdLst>
              <a:gd name="connsiteX0" fmla="*/ 749300 w 1498600"/>
              <a:gd name="connsiteY0" fmla="*/ 0 h 1498600"/>
              <a:gd name="connsiteX1" fmla="*/ 1498600 w 1498600"/>
              <a:gd name="connsiteY1" fmla="*/ 749300 h 1498600"/>
              <a:gd name="connsiteX2" fmla="*/ 749300 w 1498600"/>
              <a:gd name="connsiteY2" fmla="*/ 1498600 h 1498600"/>
              <a:gd name="connsiteX3" fmla="*/ 0 w 1498600"/>
              <a:gd name="connsiteY3" fmla="*/ 749300 h 1498600"/>
              <a:gd name="connsiteX4" fmla="*/ 749300 w 1498600"/>
              <a:gd name="connsiteY4" fmla="*/ 0 h 149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98600" h="1498600">
                <a:moveTo>
                  <a:pt x="749300" y="0"/>
                </a:moveTo>
                <a:cubicBezTo>
                  <a:pt x="1163127" y="0"/>
                  <a:pt x="1498600" y="335473"/>
                  <a:pt x="1498600" y="749300"/>
                </a:cubicBezTo>
                <a:cubicBezTo>
                  <a:pt x="1498600" y="1163127"/>
                  <a:pt x="1163127" y="1498600"/>
                  <a:pt x="749300" y="1498600"/>
                </a:cubicBezTo>
                <a:cubicBezTo>
                  <a:pt x="335473" y="1498600"/>
                  <a:pt x="0" y="1163127"/>
                  <a:pt x="0" y="749300"/>
                </a:cubicBezTo>
                <a:cubicBezTo>
                  <a:pt x="0" y="335473"/>
                  <a:pt x="335473" y="0"/>
                  <a:pt x="749300" y="0"/>
                </a:cubicBezTo>
                <a:close/>
              </a:path>
            </a:pathLst>
          </a:custGeom>
          <a:ln>
            <a:gradFill flip="none" rotWithShape="1">
              <a:gsLst>
                <a:gs pos="0">
                  <a:schemeClr val="accent1">
                    <a:lumMod val="20000"/>
                    <a:lumOff val="80000"/>
                    <a:alpha val="0"/>
                  </a:schemeClr>
                </a:gs>
                <a:gs pos="100000">
                  <a:schemeClr val="accent1">
                    <a:lumMod val="40000"/>
                    <a:lumOff val="60000"/>
                  </a:schemeClr>
                </a:gs>
              </a:gsLst>
              <a:lin ang="2700000" scaled="1"/>
              <a:tileRect/>
            </a:gradFill>
          </a:ln>
        </p:spPr>
        <p:txBody>
          <a:bodyPr wrap="square">
            <a:noAutofit/>
          </a:bodyPr>
          <a:lstStyle/>
          <a:p>
            <a:r>
              <a:rPr lang="zh-TW" altLang="en-US"/>
              <a:t>按一下圖示以新增圖片</a:t>
            </a:r>
            <a:endParaRPr lang="zh-CN" altLang="en-US"/>
          </a:p>
        </p:txBody>
      </p:sp>
      <p:sp>
        <p:nvSpPr>
          <p:cNvPr id="105" name="图片占位符 19">
            <a:extLst>
              <a:ext uri="{FF2B5EF4-FFF2-40B4-BE49-F238E27FC236}">
                <a16:creationId xmlns:a16="http://schemas.microsoft.com/office/drawing/2014/main" id="{EC237751-BF70-4E16-9CAE-77E82202F995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3297766" y="3783782"/>
            <a:ext cx="1498600" cy="1498600"/>
          </a:xfrm>
          <a:custGeom>
            <a:avLst/>
            <a:gdLst>
              <a:gd name="connsiteX0" fmla="*/ 749300 w 1498600"/>
              <a:gd name="connsiteY0" fmla="*/ 0 h 1498600"/>
              <a:gd name="connsiteX1" fmla="*/ 1498600 w 1498600"/>
              <a:gd name="connsiteY1" fmla="*/ 749300 h 1498600"/>
              <a:gd name="connsiteX2" fmla="*/ 749300 w 1498600"/>
              <a:gd name="connsiteY2" fmla="*/ 1498600 h 1498600"/>
              <a:gd name="connsiteX3" fmla="*/ 0 w 1498600"/>
              <a:gd name="connsiteY3" fmla="*/ 749300 h 1498600"/>
              <a:gd name="connsiteX4" fmla="*/ 749300 w 1498600"/>
              <a:gd name="connsiteY4" fmla="*/ 0 h 149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98600" h="1498600">
                <a:moveTo>
                  <a:pt x="749300" y="0"/>
                </a:moveTo>
                <a:cubicBezTo>
                  <a:pt x="1163127" y="0"/>
                  <a:pt x="1498600" y="335473"/>
                  <a:pt x="1498600" y="749300"/>
                </a:cubicBezTo>
                <a:cubicBezTo>
                  <a:pt x="1498600" y="1163127"/>
                  <a:pt x="1163127" y="1498600"/>
                  <a:pt x="749300" y="1498600"/>
                </a:cubicBezTo>
                <a:cubicBezTo>
                  <a:pt x="335473" y="1498600"/>
                  <a:pt x="0" y="1163127"/>
                  <a:pt x="0" y="749300"/>
                </a:cubicBezTo>
                <a:cubicBezTo>
                  <a:pt x="0" y="335473"/>
                  <a:pt x="335473" y="0"/>
                  <a:pt x="749300" y="0"/>
                </a:cubicBezTo>
                <a:close/>
              </a:path>
            </a:pathLst>
          </a:custGeom>
          <a:ln>
            <a:gradFill flip="none" rotWithShape="1">
              <a:gsLst>
                <a:gs pos="0">
                  <a:schemeClr val="accent1">
                    <a:lumMod val="20000"/>
                    <a:lumOff val="80000"/>
                    <a:alpha val="0"/>
                  </a:schemeClr>
                </a:gs>
                <a:gs pos="100000">
                  <a:schemeClr val="accent1">
                    <a:lumMod val="40000"/>
                    <a:lumOff val="60000"/>
                  </a:schemeClr>
                </a:gs>
              </a:gsLst>
              <a:lin ang="2700000" scaled="1"/>
              <a:tileRect/>
            </a:gradFill>
          </a:ln>
        </p:spPr>
        <p:txBody>
          <a:bodyPr wrap="square">
            <a:noAutofit/>
          </a:bodyPr>
          <a:lstStyle/>
          <a:p>
            <a:r>
              <a:rPr lang="zh-TW" altLang="en-US"/>
              <a:t>按一下圖示以新增圖片</a:t>
            </a:r>
            <a:endParaRPr lang="zh-CN" altLang="en-US"/>
          </a:p>
        </p:txBody>
      </p:sp>
      <p:sp>
        <p:nvSpPr>
          <p:cNvPr id="106" name="图片占位符 20">
            <a:extLst>
              <a:ext uri="{FF2B5EF4-FFF2-40B4-BE49-F238E27FC236}">
                <a16:creationId xmlns:a16="http://schemas.microsoft.com/office/drawing/2014/main" id="{F5C429EB-B649-45D3-88D8-763202338A2E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90732" y="3783782"/>
            <a:ext cx="1498600" cy="1498600"/>
          </a:xfrm>
          <a:custGeom>
            <a:avLst/>
            <a:gdLst>
              <a:gd name="connsiteX0" fmla="*/ 749300 w 1498600"/>
              <a:gd name="connsiteY0" fmla="*/ 0 h 1498600"/>
              <a:gd name="connsiteX1" fmla="*/ 1498600 w 1498600"/>
              <a:gd name="connsiteY1" fmla="*/ 749300 h 1498600"/>
              <a:gd name="connsiteX2" fmla="*/ 749300 w 1498600"/>
              <a:gd name="connsiteY2" fmla="*/ 1498600 h 1498600"/>
              <a:gd name="connsiteX3" fmla="*/ 0 w 1498600"/>
              <a:gd name="connsiteY3" fmla="*/ 749300 h 1498600"/>
              <a:gd name="connsiteX4" fmla="*/ 749300 w 1498600"/>
              <a:gd name="connsiteY4" fmla="*/ 0 h 149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98600" h="1498600">
                <a:moveTo>
                  <a:pt x="749300" y="0"/>
                </a:moveTo>
                <a:cubicBezTo>
                  <a:pt x="1163127" y="0"/>
                  <a:pt x="1498600" y="335473"/>
                  <a:pt x="1498600" y="749300"/>
                </a:cubicBezTo>
                <a:cubicBezTo>
                  <a:pt x="1498600" y="1163127"/>
                  <a:pt x="1163127" y="1498600"/>
                  <a:pt x="749300" y="1498600"/>
                </a:cubicBezTo>
                <a:cubicBezTo>
                  <a:pt x="335473" y="1498600"/>
                  <a:pt x="0" y="1163127"/>
                  <a:pt x="0" y="749300"/>
                </a:cubicBezTo>
                <a:cubicBezTo>
                  <a:pt x="0" y="335473"/>
                  <a:pt x="335473" y="0"/>
                  <a:pt x="749300" y="0"/>
                </a:cubicBezTo>
                <a:close/>
              </a:path>
            </a:pathLst>
          </a:custGeom>
          <a:ln>
            <a:gradFill flip="none" rotWithShape="1">
              <a:gsLst>
                <a:gs pos="0">
                  <a:schemeClr val="accent1">
                    <a:lumMod val="20000"/>
                    <a:lumOff val="80000"/>
                    <a:alpha val="0"/>
                  </a:schemeClr>
                </a:gs>
                <a:gs pos="100000">
                  <a:schemeClr val="accent1">
                    <a:lumMod val="40000"/>
                    <a:lumOff val="60000"/>
                  </a:schemeClr>
                </a:gs>
              </a:gsLst>
              <a:lin ang="2700000" scaled="1"/>
              <a:tileRect/>
            </a:gradFill>
          </a:ln>
        </p:spPr>
        <p:txBody>
          <a:bodyPr wrap="square">
            <a:noAutofit/>
          </a:bodyPr>
          <a:lstStyle/>
          <a:p>
            <a:r>
              <a:rPr lang="zh-TW" altLang="en-US"/>
              <a:t>按一下圖示以新增圖片</a:t>
            </a:r>
            <a:endParaRPr lang="zh-CN" altLang="en-US"/>
          </a:p>
        </p:txBody>
      </p:sp>
      <p:sp>
        <p:nvSpPr>
          <p:cNvPr id="107" name="图片占位符 21">
            <a:extLst>
              <a:ext uri="{FF2B5EF4-FFF2-40B4-BE49-F238E27FC236}">
                <a16:creationId xmlns:a16="http://schemas.microsoft.com/office/drawing/2014/main" id="{AAF217D1-F6CC-4794-9E74-8C5874A6356B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9283699" y="3783782"/>
            <a:ext cx="1498600" cy="1498600"/>
          </a:xfrm>
          <a:custGeom>
            <a:avLst/>
            <a:gdLst>
              <a:gd name="connsiteX0" fmla="*/ 749300 w 1498600"/>
              <a:gd name="connsiteY0" fmla="*/ 0 h 1498600"/>
              <a:gd name="connsiteX1" fmla="*/ 1498600 w 1498600"/>
              <a:gd name="connsiteY1" fmla="*/ 749300 h 1498600"/>
              <a:gd name="connsiteX2" fmla="*/ 749300 w 1498600"/>
              <a:gd name="connsiteY2" fmla="*/ 1498600 h 1498600"/>
              <a:gd name="connsiteX3" fmla="*/ 0 w 1498600"/>
              <a:gd name="connsiteY3" fmla="*/ 749300 h 1498600"/>
              <a:gd name="connsiteX4" fmla="*/ 749300 w 1498600"/>
              <a:gd name="connsiteY4" fmla="*/ 0 h 149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98600" h="1498600">
                <a:moveTo>
                  <a:pt x="749300" y="0"/>
                </a:moveTo>
                <a:cubicBezTo>
                  <a:pt x="1163127" y="0"/>
                  <a:pt x="1498600" y="335473"/>
                  <a:pt x="1498600" y="749300"/>
                </a:cubicBezTo>
                <a:cubicBezTo>
                  <a:pt x="1498600" y="1163127"/>
                  <a:pt x="1163127" y="1498600"/>
                  <a:pt x="749300" y="1498600"/>
                </a:cubicBezTo>
                <a:cubicBezTo>
                  <a:pt x="335473" y="1498600"/>
                  <a:pt x="0" y="1163127"/>
                  <a:pt x="0" y="749300"/>
                </a:cubicBezTo>
                <a:cubicBezTo>
                  <a:pt x="0" y="335473"/>
                  <a:pt x="335473" y="0"/>
                  <a:pt x="749300" y="0"/>
                </a:cubicBezTo>
                <a:close/>
              </a:path>
            </a:pathLst>
          </a:custGeom>
          <a:ln>
            <a:gradFill flip="none" rotWithShape="1">
              <a:gsLst>
                <a:gs pos="0">
                  <a:schemeClr val="accent1">
                    <a:lumMod val="20000"/>
                    <a:lumOff val="80000"/>
                    <a:alpha val="0"/>
                  </a:schemeClr>
                </a:gs>
                <a:gs pos="100000">
                  <a:schemeClr val="accent1">
                    <a:lumMod val="40000"/>
                    <a:lumOff val="60000"/>
                  </a:schemeClr>
                </a:gs>
              </a:gsLst>
              <a:lin ang="2700000" scaled="1"/>
              <a:tileRect/>
            </a:gradFill>
          </a:ln>
        </p:spPr>
        <p:txBody>
          <a:bodyPr wrap="square">
            <a:noAutofit/>
          </a:bodyPr>
          <a:lstStyle/>
          <a:p>
            <a:r>
              <a:rPr lang="zh-TW" altLang="en-US"/>
              <a:t>按一下圖示以新增圖片</a:t>
            </a:r>
            <a:endParaRPr lang="zh-CN" altLang="en-US"/>
          </a:p>
        </p:txBody>
      </p:sp>
      <p:pic>
        <p:nvPicPr>
          <p:cNvPr id="103" name="圖片 10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7032" y="180854"/>
            <a:ext cx="3345248" cy="540000"/>
          </a:xfrm>
          <a:prstGeom prst="rect">
            <a:avLst/>
          </a:prstGeom>
        </p:spPr>
      </p:pic>
      <p:sp>
        <p:nvSpPr>
          <p:cNvPr id="16" name="标题 53">
            <a:extLst>
              <a:ext uri="{FF2B5EF4-FFF2-40B4-BE49-F238E27FC236}">
                <a16:creationId xmlns:a16="http://schemas.microsoft.com/office/drawing/2014/main" id="{7A739543-28A2-45B8-B691-C2849AEEEE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02007" y="183085"/>
            <a:ext cx="6971134" cy="523220"/>
          </a:xfrm>
          <a:prstGeom prst="rect">
            <a:avLst/>
          </a:prstGeom>
        </p:spPr>
        <p:txBody>
          <a:bodyPr bIns="0" anchor="ctr" anchorCtr="0">
            <a:noAutofit/>
          </a:bodyPr>
          <a:lstStyle>
            <a:lvl1pPr algn="l">
              <a:defRPr lang="zh-CN" altLang="en-US" sz="3200" b="1" kern="1200" spc="300" baseline="0" dirty="0">
                <a:solidFill>
                  <a:schemeClr val="tx2">
                    <a:lumMod val="50000"/>
                  </a:schemeClr>
                </a:solidFill>
                <a:latin typeface="+mj-lt"/>
                <a:ea typeface="微軟正黑體" panose="020B0604030504040204" pitchFamily="34" charset="-120"/>
                <a:cs typeface="+mn-cs"/>
              </a:defRPr>
            </a:lvl1pPr>
          </a:lstStyle>
          <a:p>
            <a:r>
              <a:rPr lang="zh-TW" altLang="en-US" dirty="0"/>
              <a:t>輸入標題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510679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: 形状 55">
            <a:extLst>
              <a:ext uri="{FF2B5EF4-FFF2-40B4-BE49-F238E27FC236}">
                <a16:creationId xmlns:a16="http://schemas.microsoft.com/office/drawing/2014/main" id="{B8A390DE-E1A5-4D15-9343-5001F6D80DD3}"/>
              </a:ext>
            </a:extLst>
          </p:cNvPr>
          <p:cNvSpPr/>
          <p:nvPr/>
        </p:nvSpPr>
        <p:spPr>
          <a:xfrm>
            <a:off x="0" y="-4964"/>
            <a:ext cx="12192000" cy="3820891"/>
          </a:xfrm>
          <a:custGeom>
            <a:avLst/>
            <a:gdLst>
              <a:gd name="connsiteX0" fmla="*/ 0 w 12192000"/>
              <a:gd name="connsiteY0" fmla="*/ 0 h 3820891"/>
              <a:gd name="connsiteX1" fmla="*/ 12192000 w 12192000"/>
              <a:gd name="connsiteY1" fmla="*/ 0 h 3820891"/>
              <a:gd name="connsiteX2" fmla="*/ 12192000 w 12192000"/>
              <a:gd name="connsiteY2" fmla="*/ 2822842 h 3820891"/>
              <a:gd name="connsiteX3" fmla="*/ 11920340 w 12192000"/>
              <a:gd name="connsiteY3" fmla="*/ 2925857 h 3820891"/>
              <a:gd name="connsiteX4" fmla="*/ 6096000 w 12192000"/>
              <a:gd name="connsiteY4" fmla="*/ 3820891 h 3820891"/>
              <a:gd name="connsiteX5" fmla="*/ 271660 w 12192000"/>
              <a:gd name="connsiteY5" fmla="*/ 2925857 h 3820891"/>
              <a:gd name="connsiteX6" fmla="*/ 0 w 12192000"/>
              <a:gd name="connsiteY6" fmla="*/ 2822842 h 3820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3820891">
                <a:moveTo>
                  <a:pt x="0" y="0"/>
                </a:moveTo>
                <a:lnTo>
                  <a:pt x="12192000" y="0"/>
                </a:lnTo>
                <a:lnTo>
                  <a:pt x="12192000" y="2822842"/>
                </a:lnTo>
                <a:lnTo>
                  <a:pt x="11920340" y="2925857"/>
                </a:lnTo>
                <a:cubicBezTo>
                  <a:pt x="10382026" y="3481957"/>
                  <a:pt x="8338529" y="3820891"/>
                  <a:pt x="6096000" y="3820891"/>
                </a:cubicBezTo>
                <a:cubicBezTo>
                  <a:pt x="3853472" y="3820891"/>
                  <a:pt x="1809974" y="3481957"/>
                  <a:pt x="271660" y="2925857"/>
                </a:cubicBezTo>
                <a:lnTo>
                  <a:pt x="0" y="2822842"/>
                </a:lnTo>
                <a:close/>
              </a:path>
            </a:pathLst>
          </a:custGeom>
          <a:blipFill>
            <a:blip r:embed="rId2"/>
            <a:srcRect/>
            <a:stretch>
              <a:fillRect b="-7994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0" name="任意多边形: 形状 55">
            <a:extLst>
              <a:ext uri="{FF2B5EF4-FFF2-40B4-BE49-F238E27FC236}">
                <a16:creationId xmlns:a16="http://schemas.microsoft.com/office/drawing/2014/main" id="{2A03A444-F4AD-4B66-8020-C2DAABE22B1C}"/>
              </a:ext>
            </a:extLst>
          </p:cNvPr>
          <p:cNvSpPr/>
          <p:nvPr/>
        </p:nvSpPr>
        <p:spPr>
          <a:xfrm>
            <a:off x="0" y="0"/>
            <a:ext cx="12192000" cy="3820891"/>
          </a:xfrm>
          <a:custGeom>
            <a:avLst/>
            <a:gdLst>
              <a:gd name="connsiteX0" fmla="*/ 0 w 12192000"/>
              <a:gd name="connsiteY0" fmla="*/ 0 h 3820891"/>
              <a:gd name="connsiteX1" fmla="*/ 12192000 w 12192000"/>
              <a:gd name="connsiteY1" fmla="*/ 0 h 3820891"/>
              <a:gd name="connsiteX2" fmla="*/ 12192000 w 12192000"/>
              <a:gd name="connsiteY2" fmla="*/ 2822842 h 3820891"/>
              <a:gd name="connsiteX3" fmla="*/ 11920340 w 12192000"/>
              <a:gd name="connsiteY3" fmla="*/ 2925857 h 3820891"/>
              <a:gd name="connsiteX4" fmla="*/ 6096000 w 12192000"/>
              <a:gd name="connsiteY4" fmla="*/ 3820891 h 3820891"/>
              <a:gd name="connsiteX5" fmla="*/ 271660 w 12192000"/>
              <a:gd name="connsiteY5" fmla="*/ 2925857 h 3820891"/>
              <a:gd name="connsiteX6" fmla="*/ 0 w 12192000"/>
              <a:gd name="connsiteY6" fmla="*/ 2822842 h 3820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3820891">
                <a:moveTo>
                  <a:pt x="0" y="0"/>
                </a:moveTo>
                <a:lnTo>
                  <a:pt x="12192000" y="0"/>
                </a:lnTo>
                <a:lnTo>
                  <a:pt x="12192000" y="2822842"/>
                </a:lnTo>
                <a:lnTo>
                  <a:pt x="11920340" y="2925857"/>
                </a:lnTo>
                <a:cubicBezTo>
                  <a:pt x="10382026" y="3481957"/>
                  <a:pt x="8338529" y="3820891"/>
                  <a:pt x="6096000" y="3820891"/>
                </a:cubicBezTo>
                <a:cubicBezTo>
                  <a:pt x="3853472" y="3820891"/>
                  <a:pt x="1809974" y="3481957"/>
                  <a:pt x="271660" y="2925857"/>
                </a:cubicBezTo>
                <a:lnTo>
                  <a:pt x="0" y="2822842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alpha val="80000"/>
                </a:schemeClr>
              </a:gs>
              <a:gs pos="100000">
                <a:schemeClr val="accent1">
                  <a:lumMod val="75000"/>
                  <a:alpha val="8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092D4E8A-3B46-4F90-820F-F69B0DFC92B6}"/>
              </a:ext>
            </a:extLst>
          </p:cNvPr>
          <p:cNvGrpSpPr/>
          <p:nvPr/>
        </p:nvGrpSpPr>
        <p:grpSpPr>
          <a:xfrm>
            <a:off x="1868719" y="1305316"/>
            <a:ext cx="8454560" cy="1200329"/>
            <a:chOff x="872320" y="813565"/>
            <a:chExt cx="10208900" cy="1729546"/>
          </a:xfrm>
        </p:grpSpPr>
        <p:pic>
          <p:nvPicPr>
            <p:cNvPr id="22" name="圖片 21">
              <a:extLst>
                <a:ext uri="{FF2B5EF4-FFF2-40B4-BE49-F238E27FC236}">
                  <a16:creationId xmlns:a16="http://schemas.microsoft.com/office/drawing/2014/main" id="{8DFAC074-A48F-4EBD-9C4B-A2A3CCAC467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502"/>
            <a:stretch/>
          </p:blipFill>
          <p:spPr>
            <a:xfrm>
              <a:off x="3789081" y="866511"/>
              <a:ext cx="7292139" cy="1623654"/>
            </a:xfrm>
            <a:prstGeom prst="rect">
              <a:avLst/>
            </a:prstGeom>
            <a:noFill/>
            <a:effectLst>
              <a:glow rad="38100">
                <a:schemeClr val="bg1">
                  <a:alpha val="50000"/>
                </a:schemeClr>
              </a:glow>
            </a:effectLst>
          </p:spPr>
        </p:pic>
        <p:pic>
          <p:nvPicPr>
            <p:cNvPr id="23" name="圖片 22">
              <a:extLst>
                <a:ext uri="{FF2B5EF4-FFF2-40B4-BE49-F238E27FC236}">
                  <a16:creationId xmlns:a16="http://schemas.microsoft.com/office/drawing/2014/main" id="{BBD9E043-B78B-4111-B8AC-43DDF8C109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2320" y="813565"/>
              <a:ext cx="2940668" cy="1729546"/>
            </a:xfrm>
            <a:prstGeom prst="rect">
              <a:avLst/>
            </a:prstGeom>
          </p:spPr>
        </p:pic>
      </p:grpSp>
      <p:sp>
        <p:nvSpPr>
          <p:cNvPr id="24" name="投影片編號版面配置區 52">
            <a:extLst>
              <a:ext uri="{FF2B5EF4-FFF2-40B4-BE49-F238E27FC236}">
                <a16:creationId xmlns:a16="http://schemas.microsoft.com/office/drawing/2014/main" id="{AF157E78-2FEA-468B-A156-0667BB58F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48326" y="6524196"/>
            <a:ext cx="573901" cy="365125"/>
          </a:xfrm>
          <a:prstGeom prst="rect">
            <a:avLst/>
          </a:prstGeom>
        </p:spPr>
        <p:txBody>
          <a:bodyPr/>
          <a:lstStyle/>
          <a:p>
            <a:fld id="{229A13B8-2072-4C21-93AE-66EC587F01E5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26" name="群組 25">
            <a:extLst>
              <a:ext uri="{FF2B5EF4-FFF2-40B4-BE49-F238E27FC236}">
                <a16:creationId xmlns:a16="http://schemas.microsoft.com/office/drawing/2014/main" id="{0E9188BA-BE89-4C35-B405-301AFA970CD6}"/>
              </a:ext>
            </a:extLst>
          </p:cNvPr>
          <p:cNvGrpSpPr/>
          <p:nvPr/>
        </p:nvGrpSpPr>
        <p:grpSpPr>
          <a:xfrm>
            <a:off x="2771360" y="5587315"/>
            <a:ext cx="6649278" cy="632995"/>
            <a:chOff x="4434221" y="5612782"/>
            <a:chExt cx="3323558" cy="490545"/>
          </a:xfrm>
        </p:grpSpPr>
        <p:sp>
          <p:nvSpPr>
            <p:cNvPr id="27" name="矩形: 圆角 48">
              <a:extLst>
                <a:ext uri="{FF2B5EF4-FFF2-40B4-BE49-F238E27FC236}">
                  <a16:creationId xmlns:a16="http://schemas.microsoft.com/office/drawing/2014/main" id="{342DF048-D05C-47BE-84D2-E0E589440BA9}"/>
                </a:ext>
              </a:extLst>
            </p:cNvPr>
            <p:cNvSpPr/>
            <p:nvPr/>
          </p:nvSpPr>
          <p:spPr>
            <a:xfrm>
              <a:off x="4881911" y="5612782"/>
              <a:ext cx="2428178" cy="490545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1">
                    <a:lumMod val="75000"/>
                  </a:scheme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8" name="椭圆 58">
              <a:extLst>
                <a:ext uri="{FF2B5EF4-FFF2-40B4-BE49-F238E27FC236}">
                  <a16:creationId xmlns:a16="http://schemas.microsoft.com/office/drawing/2014/main" id="{609FB482-4F66-45C9-96F6-4F05FC69644A}"/>
                </a:ext>
              </a:extLst>
            </p:cNvPr>
            <p:cNvSpPr/>
            <p:nvPr/>
          </p:nvSpPr>
          <p:spPr>
            <a:xfrm>
              <a:off x="4434221" y="5705132"/>
              <a:ext cx="305847" cy="305847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9" name="椭圆 59">
              <a:extLst>
                <a:ext uri="{FF2B5EF4-FFF2-40B4-BE49-F238E27FC236}">
                  <a16:creationId xmlns:a16="http://schemas.microsoft.com/office/drawing/2014/main" id="{C65471EA-3DF4-49DB-A5D0-AA6F51938E40}"/>
                </a:ext>
              </a:extLst>
            </p:cNvPr>
            <p:cNvSpPr/>
            <p:nvPr/>
          </p:nvSpPr>
          <p:spPr>
            <a:xfrm>
              <a:off x="7451932" y="5705132"/>
              <a:ext cx="305847" cy="305847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375026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F16AC5-C7AA-47DC-8705-193560E102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49EDB7E-A19E-464D-AD9F-8B49943A64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409C3F0-C61E-4261-A3BB-172275145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E2233-E6D1-471C-94ED-345F3B6B1264}" type="datetimeFigureOut">
              <a:rPr lang="zh-TW" altLang="en-US" smtClean="0"/>
              <a:t>2025/2/5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F179156-A92B-459A-9316-89ED485C9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3FD3C22-843E-4BB2-825E-AE11A512B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A13B8-2072-4C21-93AE-66EC587F01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4480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章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180A68EB-E97F-4BBF-9D90-3F845C9BE11A}"/>
              </a:ext>
            </a:extLst>
          </p:cNvPr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任意多边形: 形状 59">
            <a:extLst>
              <a:ext uri="{FF2B5EF4-FFF2-40B4-BE49-F238E27FC236}">
                <a16:creationId xmlns:a16="http://schemas.microsoft.com/office/drawing/2014/main" id="{AC1D2521-933E-409D-9088-BF7A7FA6A8E9}"/>
              </a:ext>
            </a:extLst>
          </p:cNvPr>
          <p:cNvSpPr/>
          <p:nvPr/>
        </p:nvSpPr>
        <p:spPr>
          <a:xfrm flipH="1">
            <a:off x="0" y="0"/>
            <a:ext cx="12192000" cy="723900"/>
          </a:xfrm>
          <a:custGeom>
            <a:avLst/>
            <a:gdLst>
              <a:gd name="connsiteX0" fmla="*/ 12192000 w 12192000"/>
              <a:gd name="connsiteY0" fmla="*/ 0 h 723900"/>
              <a:gd name="connsiteX1" fmla="*/ 2755900 w 12192000"/>
              <a:gd name="connsiteY1" fmla="*/ 0 h 723900"/>
              <a:gd name="connsiteX2" fmla="*/ 4 w 12192000"/>
              <a:gd name="connsiteY2" fmla="*/ 0 h 723900"/>
              <a:gd name="connsiteX3" fmla="*/ 0 w 12192000"/>
              <a:gd name="connsiteY3" fmla="*/ 0 h 723900"/>
              <a:gd name="connsiteX4" fmla="*/ 0 w 12192000"/>
              <a:gd name="connsiteY4" fmla="*/ 723900 h 723900"/>
              <a:gd name="connsiteX5" fmla="*/ 1987354 w 12192000"/>
              <a:gd name="connsiteY5" fmla="*/ 723900 h 723900"/>
              <a:gd name="connsiteX6" fmla="*/ 2038350 w 12192000"/>
              <a:gd name="connsiteY6" fmla="*/ 717550 h 723900"/>
              <a:gd name="connsiteX7" fmla="*/ 2753650 w 12192000"/>
              <a:gd name="connsiteY7" fmla="*/ 288000 h 723900"/>
              <a:gd name="connsiteX8" fmla="*/ 12192000 w 12192000"/>
              <a:gd name="connsiteY8" fmla="*/ 288000 h 72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723900">
                <a:moveTo>
                  <a:pt x="12192000" y="0"/>
                </a:moveTo>
                <a:lnTo>
                  <a:pt x="2755900" y="0"/>
                </a:lnTo>
                <a:lnTo>
                  <a:pt x="4" y="0"/>
                </a:lnTo>
                <a:lnTo>
                  <a:pt x="0" y="0"/>
                </a:lnTo>
                <a:lnTo>
                  <a:pt x="0" y="723900"/>
                </a:lnTo>
                <a:lnTo>
                  <a:pt x="1987354" y="723900"/>
                </a:lnTo>
                <a:lnTo>
                  <a:pt x="2038350" y="717550"/>
                </a:lnTo>
                <a:cubicBezTo>
                  <a:pt x="2497291" y="642783"/>
                  <a:pt x="2432975" y="321492"/>
                  <a:pt x="2753650" y="288000"/>
                </a:cubicBezTo>
                <a:cubicBezTo>
                  <a:pt x="3074325" y="254508"/>
                  <a:pt x="9045883" y="288000"/>
                  <a:pt x="12192000" y="28800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5" name="文本框 55">
            <a:extLst>
              <a:ext uri="{FF2B5EF4-FFF2-40B4-BE49-F238E27FC236}">
                <a16:creationId xmlns:a16="http://schemas.microsoft.com/office/drawing/2014/main" id="{602149BA-29CC-410A-9FCB-DD03DDED55B5}"/>
              </a:ext>
            </a:extLst>
          </p:cNvPr>
          <p:cNvSpPr txBox="1"/>
          <p:nvPr/>
        </p:nvSpPr>
        <p:spPr>
          <a:xfrm>
            <a:off x="566794" y="6603969"/>
            <a:ext cx="28520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spc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高效能計算與深度學習實驗室</a:t>
            </a:r>
            <a:endParaRPr lang="zh-CN" altLang="en-US" sz="1000" spc="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文本框 56">
            <a:extLst>
              <a:ext uri="{FF2B5EF4-FFF2-40B4-BE49-F238E27FC236}">
                <a16:creationId xmlns:a16="http://schemas.microsoft.com/office/drawing/2014/main" id="{C3C8DA35-E205-40AF-88E5-D74598B53A69}"/>
              </a:ext>
            </a:extLst>
          </p:cNvPr>
          <p:cNvSpPr txBox="1"/>
          <p:nvPr/>
        </p:nvSpPr>
        <p:spPr>
          <a:xfrm>
            <a:off x="6597353" y="6603969"/>
            <a:ext cx="42783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000" spc="3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National Taipei University of Technology</a:t>
            </a:r>
            <a:endParaRPr lang="zh-CN" altLang="en-US" sz="1000" spc="30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744192" y="1522489"/>
            <a:ext cx="7447808" cy="4381310"/>
          </a:xfrm>
          <a:prstGeom prst="rect">
            <a:avLst/>
          </a:prstGeom>
          <a:blipFill dpi="0" rotWithShape="1">
            <a:blip r:embed="rId2">
              <a:alphaModFix amt="2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灯片编号占位符 3">
            <a:extLst>
              <a:ext uri="{FF2B5EF4-FFF2-40B4-BE49-F238E27FC236}">
                <a16:creationId xmlns:a16="http://schemas.microsoft.com/office/drawing/2014/main" id="{E7FEBF59-6C30-4635-BE70-BF65470DF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48326" y="6524196"/>
            <a:ext cx="573901" cy="365125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accent5">
                    <a:lumMod val="20000"/>
                    <a:lumOff val="80000"/>
                  </a:schemeClr>
                </a:solidFill>
                <a:latin typeface="+mn-lt"/>
              </a:defRPr>
            </a:lvl1pPr>
          </a:lstStyle>
          <a:p>
            <a:fld id="{229A13B8-2072-4C21-93AE-66EC587F01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165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>
            <a:extLst>
              <a:ext uri="{FF2B5EF4-FFF2-40B4-BE49-F238E27FC236}">
                <a16:creationId xmlns:a16="http://schemas.microsoft.com/office/drawing/2014/main" id="{E7FEBF59-6C30-4635-BE70-BF65470DF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48326" y="6524196"/>
            <a:ext cx="573901" cy="365125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accent5">
                    <a:lumMod val="20000"/>
                    <a:lumOff val="80000"/>
                  </a:schemeClr>
                </a:solidFill>
                <a:latin typeface="+mn-lt"/>
              </a:defRPr>
            </a:lvl1pPr>
          </a:lstStyle>
          <a:p>
            <a:fld id="{229A13B8-2072-4C21-93AE-66EC587F01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7319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图文-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矩形 50">
            <a:extLst>
              <a:ext uri="{FF2B5EF4-FFF2-40B4-BE49-F238E27FC236}">
                <a16:creationId xmlns:a16="http://schemas.microsoft.com/office/drawing/2014/main" id="{989EF782-C727-4B06-8DA7-CC0B67E48210}"/>
              </a:ext>
            </a:extLst>
          </p:cNvPr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7CBF2DD9-8775-4BBA-B02F-7313C992FECE}"/>
              </a:ext>
            </a:extLst>
          </p:cNvPr>
          <p:cNvCxnSpPr>
            <a:cxnSpLocks/>
          </p:cNvCxnSpPr>
          <p:nvPr/>
        </p:nvCxnSpPr>
        <p:spPr>
          <a:xfrm>
            <a:off x="660400" y="817563"/>
            <a:ext cx="108585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椭圆 51">
            <a:extLst>
              <a:ext uri="{FF2B5EF4-FFF2-40B4-BE49-F238E27FC236}">
                <a16:creationId xmlns:a16="http://schemas.microsoft.com/office/drawing/2014/main" id="{9BFCAD04-6F58-44AA-89E9-405C370DBBB6}"/>
              </a:ext>
            </a:extLst>
          </p:cNvPr>
          <p:cNvSpPr/>
          <p:nvPr/>
        </p:nvSpPr>
        <p:spPr>
          <a:xfrm>
            <a:off x="307394" y="147389"/>
            <a:ext cx="594613" cy="594613"/>
          </a:xfrm>
          <a:prstGeom prst="ellipse">
            <a:avLst/>
          </a:prstGeom>
          <a:solidFill>
            <a:srgbClr val="FFC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932058F5-18EE-4183-ABE9-93F84D6AF31D}"/>
              </a:ext>
            </a:extLst>
          </p:cNvPr>
          <p:cNvSpPr/>
          <p:nvPr/>
        </p:nvSpPr>
        <p:spPr>
          <a:xfrm>
            <a:off x="660400" y="1899000"/>
            <a:ext cx="10858500" cy="3060000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0" tIns="36000" rIns="540000" bIns="36000" rtlCol="0" anchor="ctr"/>
          <a:lstStyle/>
          <a:p>
            <a:pPr indent="457200" algn="just">
              <a:lnSpc>
                <a:spcPct val="150000"/>
              </a:lnSpc>
            </a:pPr>
            <a:endParaRPr lang="zh-CN" altLang="en-US" spc="1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FAE58748-D580-4BC1-A18D-B67CE3851A7D}"/>
              </a:ext>
            </a:extLst>
          </p:cNvPr>
          <p:cNvSpPr/>
          <p:nvPr/>
        </p:nvSpPr>
        <p:spPr>
          <a:xfrm>
            <a:off x="11201400" y="1899000"/>
            <a:ext cx="317500" cy="3060000"/>
          </a:xfrm>
          <a:prstGeom prst="rect">
            <a:avLst/>
          </a:pr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1"/>
            </a:bgClr>
          </a:patt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图片占位符 57">
            <a:extLst>
              <a:ext uri="{FF2B5EF4-FFF2-40B4-BE49-F238E27FC236}">
                <a16:creationId xmlns:a16="http://schemas.microsoft.com/office/drawing/2014/main" id="{F477CACB-FF0C-4038-8DAF-CEE29693AA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0400" y="1752600"/>
            <a:ext cx="3352800" cy="3352800"/>
          </a:xfrm>
          <a:custGeom>
            <a:avLst/>
            <a:gdLst>
              <a:gd name="connsiteX0" fmla="*/ 139711 w 3352800"/>
              <a:gd name="connsiteY0" fmla="*/ 0 h 3352800"/>
              <a:gd name="connsiteX1" fmla="*/ 3213089 w 3352800"/>
              <a:gd name="connsiteY1" fmla="*/ 0 h 3352800"/>
              <a:gd name="connsiteX2" fmla="*/ 3352800 w 3352800"/>
              <a:gd name="connsiteY2" fmla="*/ 139711 h 3352800"/>
              <a:gd name="connsiteX3" fmla="*/ 3352800 w 3352800"/>
              <a:gd name="connsiteY3" fmla="*/ 3213089 h 3352800"/>
              <a:gd name="connsiteX4" fmla="*/ 3213089 w 3352800"/>
              <a:gd name="connsiteY4" fmla="*/ 3352800 h 3352800"/>
              <a:gd name="connsiteX5" fmla="*/ 139711 w 3352800"/>
              <a:gd name="connsiteY5" fmla="*/ 3352800 h 3352800"/>
              <a:gd name="connsiteX6" fmla="*/ 0 w 3352800"/>
              <a:gd name="connsiteY6" fmla="*/ 3213089 h 3352800"/>
              <a:gd name="connsiteX7" fmla="*/ 0 w 3352800"/>
              <a:gd name="connsiteY7" fmla="*/ 139711 h 3352800"/>
              <a:gd name="connsiteX8" fmla="*/ 139711 w 3352800"/>
              <a:gd name="connsiteY8" fmla="*/ 0 h 335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352800" h="3352800">
                <a:moveTo>
                  <a:pt x="139711" y="0"/>
                </a:moveTo>
                <a:lnTo>
                  <a:pt x="3213089" y="0"/>
                </a:lnTo>
                <a:cubicBezTo>
                  <a:pt x="3290249" y="0"/>
                  <a:pt x="3352800" y="62551"/>
                  <a:pt x="3352800" y="139711"/>
                </a:cubicBezTo>
                <a:lnTo>
                  <a:pt x="3352800" y="3213089"/>
                </a:lnTo>
                <a:cubicBezTo>
                  <a:pt x="3352800" y="3290249"/>
                  <a:pt x="3290249" y="3352800"/>
                  <a:pt x="3213089" y="3352800"/>
                </a:cubicBezTo>
                <a:lnTo>
                  <a:pt x="139711" y="3352800"/>
                </a:lnTo>
                <a:cubicBezTo>
                  <a:pt x="62551" y="3352800"/>
                  <a:pt x="0" y="3290249"/>
                  <a:pt x="0" y="3213089"/>
                </a:cubicBezTo>
                <a:lnTo>
                  <a:pt x="0" y="139711"/>
                </a:lnTo>
                <a:cubicBezTo>
                  <a:pt x="0" y="62551"/>
                  <a:pt x="62551" y="0"/>
                  <a:pt x="139711" y="0"/>
                </a:cubicBezTo>
                <a:close/>
              </a:path>
            </a:pathLst>
          </a:custGeom>
          <a:ln w="19050">
            <a:solidFill>
              <a:schemeClr val="accent1"/>
            </a:solidFill>
          </a:ln>
        </p:spPr>
        <p:txBody>
          <a:bodyPr wrap="square">
            <a:noAutofit/>
          </a:bodyPr>
          <a:lstStyle/>
          <a:p>
            <a:r>
              <a:rPr lang="zh-TW" altLang="en-US"/>
              <a:t>按一下圖示以新增圖片</a:t>
            </a:r>
            <a:endParaRPr lang="zh-CN" altLang="en-US"/>
          </a:p>
        </p:txBody>
      </p:sp>
      <p:sp>
        <p:nvSpPr>
          <p:cNvPr id="59" name="文本框 55">
            <a:extLst>
              <a:ext uri="{FF2B5EF4-FFF2-40B4-BE49-F238E27FC236}">
                <a16:creationId xmlns:a16="http://schemas.microsoft.com/office/drawing/2014/main" id="{602149BA-29CC-410A-9FCB-DD03DDED55B5}"/>
              </a:ext>
            </a:extLst>
          </p:cNvPr>
          <p:cNvSpPr txBox="1"/>
          <p:nvPr/>
        </p:nvSpPr>
        <p:spPr>
          <a:xfrm>
            <a:off x="566794" y="6603969"/>
            <a:ext cx="28520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spc="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高效能計算與深度學習實驗室</a:t>
            </a:r>
            <a:endParaRPr lang="zh-CN" altLang="en-US" sz="1000" spc="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3" name="文本框 56">
            <a:extLst>
              <a:ext uri="{FF2B5EF4-FFF2-40B4-BE49-F238E27FC236}">
                <a16:creationId xmlns:a16="http://schemas.microsoft.com/office/drawing/2014/main" id="{C3C8DA35-E205-40AF-88E5-D74598B53A69}"/>
              </a:ext>
            </a:extLst>
          </p:cNvPr>
          <p:cNvSpPr txBox="1"/>
          <p:nvPr/>
        </p:nvSpPr>
        <p:spPr>
          <a:xfrm>
            <a:off x="6597353" y="6603969"/>
            <a:ext cx="42783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000" spc="3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National Taipei University of Technology</a:t>
            </a:r>
            <a:endParaRPr lang="zh-CN" altLang="en-US" sz="1000" spc="3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4" name="灯片编号占位符 3">
            <a:extLst>
              <a:ext uri="{FF2B5EF4-FFF2-40B4-BE49-F238E27FC236}">
                <a16:creationId xmlns:a16="http://schemas.microsoft.com/office/drawing/2014/main" id="{E7FEBF59-6C30-4635-BE70-BF65470DF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48326" y="6524196"/>
            <a:ext cx="573901" cy="365125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accent5">
                    <a:lumMod val="20000"/>
                    <a:lumOff val="80000"/>
                  </a:schemeClr>
                </a:solidFill>
                <a:latin typeface="+mn-lt"/>
              </a:defRPr>
            </a:lvl1pPr>
          </a:lstStyle>
          <a:p>
            <a:fld id="{229A13B8-2072-4C21-93AE-66EC587F01E5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105" name="圖片 10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7032" y="180854"/>
            <a:ext cx="3345248" cy="540000"/>
          </a:xfrm>
          <a:prstGeom prst="rect">
            <a:avLst/>
          </a:prstGeom>
        </p:spPr>
      </p:pic>
      <p:sp>
        <p:nvSpPr>
          <p:cNvPr id="13" name="标题 53">
            <a:extLst>
              <a:ext uri="{FF2B5EF4-FFF2-40B4-BE49-F238E27FC236}">
                <a16:creationId xmlns:a16="http://schemas.microsoft.com/office/drawing/2014/main" id="{E7591F46-6ABA-4946-8F96-AF9C489FA91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02007" y="183085"/>
            <a:ext cx="6971134" cy="523220"/>
          </a:xfrm>
          <a:prstGeom prst="rect">
            <a:avLst/>
          </a:prstGeom>
        </p:spPr>
        <p:txBody>
          <a:bodyPr bIns="0" anchor="ctr" anchorCtr="0">
            <a:noAutofit/>
          </a:bodyPr>
          <a:lstStyle>
            <a:lvl1pPr algn="l">
              <a:defRPr lang="zh-CN" altLang="en-US" sz="3200" b="1" kern="1200" spc="300" baseline="0" dirty="0">
                <a:solidFill>
                  <a:schemeClr val="tx2">
                    <a:lumMod val="50000"/>
                  </a:schemeClr>
                </a:solidFill>
                <a:latin typeface="+mj-lt"/>
                <a:ea typeface="微軟正黑體" panose="020B0604030504040204" pitchFamily="34" charset="-120"/>
                <a:cs typeface="+mn-cs"/>
              </a:defRPr>
            </a:lvl1pPr>
          </a:lstStyle>
          <a:p>
            <a:r>
              <a:rPr lang="zh-TW" altLang="en-US" dirty="0"/>
              <a:t>輸入標題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634167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图文-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矩形 50">
            <a:extLst>
              <a:ext uri="{FF2B5EF4-FFF2-40B4-BE49-F238E27FC236}">
                <a16:creationId xmlns:a16="http://schemas.microsoft.com/office/drawing/2014/main" id="{989EF782-C727-4B06-8DA7-CC0B67E48210}"/>
              </a:ext>
            </a:extLst>
          </p:cNvPr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7CBF2DD9-8775-4BBA-B02F-7313C992FECE}"/>
              </a:ext>
            </a:extLst>
          </p:cNvPr>
          <p:cNvCxnSpPr>
            <a:cxnSpLocks/>
          </p:cNvCxnSpPr>
          <p:nvPr/>
        </p:nvCxnSpPr>
        <p:spPr>
          <a:xfrm>
            <a:off x="660400" y="817563"/>
            <a:ext cx="108585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椭圆 51">
            <a:extLst>
              <a:ext uri="{FF2B5EF4-FFF2-40B4-BE49-F238E27FC236}">
                <a16:creationId xmlns:a16="http://schemas.microsoft.com/office/drawing/2014/main" id="{9BFCAD04-6F58-44AA-89E9-405C370DBBB6}"/>
              </a:ext>
            </a:extLst>
          </p:cNvPr>
          <p:cNvSpPr/>
          <p:nvPr/>
        </p:nvSpPr>
        <p:spPr>
          <a:xfrm>
            <a:off x="307394" y="147389"/>
            <a:ext cx="594613" cy="594613"/>
          </a:xfrm>
          <a:prstGeom prst="ellipse">
            <a:avLst/>
          </a:prstGeom>
          <a:solidFill>
            <a:srgbClr val="FFC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731DA3BE-8869-4A0B-8A57-4FB1FCAEB0B6}"/>
              </a:ext>
            </a:extLst>
          </p:cNvPr>
          <p:cNvSpPr/>
          <p:nvPr/>
        </p:nvSpPr>
        <p:spPr>
          <a:xfrm>
            <a:off x="660400" y="1547230"/>
            <a:ext cx="10858500" cy="2025300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0" tIns="36000" rIns="540000" bIns="36000" rtlCol="0" anchor="ctr"/>
          <a:lstStyle/>
          <a:p>
            <a:pPr indent="457200" algn="just">
              <a:lnSpc>
                <a:spcPct val="150000"/>
              </a:lnSpc>
            </a:pPr>
            <a:endParaRPr lang="zh-CN" altLang="en-US" spc="1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FD345192-EAD9-425E-ACE5-0F607D862190}"/>
              </a:ext>
            </a:extLst>
          </p:cNvPr>
          <p:cNvSpPr/>
          <p:nvPr/>
        </p:nvSpPr>
        <p:spPr>
          <a:xfrm>
            <a:off x="11201400" y="1547230"/>
            <a:ext cx="317500" cy="2025300"/>
          </a:xfrm>
          <a:prstGeom prst="rect">
            <a:avLst/>
          </a:pr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1"/>
            </a:bgClr>
          </a:patt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882629E5-2B5A-4E63-8B13-D620FCA790E8}"/>
              </a:ext>
            </a:extLst>
          </p:cNvPr>
          <p:cNvSpPr/>
          <p:nvPr/>
        </p:nvSpPr>
        <p:spPr>
          <a:xfrm>
            <a:off x="660400" y="4036780"/>
            <a:ext cx="10858500" cy="2025300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0" tIns="36000" rIns="2520000" bIns="36000" rtlCol="0" anchor="ctr"/>
          <a:lstStyle/>
          <a:p>
            <a:pPr indent="457200" algn="just">
              <a:lnSpc>
                <a:spcPct val="150000"/>
              </a:lnSpc>
            </a:pPr>
            <a:endParaRPr lang="zh-CN" altLang="en-US" spc="1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705AF1E0-1386-4563-8EFE-C315EAC4B7DA}"/>
              </a:ext>
            </a:extLst>
          </p:cNvPr>
          <p:cNvSpPr/>
          <p:nvPr/>
        </p:nvSpPr>
        <p:spPr>
          <a:xfrm>
            <a:off x="650554" y="4036780"/>
            <a:ext cx="317500" cy="2025300"/>
          </a:xfrm>
          <a:prstGeom prst="rect">
            <a:avLst/>
          </a:pr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1"/>
            </a:bgClr>
          </a:patt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图片占位符 105">
            <a:extLst>
              <a:ext uri="{FF2B5EF4-FFF2-40B4-BE49-F238E27FC236}">
                <a16:creationId xmlns:a16="http://schemas.microsoft.com/office/drawing/2014/main" id="{3AAB2028-ADCC-4616-BD14-2A982BE75AA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0400" y="1400830"/>
            <a:ext cx="2343150" cy="2343150"/>
          </a:xfrm>
          <a:custGeom>
            <a:avLst/>
            <a:gdLst>
              <a:gd name="connsiteX0" fmla="*/ 97639 w 2343150"/>
              <a:gd name="connsiteY0" fmla="*/ 0 h 2343150"/>
              <a:gd name="connsiteX1" fmla="*/ 2245511 w 2343150"/>
              <a:gd name="connsiteY1" fmla="*/ 0 h 2343150"/>
              <a:gd name="connsiteX2" fmla="*/ 2343150 w 2343150"/>
              <a:gd name="connsiteY2" fmla="*/ 97639 h 2343150"/>
              <a:gd name="connsiteX3" fmla="*/ 2343150 w 2343150"/>
              <a:gd name="connsiteY3" fmla="*/ 2245511 h 2343150"/>
              <a:gd name="connsiteX4" fmla="*/ 2245511 w 2343150"/>
              <a:gd name="connsiteY4" fmla="*/ 2343150 h 2343150"/>
              <a:gd name="connsiteX5" fmla="*/ 97639 w 2343150"/>
              <a:gd name="connsiteY5" fmla="*/ 2343150 h 2343150"/>
              <a:gd name="connsiteX6" fmla="*/ 0 w 2343150"/>
              <a:gd name="connsiteY6" fmla="*/ 2245511 h 2343150"/>
              <a:gd name="connsiteX7" fmla="*/ 0 w 2343150"/>
              <a:gd name="connsiteY7" fmla="*/ 97639 h 2343150"/>
              <a:gd name="connsiteX8" fmla="*/ 97639 w 2343150"/>
              <a:gd name="connsiteY8" fmla="*/ 0 h 2343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43150" h="2343150">
                <a:moveTo>
                  <a:pt x="97639" y="0"/>
                </a:moveTo>
                <a:lnTo>
                  <a:pt x="2245511" y="0"/>
                </a:lnTo>
                <a:cubicBezTo>
                  <a:pt x="2299436" y="0"/>
                  <a:pt x="2343150" y="43714"/>
                  <a:pt x="2343150" y="97639"/>
                </a:cubicBezTo>
                <a:lnTo>
                  <a:pt x="2343150" y="2245511"/>
                </a:lnTo>
                <a:cubicBezTo>
                  <a:pt x="2343150" y="2299436"/>
                  <a:pt x="2299436" y="2343150"/>
                  <a:pt x="2245511" y="2343150"/>
                </a:cubicBezTo>
                <a:lnTo>
                  <a:pt x="97639" y="2343150"/>
                </a:lnTo>
                <a:cubicBezTo>
                  <a:pt x="43714" y="2343150"/>
                  <a:pt x="0" y="2299436"/>
                  <a:pt x="0" y="2245511"/>
                </a:cubicBezTo>
                <a:lnTo>
                  <a:pt x="0" y="97639"/>
                </a:lnTo>
                <a:cubicBezTo>
                  <a:pt x="0" y="43714"/>
                  <a:pt x="43714" y="0"/>
                  <a:pt x="97639" y="0"/>
                </a:cubicBezTo>
                <a:close/>
              </a:path>
            </a:pathLst>
          </a:custGeom>
          <a:ln w="19050">
            <a:solidFill>
              <a:schemeClr val="accent1"/>
            </a:solidFill>
          </a:ln>
        </p:spPr>
        <p:txBody>
          <a:bodyPr wrap="square">
            <a:noAutofit/>
          </a:bodyPr>
          <a:lstStyle/>
          <a:p>
            <a:r>
              <a:rPr lang="zh-TW" altLang="en-US"/>
              <a:t>按一下圖示以新增圖片</a:t>
            </a:r>
            <a:endParaRPr lang="zh-CN" altLang="en-US"/>
          </a:p>
        </p:txBody>
      </p:sp>
      <p:sp>
        <p:nvSpPr>
          <p:cNvPr id="107" name="图片占位符 106">
            <a:extLst>
              <a:ext uri="{FF2B5EF4-FFF2-40B4-BE49-F238E27FC236}">
                <a16:creationId xmlns:a16="http://schemas.microsoft.com/office/drawing/2014/main" id="{E59022AA-2C77-4109-A649-94ECDCA5999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175750" y="3890380"/>
            <a:ext cx="2343150" cy="2343150"/>
          </a:xfrm>
          <a:custGeom>
            <a:avLst/>
            <a:gdLst>
              <a:gd name="connsiteX0" fmla="*/ 97639 w 2343150"/>
              <a:gd name="connsiteY0" fmla="*/ 0 h 2343150"/>
              <a:gd name="connsiteX1" fmla="*/ 2245511 w 2343150"/>
              <a:gd name="connsiteY1" fmla="*/ 0 h 2343150"/>
              <a:gd name="connsiteX2" fmla="*/ 2343150 w 2343150"/>
              <a:gd name="connsiteY2" fmla="*/ 97639 h 2343150"/>
              <a:gd name="connsiteX3" fmla="*/ 2343150 w 2343150"/>
              <a:gd name="connsiteY3" fmla="*/ 2245511 h 2343150"/>
              <a:gd name="connsiteX4" fmla="*/ 2245511 w 2343150"/>
              <a:gd name="connsiteY4" fmla="*/ 2343150 h 2343150"/>
              <a:gd name="connsiteX5" fmla="*/ 97639 w 2343150"/>
              <a:gd name="connsiteY5" fmla="*/ 2343150 h 2343150"/>
              <a:gd name="connsiteX6" fmla="*/ 0 w 2343150"/>
              <a:gd name="connsiteY6" fmla="*/ 2245511 h 2343150"/>
              <a:gd name="connsiteX7" fmla="*/ 0 w 2343150"/>
              <a:gd name="connsiteY7" fmla="*/ 97639 h 2343150"/>
              <a:gd name="connsiteX8" fmla="*/ 97639 w 2343150"/>
              <a:gd name="connsiteY8" fmla="*/ 0 h 2343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43150" h="2343150">
                <a:moveTo>
                  <a:pt x="97639" y="0"/>
                </a:moveTo>
                <a:lnTo>
                  <a:pt x="2245511" y="0"/>
                </a:lnTo>
                <a:cubicBezTo>
                  <a:pt x="2299436" y="0"/>
                  <a:pt x="2343150" y="43714"/>
                  <a:pt x="2343150" y="97639"/>
                </a:cubicBezTo>
                <a:lnTo>
                  <a:pt x="2343150" y="2245511"/>
                </a:lnTo>
                <a:cubicBezTo>
                  <a:pt x="2343150" y="2299436"/>
                  <a:pt x="2299436" y="2343150"/>
                  <a:pt x="2245511" y="2343150"/>
                </a:cubicBezTo>
                <a:lnTo>
                  <a:pt x="97639" y="2343150"/>
                </a:lnTo>
                <a:cubicBezTo>
                  <a:pt x="43714" y="2343150"/>
                  <a:pt x="0" y="2299436"/>
                  <a:pt x="0" y="2245511"/>
                </a:cubicBezTo>
                <a:lnTo>
                  <a:pt x="0" y="97639"/>
                </a:lnTo>
                <a:cubicBezTo>
                  <a:pt x="0" y="43714"/>
                  <a:pt x="43714" y="0"/>
                  <a:pt x="97639" y="0"/>
                </a:cubicBezTo>
                <a:close/>
              </a:path>
            </a:pathLst>
          </a:custGeom>
          <a:ln w="19050">
            <a:solidFill>
              <a:schemeClr val="accent1"/>
            </a:solidFill>
          </a:ln>
        </p:spPr>
        <p:txBody>
          <a:bodyPr wrap="square">
            <a:noAutofit/>
          </a:bodyPr>
          <a:lstStyle/>
          <a:p>
            <a:r>
              <a:rPr lang="zh-TW" altLang="en-US"/>
              <a:t>按一下圖示以新增圖片</a:t>
            </a:r>
            <a:endParaRPr lang="zh-CN" altLang="en-US"/>
          </a:p>
        </p:txBody>
      </p:sp>
      <p:sp>
        <p:nvSpPr>
          <p:cNvPr id="58" name="文本框 55">
            <a:extLst>
              <a:ext uri="{FF2B5EF4-FFF2-40B4-BE49-F238E27FC236}">
                <a16:creationId xmlns:a16="http://schemas.microsoft.com/office/drawing/2014/main" id="{602149BA-29CC-410A-9FCB-DD03DDED55B5}"/>
              </a:ext>
            </a:extLst>
          </p:cNvPr>
          <p:cNvSpPr txBox="1"/>
          <p:nvPr/>
        </p:nvSpPr>
        <p:spPr>
          <a:xfrm>
            <a:off x="566794" y="6603969"/>
            <a:ext cx="28520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spc="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高效能計算與深度學習實驗室</a:t>
            </a:r>
            <a:endParaRPr lang="zh-CN" altLang="en-US" sz="1000" spc="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8" name="文本框 56">
            <a:extLst>
              <a:ext uri="{FF2B5EF4-FFF2-40B4-BE49-F238E27FC236}">
                <a16:creationId xmlns:a16="http://schemas.microsoft.com/office/drawing/2014/main" id="{C3C8DA35-E205-40AF-88E5-D74598B53A69}"/>
              </a:ext>
            </a:extLst>
          </p:cNvPr>
          <p:cNvSpPr txBox="1"/>
          <p:nvPr/>
        </p:nvSpPr>
        <p:spPr>
          <a:xfrm>
            <a:off x="6597353" y="6603969"/>
            <a:ext cx="42783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000" spc="3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National Taipei University of Technology</a:t>
            </a:r>
            <a:endParaRPr lang="zh-CN" altLang="en-US" sz="1000" spc="30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9" name="灯片编号占位符 3">
            <a:extLst>
              <a:ext uri="{FF2B5EF4-FFF2-40B4-BE49-F238E27FC236}">
                <a16:creationId xmlns:a16="http://schemas.microsoft.com/office/drawing/2014/main" id="{E7FEBF59-6C30-4635-BE70-BF65470DF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48326" y="6524196"/>
            <a:ext cx="573901" cy="365125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accent5">
                    <a:lumMod val="20000"/>
                    <a:lumOff val="80000"/>
                  </a:schemeClr>
                </a:solidFill>
                <a:latin typeface="+mn-lt"/>
              </a:defRPr>
            </a:lvl1pPr>
          </a:lstStyle>
          <a:p>
            <a:fld id="{229A13B8-2072-4C21-93AE-66EC587F01E5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110" name="圖片 10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7032" y="180854"/>
            <a:ext cx="3345248" cy="540000"/>
          </a:xfrm>
          <a:prstGeom prst="rect">
            <a:avLst/>
          </a:prstGeom>
        </p:spPr>
      </p:pic>
      <p:sp>
        <p:nvSpPr>
          <p:cNvPr id="17" name="标题 53">
            <a:extLst>
              <a:ext uri="{FF2B5EF4-FFF2-40B4-BE49-F238E27FC236}">
                <a16:creationId xmlns:a16="http://schemas.microsoft.com/office/drawing/2014/main" id="{FBCBC177-83DD-44F0-B05B-12DA04AA230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02007" y="183085"/>
            <a:ext cx="6971134" cy="523220"/>
          </a:xfrm>
          <a:prstGeom prst="rect">
            <a:avLst/>
          </a:prstGeom>
        </p:spPr>
        <p:txBody>
          <a:bodyPr bIns="0" anchor="ctr" anchorCtr="0">
            <a:noAutofit/>
          </a:bodyPr>
          <a:lstStyle>
            <a:lvl1pPr algn="l">
              <a:defRPr lang="zh-CN" altLang="en-US" sz="3200" b="1" kern="1200" spc="300" baseline="0" dirty="0">
                <a:solidFill>
                  <a:schemeClr val="tx2">
                    <a:lumMod val="50000"/>
                  </a:schemeClr>
                </a:solidFill>
                <a:latin typeface="+mj-lt"/>
                <a:ea typeface="微軟正黑體" panose="020B0604030504040204" pitchFamily="34" charset="-120"/>
                <a:cs typeface="+mn-cs"/>
              </a:defRPr>
            </a:lvl1pPr>
          </a:lstStyle>
          <a:p>
            <a:r>
              <a:rPr lang="zh-TW" altLang="en-US" dirty="0"/>
              <a:t>輸入標題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139958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图文-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矩形 50">
            <a:extLst>
              <a:ext uri="{FF2B5EF4-FFF2-40B4-BE49-F238E27FC236}">
                <a16:creationId xmlns:a16="http://schemas.microsoft.com/office/drawing/2014/main" id="{989EF782-C727-4B06-8DA7-CC0B67E48210}"/>
              </a:ext>
            </a:extLst>
          </p:cNvPr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7CBF2DD9-8775-4BBA-B02F-7313C992FECE}"/>
              </a:ext>
            </a:extLst>
          </p:cNvPr>
          <p:cNvCxnSpPr>
            <a:cxnSpLocks/>
          </p:cNvCxnSpPr>
          <p:nvPr/>
        </p:nvCxnSpPr>
        <p:spPr>
          <a:xfrm>
            <a:off x="660400" y="817563"/>
            <a:ext cx="108585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椭圆 51">
            <a:extLst>
              <a:ext uri="{FF2B5EF4-FFF2-40B4-BE49-F238E27FC236}">
                <a16:creationId xmlns:a16="http://schemas.microsoft.com/office/drawing/2014/main" id="{9BFCAD04-6F58-44AA-89E9-405C370DBBB6}"/>
              </a:ext>
            </a:extLst>
          </p:cNvPr>
          <p:cNvSpPr/>
          <p:nvPr/>
        </p:nvSpPr>
        <p:spPr>
          <a:xfrm>
            <a:off x="307394" y="147389"/>
            <a:ext cx="594613" cy="594613"/>
          </a:xfrm>
          <a:prstGeom prst="ellipse">
            <a:avLst/>
          </a:prstGeom>
          <a:solidFill>
            <a:srgbClr val="FFC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文本框 55">
            <a:extLst>
              <a:ext uri="{FF2B5EF4-FFF2-40B4-BE49-F238E27FC236}">
                <a16:creationId xmlns:a16="http://schemas.microsoft.com/office/drawing/2014/main" id="{602149BA-29CC-410A-9FCB-DD03DDED55B5}"/>
              </a:ext>
            </a:extLst>
          </p:cNvPr>
          <p:cNvSpPr txBox="1"/>
          <p:nvPr/>
        </p:nvSpPr>
        <p:spPr>
          <a:xfrm>
            <a:off x="566794" y="6603969"/>
            <a:ext cx="28520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spc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高效能計算與深度學習實驗室</a:t>
            </a:r>
            <a:endParaRPr lang="zh-CN" altLang="en-US" sz="1000" spc="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文本框 56">
            <a:extLst>
              <a:ext uri="{FF2B5EF4-FFF2-40B4-BE49-F238E27FC236}">
                <a16:creationId xmlns:a16="http://schemas.microsoft.com/office/drawing/2014/main" id="{C3C8DA35-E205-40AF-88E5-D74598B53A69}"/>
              </a:ext>
            </a:extLst>
          </p:cNvPr>
          <p:cNvSpPr txBox="1"/>
          <p:nvPr/>
        </p:nvSpPr>
        <p:spPr>
          <a:xfrm>
            <a:off x="6597353" y="6603969"/>
            <a:ext cx="42783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000" spc="3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National Taipei University of Technology</a:t>
            </a:r>
            <a:endParaRPr lang="zh-CN" altLang="en-US" sz="1000" spc="30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8" name="灯片编号占位符 3">
            <a:extLst>
              <a:ext uri="{FF2B5EF4-FFF2-40B4-BE49-F238E27FC236}">
                <a16:creationId xmlns:a16="http://schemas.microsoft.com/office/drawing/2014/main" id="{E7FEBF59-6C30-4635-BE70-BF65470DF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48326" y="6524196"/>
            <a:ext cx="573901" cy="365125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accent5">
                    <a:lumMod val="20000"/>
                    <a:lumOff val="80000"/>
                  </a:schemeClr>
                </a:solidFill>
                <a:latin typeface="+mn-lt"/>
              </a:defRPr>
            </a:lvl1pPr>
          </a:lstStyle>
          <a:p>
            <a:fld id="{229A13B8-2072-4C21-93AE-66EC587F01E5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59" name="圖片 5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7032" y="180854"/>
            <a:ext cx="3345248" cy="540000"/>
          </a:xfrm>
          <a:prstGeom prst="rect">
            <a:avLst/>
          </a:prstGeom>
        </p:spPr>
      </p:pic>
      <p:sp>
        <p:nvSpPr>
          <p:cNvPr id="12" name="标题 53">
            <a:extLst>
              <a:ext uri="{FF2B5EF4-FFF2-40B4-BE49-F238E27FC236}">
                <a16:creationId xmlns:a16="http://schemas.microsoft.com/office/drawing/2014/main" id="{39B3E825-095A-43B5-930D-EAD60EBE428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02007" y="183085"/>
            <a:ext cx="6971134" cy="523220"/>
          </a:xfrm>
          <a:prstGeom prst="rect">
            <a:avLst/>
          </a:prstGeom>
        </p:spPr>
        <p:txBody>
          <a:bodyPr bIns="0" anchor="ctr" anchorCtr="0">
            <a:noAutofit/>
          </a:bodyPr>
          <a:lstStyle>
            <a:lvl1pPr algn="l">
              <a:defRPr lang="zh-CN" altLang="en-US" sz="3200" b="1" kern="1200" spc="300" baseline="0" dirty="0">
                <a:solidFill>
                  <a:schemeClr val="tx2">
                    <a:lumMod val="50000"/>
                  </a:schemeClr>
                </a:solidFill>
                <a:latin typeface="+mj-lt"/>
                <a:ea typeface="微軟正黑體" panose="020B0604030504040204" pitchFamily="34" charset="-120"/>
                <a:cs typeface="+mn-cs"/>
              </a:defRPr>
            </a:lvl1pPr>
          </a:lstStyle>
          <a:p>
            <a:r>
              <a:rPr lang="zh-TW" altLang="en-US" dirty="0"/>
              <a:t>輸入標題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870825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图文-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矩形 50">
            <a:extLst>
              <a:ext uri="{FF2B5EF4-FFF2-40B4-BE49-F238E27FC236}">
                <a16:creationId xmlns:a16="http://schemas.microsoft.com/office/drawing/2014/main" id="{989EF782-C727-4B06-8DA7-CC0B67E48210}"/>
              </a:ext>
            </a:extLst>
          </p:cNvPr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7CBF2DD9-8775-4BBA-B02F-7313C992FECE}"/>
              </a:ext>
            </a:extLst>
          </p:cNvPr>
          <p:cNvCxnSpPr>
            <a:cxnSpLocks/>
          </p:cNvCxnSpPr>
          <p:nvPr/>
        </p:nvCxnSpPr>
        <p:spPr>
          <a:xfrm>
            <a:off x="660400" y="817563"/>
            <a:ext cx="108585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椭圆 51">
            <a:extLst>
              <a:ext uri="{FF2B5EF4-FFF2-40B4-BE49-F238E27FC236}">
                <a16:creationId xmlns:a16="http://schemas.microsoft.com/office/drawing/2014/main" id="{9BFCAD04-6F58-44AA-89E9-405C370DBBB6}"/>
              </a:ext>
            </a:extLst>
          </p:cNvPr>
          <p:cNvSpPr/>
          <p:nvPr/>
        </p:nvSpPr>
        <p:spPr>
          <a:xfrm>
            <a:off x="307394" y="147389"/>
            <a:ext cx="594613" cy="594613"/>
          </a:xfrm>
          <a:prstGeom prst="ellipse">
            <a:avLst/>
          </a:prstGeom>
          <a:solidFill>
            <a:srgbClr val="FFC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í$líḑé">
            <a:extLst>
              <a:ext uri="{FF2B5EF4-FFF2-40B4-BE49-F238E27FC236}">
                <a16:creationId xmlns:a16="http://schemas.microsoft.com/office/drawing/2014/main" id="{A0F52974-9DAD-4D90-97F1-7F5C55D8527B}"/>
              </a:ext>
            </a:extLst>
          </p:cNvPr>
          <p:cNvSpPr/>
          <p:nvPr/>
        </p:nvSpPr>
        <p:spPr bwMode="auto">
          <a:xfrm>
            <a:off x="1180545" y="2151500"/>
            <a:ext cx="4259651" cy="2868154"/>
          </a:xfrm>
          <a:custGeom>
            <a:avLst/>
            <a:gdLst>
              <a:gd name="T0" fmla="*/ 1203 w 1203"/>
              <a:gd name="T1" fmla="*/ 773 h 810"/>
              <a:gd name="T2" fmla="*/ 1176 w 1203"/>
              <a:gd name="T3" fmla="*/ 810 h 810"/>
              <a:gd name="T4" fmla="*/ 28 w 1203"/>
              <a:gd name="T5" fmla="*/ 810 h 810"/>
              <a:gd name="T6" fmla="*/ 0 w 1203"/>
              <a:gd name="T7" fmla="*/ 773 h 810"/>
              <a:gd name="T8" fmla="*/ 0 w 1203"/>
              <a:gd name="T9" fmla="*/ 37 h 810"/>
              <a:gd name="T10" fmla="*/ 28 w 1203"/>
              <a:gd name="T11" fmla="*/ 0 h 810"/>
              <a:gd name="T12" fmla="*/ 1176 w 1203"/>
              <a:gd name="T13" fmla="*/ 0 h 810"/>
              <a:gd name="T14" fmla="*/ 1203 w 1203"/>
              <a:gd name="T15" fmla="*/ 37 h 810"/>
              <a:gd name="T16" fmla="*/ 1203 w 1203"/>
              <a:gd name="T17" fmla="*/ 773 h 8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03" h="810">
                <a:moveTo>
                  <a:pt x="1203" y="773"/>
                </a:moveTo>
                <a:cubicBezTo>
                  <a:pt x="1203" y="794"/>
                  <a:pt x="1191" y="810"/>
                  <a:pt x="1176" y="810"/>
                </a:cubicBezTo>
                <a:cubicBezTo>
                  <a:pt x="28" y="810"/>
                  <a:pt x="28" y="810"/>
                  <a:pt x="28" y="810"/>
                </a:cubicBezTo>
                <a:cubicBezTo>
                  <a:pt x="12" y="810"/>
                  <a:pt x="0" y="794"/>
                  <a:pt x="0" y="773"/>
                </a:cubicBezTo>
                <a:cubicBezTo>
                  <a:pt x="0" y="37"/>
                  <a:pt x="0" y="37"/>
                  <a:pt x="0" y="37"/>
                </a:cubicBezTo>
                <a:cubicBezTo>
                  <a:pt x="0" y="16"/>
                  <a:pt x="12" y="0"/>
                  <a:pt x="28" y="0"/>
                </a:cubicBezTo>
                <a:cubicBezTo>
                  <a:pt x="1176" y="0"/>
                  <a:pt x="1176" y="0"/>
                  <a:pt x="1176" y="0"/>
                </a:cubicBezTo>
                <a:cubicBezTo>
                  <a:pt x="1191" y="0"/>
                  <a:pt x="1203" y="16"/>
                  <a:pt x="1203" y="37"/>
                </a:cubicBezTo>
                <a:lnTo>
                  <a:pt x="1203" y="773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58" name="íṣlîḓé">
            <a:extLst>
              <a:ext uri="{FF2B5EF4-FFF2-40B4-BE49-F238E27FC236}">
                <a16:creationId xmlns:a16="http://schemas.microsoft.com/office/drawing/2014/main" id="{1DFE8600-0515-41AE-BC77-6547E7683F01}"/>
              </a:ext>
            </a:extLst>
          </p:cNvPr>
          <p:cNvSpPr/>
          <p:nvPr/>
        </p:nvSpPr>
        <p:spPr bwMode="auto">
          <a:xfrm>
            <a:off x="419224" y="5041796"/>
            <a:ext cx="5746526" cy="141364"/>
          </a:xfrm>
          <a:custGeom>
            <a:avLst/>
            <a:gdLst>
              <a:gd name="T0" fmla="*/ 10 w 1623"/>
              <a:gd name="T1" fmla="*/ 6 h 40"/>
              <a:gd name="T2" fmla="*/ 71 w 1623"/>
              <a:gd name="T3" fmla="*/ 40 h 40"/>
              <a:gd name="T4" fmla="*/ 1560 w 1623"/>
              <a:gd name="T5" fmla="*/ 40 h 40"/>
              <a:gd name="T6" fmla="*/ 1623 w 1623"/>
              <a:gd name="T7" fmla="*/ 13 h 40"/>
              <a:gd name="T8" fmla="*/ 1623 w 1623"/>
              <a:gd name="T9" fmla="*/ 0 h 40"/>
              <a:gd name="T10" fmla="*/ 10 w 1623"/>
              <a:gd name="T11" fmla="*/ 6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23" h="40">
                <a:moveTo>
                  <a:pt x="10" y="6"/>
                </a:moveTo>
                <a:cubicBezTo>
                  <a:pt x="10" y="6"/>
                  <a:pt x="0" y="24"/>
                  <a:pt x="71" y="40"/>
                </a:cubicBezTo>
                <a:cubicBezTo>
                  <a:pt x="1560" y="40"/>
                  <a:pt x="1560" y="40"/>
                  <a:pt x="1560" y="40"/>
                </a:cubicBezTo>
                <a:cubicBezTo>
                  <a:pt x="1560" y="40"/>
                  <a:pt x="1610" y="37"/>
                  <a:pt x="1623" y="13"/>
                </a:cubicBezTo>
                <a:cubicBezTo>
                  <a:pt x="1623" y="0"/>
                  <a:pt x="1623" y="0"/>
                  <a:pt x="1623" y="0"/>
                </a:cubicBezTo>
                <a:lnTo>
                  <a:pt x="10" y="6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59" name="íŝ1íďê">
            <a:extLst>
              <a:ext uri="{FF2B5EF4-FFF2-40B4-BE49-F238E27FC236}">
                <a16:creationId xmlns:a16="http://schemas.microsoft.com/office/drawing/2014/main" id="{FBDCBAB7-3B07-41EE-B93E-D6BE0773686B}"/>
              </a:ext>
            </a:extLst>
          </p:cNvPr>
          <p:cNvSpPr/>
          <p:nvPr/>
        </p:nvSpPr>
        <p:spPr bwMode="auto">
          <a:xfrm>
            <a:off x="451584" y="4927682"/>
            <a:ext cx="5724385" cy="177131"/>
          </a:xfrm>
          <a:custGeom>
            <a:avLst/>
            <a:gdLst>
              <a:gd name="T0" fmla="*/ 1 w 1617"/>
              <a:gd name="T1" fmla="*/ 0 h 50"/>
              <a:gd name="T2" fmla="*/ 1615 w 1617"/>
              <a:gd name="T3" fmla="*/ 0 h 50"/>
              <a:gd name="T4" fmla="*/ 1615 w 1617"/>
              <a:gd name="T5" fmla="*/ 41 h 50"/>
              <a:gd name="T6" fmla="*/ 1598 w 1617"/>
              <a:gd name="T7" fmla="*/ 46 h 50"/>
              <a:gd name="T8" fmla="*/ 17 w 1617"/>
              <a:gd name="T9" fmla="*/ 46 h 50"/>
              <a:gd name="T10" fmla="*/ 0 w 1617"/>
              <a:gd name="T11" fmla="*/ 40 h 50"/>
              <a:gd name="T12" fmla="*/ 1 w 1617"/>
              <a:gd name="T13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17" h="50">
                <a:moveTo>
                  <a:pt x="1" y="0"/>
                </a:moveTo>
                <a:cubicBezTo>
                  <a:pt x="1615" y="0"/>
                  <a:pt x="1615" y="0"/>
                  <a:pt x="1615" y="0"/>
                </a:cubicBezTo>
                <a:cubicBezTo>
                  <a:pt x="1615" y="41"/>
                  <a:pt x="1615" y="41"/>
                  <a:pt x="1615" y="41"/>
                </a:cubicBezTo>
                <a:cubicBezTo>
                  <a:pt x="1615" y="41"/>
                  <a:pt x="1617" y="47"/>
                  <a:pt x="1598" y="46"/>
                </a:cubicBezTo>
                <a:cubicBezTo>
                  <a:pt x="17" y="46"/>
                  <a:pt x="17" y="46"/>
                  <a:pt x="17" y="46"/>
                </a:cubicBezTo>
                <a:cubicBezTo>
                  <a:pt x="17" y="46"/>
                  <a:pt x="2" y="50"/>
                  <a:pt x="0" y="40"/>
                </a:cubicBezTo>
                <a:lnTo>
                  <a:pt x="1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wrap="square" lIns="91440" tIns="45720" rIns="91440" bIns="45720" anchor="ctr">
            <a:normAutofit fontScale="40000" lnSpcReduction="20000"/>
          </a:bodyPr>
          <a:lstStyle/>
          <a:p>
            <a:pPr algn="ctr"/>
            <a:endParaRPr/>
          </a:p>
        </p:txBody>
      </p:sp>
      <p:sp>
        <p:nvSpPr>
          <p:cNvPr id="103" name="ïšlîḍê">
            <a:extLst>
              <a:ext uri="{FF2B5EF4-FFF2-40B4-BE49-F238E27FC236}">
                <a16:creationId xmlns:a16="http://schemas.microsoft.com/office/drawing/2014/main" id="{D7EF121D-D01E-4023-9E8A-8A5208F89B89}"/>
              </a:ext>
            </a:extLst>
          </p:cNvPr>
          <p:cNvSpPr/>
          <p:nvPr/>
        </p:nvSpPr>
        <p:spPr bwMode="auto">
          <a:xfrm>
            <a:off x="5690563" y="5002622"/>
            <a:ext cx="212897" cy="20438"/>
          </a:xfrm>
          <a:custGeom>
            <a:avLst/>
            <a:gdLst>
              <a:gd name="T0" fmla="*/ 60 w 60"/>
              <a:gd name="T1" fmla="*/ 3 h 6"/>
              <a:gd name="T2" fmla="*/ 57 w 60"/>
              <a:gd name="T3" fmla="*/ 6 h 6"/>
              <a:gd name="T4" fmla="*/ 3 w 60"/>
              <a:gd name="T5" fmla="*/ 6 h 6"/>
              <a:gd name="T6" fmla="*/ 0 w 60"/>
              <a:gd name="T7" fmla="*/ 3 h 6"/>
              <a:gd name="T8" fmla="*/ 0 w 60"/>
              <a:gd name="T9" fmla="*/ 3 h 6"/>
              <a:gd name="T10" fmla="*/ 3 w 60"/>
              <a:gd name="T11" fmla="*/ 0 h 6"/>
              <a:gd name="T12" fmla="*/ 57 w 60"/>
              <a:gd name="T13" fmla="*/ 0 h 6"/>
              <a:gd name="T14" fmla="*/ 60 w 60"/>
              <a:gd name="T15" fmla="*/ 3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0" h="6">
                <a:moveTo>
                  <a:pt x="60" y="3"/>
                </a:moveTo>
                <a:cubicBezTo>
                  <a:pt x="60" y="5"/>
                  <a:pt x="59" y="6"/>
                  <a:pt x="57" y="6"/>
                </a:cubicBezTo>
                <a:cubicBezTo>
                  <a:pt x="3" y="6"/>
                  <a:pt x="3" y="6"/>
                  <a:pt x="3" y="6"/>
                </a:cubicBezTo>
                <a:cubicBezTo>
                  <a:pt x="1" y="6"/>
                  <a:pt x="0" y="5"/>
                  <a:pt x="0" y="3"/>
                </a:cubicBezTo>
                <a:cubicBezTo>
                  <a:pt x="0" y="3"/>
                  <a:pt x="0" y="3"/>
                  <a:pt x="0" y="3"/>
                </a:cubicBezTo>
                <a:cubicBezTo>
                  <a:pt x="0" y="2"/>
                  <a:pt x="1" y="0"/>
                  <a:pt x="3" y="0"/>
                </a:cubicBezTo>
                <a:cubicBezTo>
                  <a:pt x="57" y="0"/>
                  <a:pt x="57" y="0"/>
                  <a:pt x="57" y="0"/>
                </a:cubicBezTo>
                <a:cubicBezTo>
                  <a:pt x="59" y="0"/>
                  <a:pt x="60" y="2"/>
                  <a:pt x="60" y="3"/>
                </a:cubicBezTo>
                <a:close/>
              </a:path>
            </a:pathLst>
          </a:custGeom>
          <a:solidFill>
            <a:srgbClr val="152C34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104" name="íŝľîḑê">
            <a:extLst>
              <a:ext uri="{FF2B5EF4-FFF2-40B4-BE49-F238E27FC236}">
                <a16:creationId xmlns:a16="http://schemas.microsoft.com/office/drawing/2014/main" id="{1EC477FC-8F57-4582-A9F7-DDF560D83BFF}"/>
              </a:ext>
            </a:extLst>
          </p:cNvPr>
          <p:cNvSpPr/>
          <p:nvPr/>
        </p:nvSpPr>
        <p:spPr>
          <a:xfrm>
            <a:off x="2981790" y="4886774"/>
            <a:ext cx="621394" cy="115848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106" name="图片占位符 105">
            <a:extLst>
              <a:ext uri="{FF2B5EF4-FFF2-40B4-BE49-F238E27FC236}">
                <a16:creationId xmlns:a16="http://schemas.microsoft.com/office/drawing/2014/main" id="{C27BD3EC-DE9D-4497-87F6-067CA1DBBC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350863" y="2306491"/>
            <a:ext cx="3932640" cy="2427031"/>
          </a:xfrm>
          <a:custGeom>
            <a:avLst/>
            <a:gdLst>
              <a:gd name="connsiteX0" fmla="*/ 0 w 3932640"/>
              <a:gd name="connsiteY0" fmla="*/ 0 h 2427031"/>
              <a:gd name="connsiteX1" fmla="*/ 3932640 w 3932640"/>
              <a:gd name="connsiteY1" fmla="*/ 0 h 2427031"/>
              <a:gd name="connsiteX2" fmla="*/ 3932640 w 3932640"/>
              <a:gd name="connsiteY2" fmla="*/ 2427031 h 2427031"/>
              <a:gd name="connsiteX3" fmla="*/ 0 w 3932640"/>
              <a:gd name="connsiteY3" fmla="*/ 2427031 h 2427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32640" h="2427031">
                <a:moveTo>
                  <a:pt x="0" y="0"/>
                </a:moveTo>
                <a:lnTo>
                  <a:pt x="3932640" y="0"/>
                </a:lnTo>
                <a:lnTo>
                  <a:pt x="3932640" y="2427031"/>
                </a:lnTo>
                <a:lnTo>
                  <a:pt x="0" y="242703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zh-TW" altLang="en-US"/>
              <a:t>按一下圖示以新增圖片</a:t>
            </a:r>
            <a:endParaRPr lang="zh-CN" altLang="en-US"/>
          </a:p>
        </p:txBody>
      </p:sp>
      <p:sp>
        <p:nvSpPr>
          <p:cNvPr id="105" name="文本框 55">
            <a:extLst>
              <a:ext uri="{FF2B5EF4-FFF2-40B4-BE49-F238E27FC236}">
                <a16:creationId xmlns:a16="http://schemas.microsoft.com/office/drawing/2014/main" id="{602149BA-29CC-410A-9FCB-DD03DDED55B5}"/>
              </a:ext>
            </a:extLst>
          </p:cNvPr>
          <p:cNvSpPr txBox="1"/>
          <p:nvPr/>
        </p:nvSpPr>
        <p:spPr>
          <a:xfrm>
            <a:off x="566794" y="6603969"/>
            <a:ext cx="28520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spc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高效能計算與深度學習實驗室</a:t>
            </a:r>
            <a:endParaRPr lang="zh-CN" altLang="en-US" sz="1000" spc="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7" name="文本框 56">
            <a:extLst>
              <a:ext uri="{FF2B5EF4-FFF2-40B4-BE49-F238E27FC236}">
                <a16:creationId xmlns:a16="http://schemas.microsoft.com/office/drawing/2014/main" id="{C3C8DA35-E205-40AF-88E5-D74598B53A69}"/>
              </a:ext>
            </a:extLst>
          </p:cNvPr>
          <p:cNvSpPr txBox="1"/>
          <p:nvPr/>
        </p:nvSpPr>
        <p:spPr>
          <a:xfrm>
            <a:off x="6597353" y="6603969"/>
            <a:ext cx="42783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000" spc="3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National Taipei University of Technology</a:t>
            </a:r>
            <a:endParaRPr lang="zh-CN" altLang="en-US" sz="1000" spc="30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8" name="灯片编号占位符 3">
            <a:extLst>
              <a:ext uri="{FF2B5EF4-FFF2-40B4-BE49-F238E27FC236}">
                <a16:creationId xmlns:a16="http://schemas.microsoft.com/office/drawing/2014/main" id="{E7FEBF59-6C30-4635-BE70-BF65470DF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48326" y="6524196"/>
            <a:ext cx="573901" cy="365125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accent5">
                    <a:lumMod val="20000"/>
                    <a:lumOff val="80000"/>
                  </a:schemeClr>
                </a:solidFill>
                <a:latin typeface="+mn-lt"/>
              </a:defRPr>
            </a:lvl1pPr>
          </a:lstStyle>
          <a:p>
            <a:fld id="{229A13B8-2072-4C21-93AE-66EC587F01E5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109" name="圖片 10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7032" y="180854"/>
            <a:ext cx="3345248" cy="540000"/>
          </a:xfrm>
          <a:prstGeom prst="rect">
            <a:avLst/>
          </a:prstGeom>
        </p:spPr>
      </p:pic>
      <p:sp>
        <p:nvSpPr>
          <p:cNvPr id="17" name="标题 53">
            <a:extLst>
              <a:ext uri="{FF2B5EF4-FFF2-40B4-BE49-F238E27FC236}">
                <a16:creationId xmlns:a16="http://schemas.microsoft.com/office/drawing/2014/main" id="{967B3AA4-4BFA-4947-8A4E-5664732C707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02007" y="183085"/>
            <a:ext cx="6971134" cy="523220"/>
          </a:xfrm>
          <a:prstGeom prst="rect">
            <a:avLst/>
          </a:prstGeom>
        </p:spPr>
        <p:txBody>
          <a:bodyPr bIns="0" anchor="ctr" anchorCtr="0">
            <a:noAutofit/>
          </a:bodyPr>
          <a:lstStyle>
            <a:lvl1pPr algn="l">
              <a:defRPr lang="zh-CN" altLang="en-US" sz="3200" b="1" kern="1200" spc="300" baseline="0" dirty="0">
                <a:solidFill>
                  <a:schemeClr val="tx2">
                    <a:lumMod val="50000"/>
                  </a:schemeClr>
                </a:solidFill>
                <a:latin typeface="+mj-lt"/>
                <a:ea typeface="微軟正黑體" panose="020B0604030504040204" pitchFamily="34" charset="-120"/>
                <a:cs typeface="+mn-cs"/>
              </a:defRPr>
            </a:lvl1pPr>
          </a:lstStyle>
          <a:p>
            <a:r>
              <a:rPr lang="zh-TW" altLang="en-US" dirty="0"/>
              <a:t>輸入標題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346242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图文-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矩形 50">
            <a:extLst>
              <a:ext uri="{FF2B5EF4-FFF2-40B4-BE49-F238E27FC236}">
                <a16:creationId xmlns:a16="http://schemas.microsoft.com/office/drawing/2014/main" id="{989EF782-C727-4B06-8DA7-CC0B67E48210}"/>
              </a:ext>
            </a:extLst>
          </p:cNvPr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7CBF2DD9-8775-4BBA-B02F-7313C992FECE}"/>
              </a:ext>
            </a:extLst>
          </p:cNvPr>
          <p:cNvCxnSpPr>
            <a:cxnSpLocks/>
          </p:cNvCxnSpPr>
          <p:nvPr/>
        </p:nvCxnSpPr>
        <p:spPr>
          <a:xfrm>
            <a:off x="660400" y="817563"/>
            <a:ext cx="108585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椭圆 51">
            <a:extLst>
              <a:ext uri="{FF2B5EF4-FFF2-40B4-BE49-F238E27FC236}">
                <a16:creationId xmlns:a16="http://schemas.microsoft.com/office/drawing/2014/main" id="{9BFCAD04-6F58-44AA-89E9-405C370DBBB6}"/>
              </a:ext>
            </a:extLst>
          </p:cNvPr>
          <p:cNvSpPr/>
          <p:nvPr/>
        </p:nvSpPr>
        <p:spPr>
          <a:xfrm>
            <a:off x="307394" y="147389"/>
            <a:ext cx="594613" cy="594613"/>
          </a:xfrm>
          <a:prstGeom prst="ellipse">
            <a:avLst/>
          </a:prstGeom>
          <a:solidFill>
            <a:srgbClr val="FFC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椭圆 104">
            <a:extLst>
              <a:ext uri="{FF2B5EF4-FFF2-40B4-BE49-F238E27FC236}">
                <a16:creationId xmlns:a16="http://schemas.microsoft.com/office/drawing/2014/main" id="{76411F43-1953-4F3A-9076-4278E513F444}"/>
              </a:ext>
            </a:extLst>
          </p:cNvPr>
          <p:cNvSpPr/>
          <p:nvPr/>
        </p:nvSpPr>
        <p:spPr>
          <a:xfrm>
            <a:off x="4561974" y="1996260"/>
            <a:ext cx="3068052" cy="3068052"/>
          </a:xfrm>
          <a:prstGeom prst="ellipse">
            <a:avLst/>
          </a:prstGeom>
          <a:solidFill>
            <a:schemeClr val="bg1"/>
          </a:solidFill>
          <a:ln w="152400">
            <a:solidFill>
              <a:schemeClr val="bg1">
                <a:lumMod val="85000"/>
              </a:schemeClr>
            </a:solidFill>
          </a:ln>
          <a:effectLst>
            <a:outerShdw blurRad="7620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图片占位符 110">
            <a:extLst>
              <a:ext uri="{FF2B5EF4-FFF2-40B4-BE49-F238E27FC236}">
                <a16:creationId xmlns:a16="http://schemas.microsoft.com/office/drawing/2014/main" id="{41539D30-C3C5-4DB1-A299-1F017C85196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61974" y="1996260"/>
            <a:ext cx="3068052" cy="3068052"/>
          </a:xfrm>
          <a:custGeom>
            <a:avLst/>
            <a:gdLst>
              <a:gd name="connsiteX0" fmla="*/ 1534026 w 3068052"/>
              <a:gd name="connsiteY0" fmla="*/ 0 h 3068052"/>
              <a:gd name="connsiteX1" fmla="*/ 3068052 w 3068052"/>
              <a:gd name="connsiteY1" fmla="*/ 1534026 h 3068052"/>
              <a:gd name="connsiteX2" fmla="*/ 1534026 w 3068052"/>
              <a:gd name="connsiteY2" fmla="*/ 3068052 h 3068052"/>
              <a:gd name="connsiteX3" fmla="*/ 0 w 3068052"/>
              <a:gd name="connsiteY3" fmla="*/ 1534026 h 3068052"/>
              <a:gd name="connsiteX4" fmla="*/ 1534026 w 3068052"/>
              <a:gd name="connsiteY4" fmla="*/ 0 h 3068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68052" h="3068052">
                <a:moveTo>
                  <a:pt x="1534026" y="0"/>
                </a:moveTo>
                <a:cubicBezTo>
                  <a:pt x="2381245" y="0"/>
                  <a:pt x="3068052" y="686807"/>
                  <a:pt x="3068052" y="1534026"/>
                </a:cubicBezTo>
                <a:cubicBezTo>
                  <a:pt x="3068052" y="2381245"/>
                  <a:pt x="2381245" y="3068052"/>
                  <a:pt x="1534026" y="3068052"/>
                </a:cubicBezTo>
                <a:cubicBezTo>
                  <a:pt x="686807" y="3068052"/>
                  <a:pt x="0" y="2381245"/>
                  <a:pt x="0" y="1534026"/>
                </a:cubicBezTo>
                <a:cubicBezTo>
                  <a:pt x="0" y="686807"/>
                  <a:pt x="686807" y="0"/>
                  <a:pt x="1534026" y="0"/>
                </a:cubicBezTo>
                <a:close/>
              </a:path>
            </a:pathLst>
          </a:custGeom>
          <a:noFill/>
          <a:ln w="152400">
            <a:solidFill>
              <a:schemeClr val="bg2">
                <a:lumMod val="90000"/>
              </a:schemeClr>
            </a:solidFill>
          </a:ln>
          <a:effectLst>
            <a:innerShdw blurRad="635000">
              <a:schemeClr val="bg1">
                <a:lumMod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zh-CN" altLang="en-US" sz="1800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zh-TW" altLang="en-US"/>
              <a:t>按一下圖示以新增圖片</a:t>
            </a:r>
            <a:endParaRPr lang="zh-CN" altLang="en-US"/>
          </a:p>
        </p:txBody>
      </p:sp>
      <p:sp>
        <p:nvSpPr>
          <p:cNvPr id="112" name="弧形 111">
            <a:extLst>
              <a:ext uri="{FF2B5EF4-FFF2-40B4-BE49-F238E27FC236}">
                <a16:creationId xmlns:a16="http://schemas.microsoft.com/office/drawing/2014/main" id="{BCE049FC-8D1E-4231-AB16-FEB3F44D0CCF}"/>
              </a:ext>
            </a:extLst>
          </p:cNvPr>
          <p:cNvSpPr/>
          <p:nvPr/>
        </p:nvSpPr>
        <p:spPr>
          <a:xfrm>
            <a:off x="4219074" y="1653360"/>
            <a:ext cx="3753853" cy="3753853"/>
          </a:xfrm>
          <a:prstGeom prst="arc">
            <a:avLst>
              <a:gd name="adj1" fmla="val 16200000"/>
              <a:gd name="adj2" fmla="val 19455614"/>
            </a:avLst>
          </a:prstGeom>
          <a:ln w="50800" cap="rnd">
            <a:gradFill flip="none" rotWithShape="1">
              <a:gsLst>
                <a:gs pos="0">
                  <a:schemeClr val="tx2">
                    <a:lumMod val="20000"/>
                    <a:lumOff val="80000"/>
                    <a:alpha val="0"/>
                  </a:schemeClr>
                </a:gs>
                <a:gs pos="100000">
                  <a:schemeClr val="tx2">
                    <a:lumMod val="20000"/>
                    <a:lumOff val="80000"/>
                  </a:schemeClr>
                </a:gs>
              </a:gsLst>
              <a:lin ang="0" scaled="1"/>
              <a:tileRect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弧形 112">
            <a:extLst>
              <a:ext uri="{FF2B5EF4-FFF2-40B4-BE49-F238E27FC236}">
                <a16:creationId xmlns:a16="http://schemas.microsoft.com/office/drawing/2014/main" id="{D4164E2D-6793-46F4-AAA0-3410377F8AB1}"/>
              </a:ext>
            </a:extLst>
          </p:cNvPr>
          <p:cNvSpPr/>
          <p:nvPr/>
        </p:nvSpPr>
        <p:spPr>
          <a:xfrm>
            <a:off x="3799973" y="1234259"/>
            <a:ext cx="4592054" cy="4592054"/>
          </a:xfrm>
          <a:prstGeom prst="arc">
            <a:avLst>
              <a:gd name="adj1" fmla="val 21326323"/>
              <a:gd name="adj2" fmla="val 4417834"/>
            </a:avLst>
          </a:prstGeom>
          <a:ln w="50800" cap="rnd">
            <a:gradFill>
              <a:gsLst>
                <a:gs pos="0">
                  <a:schemeClr val="tx2">
                    <a:lumMod val="20000"/>
                    <a:lumOff val="80000"/>
                    <a:alpha val="0"/>
                  </a:schemeClr>
                </a:gs>
                <a:gs pos="100000">
                  <a:schemeClr val="tx2">
                    <a:lumMod val="20000"/>
                    <a:lumOff val="80000"/>
                  </a:schemeClr>
                </a:gs>
              </a:gsLst>
              <a:lin ang="5400000" scaled="1"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弧形 113">
            <a:extLst>
              <a:ext uri="{FF2B5EF4-FFF2-40B4-BE49-F238E27FC236}">
                <a16:creationId xmlns:a16="http://schemas.microsoft.com/office/drawing/2014/main" id="{E5348F3E-DF78-4F53-8563-3E4CF46F7303}"/>
              </a:ext>
            </a:extLst>
          </p:cNvPr>
          <p:cNvSpPr/>
          <p:nvPr/>
        </p:nvSpPr>
        <p:spPr>
          <a:xfrm>
            <a:off x="4390524" y="1824810"/>
            <a:ext cx="3410952" cy="3410952"/>
          </a:xfrm>
          <a:prstGeom prst="arc">
            <a:avLst>
              <a:gd name="adj1" fmla="val 20453589"/>
              <a:gd name="adj2" fmla="val 1326856"/>
            </a:avLst>
          </a:prstGeom>
          <a:ln w="50800" cap="rnd">
            <a:gradFill flip="none" rotWithShape="1">
              <a:gsLst>
                <a:gs pos="0">
                  <a:schemeClr val="tx2">
                    <a:lumMod val="20000"/>
                    <a:lumOff val="80000"/>
                    <a:alpha val="0"/>
                  </a:schemeClr>
                </a:gs>
                <a:gs pos="100000">
                  <a:schemeClr val="tx2">
                    <a:lumMod val="20000"/>
                    <a:lumOff val="80000"/>
                  </a:schemeClr>
                </a:gs>
              </a:gsLst>
              <a:lin ang="5400000" scaled="1"/>
              <a:tileRect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弧形 114">
            <a:extLst>
              <a:ext uri="{FF2B5EF4-FFF2-40B4-BE49-F238E27FC236}">
                <a16:creationId xmlns:a16="http://schemas.microsoft.com/office/drawing/2014/main" id="{CF37072D-9CC6-4296-A8D5-C54A07EBD2AD}"/>
              </a:ext>
            </a:extLst>
          </p:cNvPr>
          <p:cNvSpPr/>
          <p:nvPr/>
        </p:nvSpPr>
        <p:spPr>
          <a:xfrm>
            <a:off x="4304799" y="1739085"/>
            <a:ext cx="3582403" cy="3582403"/>
          </a:xfrm>
          <a:prstGeom prst="arc">
            <a:avLst>
              <a:gd name="adj1" fmla="val 2732978"/>
              <a:gd name="adj2" fmla="val 12989223"/>
            </a:avLst>
          </a:prstGeom>
          <a:ln w="50800" cap="rnd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accent1"/>
                </a:gs>
              </a:gsLst>
              <a:lin ang="13500000" scaled="1"/>
              <a:tileRect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弧形 115">
            <a:extLst>
              <a:ext uri="{FF2B5EF4-FFF2-40B4-BE49-F238E27FC236}">
                <a16:creationId xmlns:a16="http://schemas.microsoft.com/office/drawing/2014/main" id="{B6773614-0BD6-4A9D-A97B-CE2F1D9E11D8}"/>
              </a:ext>
            </a:extLst>
          </p:cNvPr>
          <p:cNvSpPr/>
          <p:nvPr/>
        </p:nvSpPr>
        <p:spPr>
          <a:xfrm>
            <a:off x="4095750" y="1530036"/>
            <a:ext cx="4000500" cy="4000500"/>
          </a:xfrm>
          <a:prstGeom prst="arc">
            <a:avLst>
              <a:gd name="adj1" fmla="val 7042663"/>
              <a:gd name="adj2" fmla="val 10787442"/>
            </a:avLst>
          </a:prstGeom>
          <a:ln w="50800" cap="rnd">
            <a:gradFill flip="none" rotWithShape="1">
              <a:gsLst>
                <a:gs pos="0">
                  <a:schemeClr val="tx2">
                    <a:lumMod val="20000"/>
                    <a:lumOff val="80000"/>
                    <a:alpha val="0"/>
                  </a:schemeClr>
                </a:gs>
                <a:gs pos="100000">
                  <a:schemeClr val="tx2">
                    <a:lumMod val="20000"/>
                    <a:lumOff val="80000"/>
                  </a:schemeClr>
                </a:gs>
              </a:gsLst>
              <a:lin ang="16200000" scaled="1"/>
              <a:tileRect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文本框 55">
            <a:extLst>
              <a:ext uri="{FF2B5EF4-FFF2-40B4-BE49-F238E27FC236}">
                <a16:creationId xmlns:a16="http://schemas.microsoft.com/office/drawing/2014/main" id="{602149BA-29CC-410A-9FCB-DD03DDED55B5}"/>
              </a:ext>
            </a:extLst>
          </p:cNvPr>
          <p:cNvSpPr txBox="1"/>
          <p:nvPr/>
        </p:nvSpPr>
        <p:spPr>
          <a:xfrm>
            <a:off x="566794" y="6603969"/>
            <a:ext cx="28520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spc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高效能計算與深度學習實驗室</a:t>
            </a:r>
            <a:endParaRPr lang="zh-CN" altLang="en-US" sz="1000" spc="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3" name="文本框 56">
            <a:extLst>
              <a:ext uri="{FF2B5EF4-FFF2-40B4-BE49-F238E27FC236}">
                <a16:creationId xmlns:a16="http://schemas.microsoft.com/office/drawing/2014/main" id="{C3C8DA35-E205-40AF-88E5-D74598B53A69}"/>
              </a:ext>
            </a:extLst>
          </p:cNvPr>
          <p:cNvSpPr txBox="1"/>
          <p:nvPr/>
        </p:nvSpPr>
        <p:spPr>
          <a:xfrm>
            <a:off x="6597353" y="6603969"/>
            <a:ext cx="42783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000" spc="3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National Taipei University of Technology</a:t>
            </a:r>
            <a:endParaRPr lang="zh-CN" altLang="en-US" sz="1000" spc="30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4" name="灯片编号占位符 3">
            <a:extLst>
              <a:ext uri="{FF2B5EF4-FFF2-40B4-BE49-F238E27FC236}">
                <a16:creationId xmlns:a16="http://schemas.microsoft.com/office/drawing/2014/main" id="{E7FEBF59-6C30-4635-BE70-BF65470DF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48326" y="6524196"/>
            <a:ext cx="573901" cy="365125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accent5">
                    <a:lumMod val="20000"/>
                    <a:lumOff val="80000"/>
                  </a:schemeClr>
                </a:solidFill>
                <a:latin typeface="+mn-lt"/>
              </a:defRPr>
            </a:lvl1pPr>
          </a:lstStyle>
          <a:p>
            <a:fld id="{229A13B8-2072-4C21-93AE-66EC587F01E5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106" name="圖片 10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7032" y="180854"/>
            <a:ext cx="3345248" cy="540000"/>
          </a:xfrm>
          <a:prstGeom prst="rect">
            <a:avLst/>
          </a:prstGeom>
        </p:spPr>
      </p:pic>
      <p:sp>
        <p:nvSpPr>
          <p:cNvPr id="18" name="标题 53">
            <a:extLst>
              <a:ext uri="{FF2B5EF4-FFF2-40B4-BE49-F238E27FC236}">
                <a16:creationId xmlns:a16="http://schemas.microsoft.com/office/drawing/2014/main" id="{CDFC19BE-F4E4-41AD-A7E6-061D50159C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02007" y="183085"/>
            <a:ext cx="6971134" cy="523220"/>
          </a:xfrm>
          <a:prstGeom prst="rect">
            <a:avLst/>
          </a:prstGeom>
        </p:spPr>
        <p:txBody>
          <a:bodyPr bIns="0" anchor="ctr" anchorCtr="0">
            <a:noAutofit/>
          </a:bodyPr>
          <a:lstStyle>
            <a:lvl1pPr algn="l">
              <a:defRPr lang="zh-CN" altLang="en-US" sz="3200" b="1" kern="1200" spc="300" baseline="0" dirty="0">
                <a:solidFill>
                  <a:schemeClr val="tx2">
                    <a:lumMod val="50000"/>
                  </a:schemeClr>
                </a:solidFill>
                <a:latin typeface="+mj-lt"/>
                <a:ea typeface="微軟正黑體" panose="020B0604030504040204" pitchFamily="34" charset="-120"/>
                <a:cs typeface="+mn-cs"/>
              </a:defRPr>
            </a:lvl1pPr>
          </a:lstStyle>
          <a:p>
            <a:r>
              <a:rPr lang="zh-TW" altLang="en-US" dirty="0"/>
              <a:t>輸入標題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130386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图文-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矩形 50">
            <a:extLst>
              <a:ext uri="{FF2B5EF4-FFF2-40B4-BE49-F238E27FC236}">
                <a16:creationId xmlns:a16="http://schemas.microsoft.com/office/drawing/2014/main" id="{989EF782-C727-4B06-8DA7-CC0B67E48210}"/>
              </a:ext>
            </a:extLst>
          </p:cNvPr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7CBF2DD9-8775-4BBA-B02F-7313C992FECE}"/>
              </a:ext>
            </a:extLst>
          </p:cNvPr>
          <p:cNvCxnSpPr>
            <a:cxnSpLocks/>
          </p:cNvCxnSpPr>
          <p:nvPr/>
        </p:nvCxnSpPr>
        <p:spPr>
          <a:xfrm>
            <a:off x="660400" y="817563"/>
            <a:ext cx="108585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椭圆 51">
            <a:extLst>
              <a:ext uri="{FF2B5EF4-FFF2-40B4-BE49-F238E27FC236}">
                <a16:creationId xmlns:a16="http://schemas.microsoft.com/office/drawing/2014/main" id="{9BFCAD04-6F58-44AA-89E9-405C370DBBB6}"/>
              </a:ext>
            </a:extLst>
          </p:cNvPr>
          <p:cNvSpPr/>
          <p:nvPr/>
        </p:nvSpPr>
        <p:spPr>
          <a:xfrm>
            <a:off x="307394" y="147389"/>
            <a:ext cx="594613" cy="594613"/>
          </a:xfrm>
          <a:prstGeom prst="ellipse">
            <a:avLst/>
          </a:prstGeom>
          <a:solidFill>
            <a:srgbClr val="FFC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图片占位符 109">
            <a:extLst>
              <a:ext uri="{FF2B5EF4-FFF2-40B4-BE49-F238E27FC236}">
                <a16:creationId xmlns:a16="http://schemas.microsoft.com/office/drawing/2014/main" id="{C43D8EDD-687E-4758-9349-A4F003D720E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73102" y="1403162"/>
            <a:ext cx="3002637" cy="1511374"/>
          </a:xfrm>
          <a:custGeom>
            <a:avLst/>
            <a:gdLst>
              <a:gd name="connsiteX0" fmla="*/ 0 w 3002637"/>
              <a:gd name="connsiteY0" fmla="*/ 0 h 1511374"/>
              <a:gd name="connsiteX1" fmla="*/ 3002637 w 3002637"/>
              <a:gd name="connsiteY1" fmla="*/ 0 h 1511374"/>
              <a:gd name="connsiteX2" fmla="*/ 3002637 w 3002637"/>
              <a:gd name="connsiteY2" fmla="*/ 1511374 h 1511374"/>
              <a:gd name="connsiteX3" fmla="*/ 0 w 3002637"/>
              <a:gd name="connsiteY3" fmla="*/ 1511374 h 1511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637" h="1511374">
                <a:moveTo>
                  <a:pt x="0" y="0"/>
                </a:moveTo>
                <a:lnTo>
                  <a:pt x="3002637" y="0"/>
                </a:lnTo>
                <a:lnTo>
                  <a:pt x="3002637" y="1511374"/>
                </a:lnTo>
                <a:lnTo>
                  <a:pt x="0" y="151137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zh-TW" altLang="en-US"/>
              <a:t>按一下圖示以新增圖片</a:t>
            </a:r>
            <a:endParaRPr lang="zh-CN" altLang="en-US"/>
          </a:p>
        </p:txBody>
      </p:sp>
      <p:sp>
        <p:nvSpPr>
          <p:cNvPr id="109" name="图片占位符 108">
            <a:extLst>
              <a:ext uri="{FF2B5EF4-FFF2-40B4-BE49-F238E27FC236}">
                <a16:creationId xmlns:a16="http://schemas.microsoft.com/office/drawing/2014/main" id="{7E01DD99-A022-4788-AC84-30AB6445FBE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594666" y="1403162"/>
            <a:ext cx="3002637" cy="1511374"/>
          </a:xfrm>
          <a:custGeom>
            <a:avLst/>
            <a:gdLst>
              <a:gd name="connsiteX0" fmla="*/ 0 w 3002637"/>
              <a:gd name="connsiteY0" fmla="*/ 0 h 1511374"/>
              <a:gd name="connsiteX1" fmla="*/ 3002637 w 3002637"/>
              <a:gd name="connsiteY1" fmla="*/ 0 h 1511374"/>
              <a:gd name="connsiteX2" fmla="*/ 3002637 w 3002637"/>
              <a:gd name="connsiteY2" fmla="*/ 1511374 h 1511374"/>
              <a:gd name="connsiteX3" fmla="*/ 0 w 3002637"/>
              <a:gd name="connsiteY3" fmla="*/ 1511374 h 1511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637" h="1511374">
                <a:moveTo>
                  <a:pt x="0" y="0"/>
                </a:moveTo>
                <a:lnTo>
                  <a:pt x="3002637" y="0"/>
                </a:lnTo>
                <a:lnTo>
                  <a:pt x="3002637" y="1511374"/>
                </a:lnTo>
                <a:lnTo>
                  <a:pt x="0" y="151137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zh-TW" altLang="en-US"/>
              <a:t>按一下圖示以新增圖片</a:t>
            </a:r>
            <a:endParaRPr lang="zh-CN" altLang="en-US"/>
          </a:p>
        </p:txBody>
      </p:sp>
      <p:sp>
        <p:nvSpPr>
          <p:cNvPr id="108" name="图片占位符 107">
            <a:extLst>
              <a:ext uri="{FF2B5EF4-FFF2-40B4-BE49-F238E27FC236}">
                <a16:creationId xmlns:a16="http://schemas.microsoft.com/office/drawing/2014/main" id="{9A22EE48-5664-4344-9903-5E16D53C043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516261" y="1403162"/>
            <a:ext cx="3002637" cy="1511374"/>
          </a:xfrm>
          <a:custGeom>
            <a:avLst/>
            <a:gdLst>
              <a:gd name="connsiteX0" fmla="*/ 0 w 3002637"/>
              <a:gd name="connsiteY0" fmla="*/ 0 h 1511374"/>
              <a:gd name="connsiteX1" fmla="*/ 3002637 w 3002637"/>
              <a:gd name="connsiteY1" fmla="*/ 0 h 1511374"/>
              <a:gd name="connsiteX2" fmla="*/ 3002637 w 3002637"/>
              <a:gd name="connsiteY2" fmla="*/ 1511374 h 1511374"/>
              <a:gd name="connsiteX3" fmla="*/ 0 w 3002637"/>
              <a:gd name="connsiteY3" fmla="*/ 1511374 h 1511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637" h="1511374">
                <a:moveTo>
                  <a:pt x="0" y="0"/>
                </a:moveTo>
                <a:lnTo>
                  <a:pt x="3002637" y="0"/>
                </a:lnTo>
                <a:lnTo>
                  <a:pt x="3002637" y="1511374"/>
                </a:lnTo>
                <a:lnTo>
                  <a:pt x="0" y="151137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zh-TW" altLang="en-US"/>
              <a:t>按一下圖示以新增圖片</a:t>
            </a:r>
            <a:endParaRPr lang="zh-CN" altLang="en-US"/>
          </a:p>
        </p:txBody>
      </p:sp>
      <p:sp>
        <p:nvSpPr>
          <p:cNvPr id="55" name="文本框 55">
            <a:extLst>
              <a:ext uri="{FF2B5EF4-FFF2-40B4-BE49-F238E27FC236}">
                <a16:creationId xmlns:a16="http://schemas.microsoft.com/office/drawing/2014/main" id="{602149BA-29CC-410A-9FCB-DD03DDED55B5}"/>
              </a:ext>
            </a:extLst>
          </p:cNvPr>
          <p:cNvSpPr txBox="1"/>
          <p:nvPr/>
        </p:nvSpPr>
        <p:spPr>
          <a:xfrm>
            <a:off x="566794" y="6603969"/>
            <a:ext cx="28520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spc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高效能計算與深度學習實驗室</a:t>
            </a:r>
            <a:endParaRPr lang="zh-CN" altLang="en-US" sz="1000" spc="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文本框 56">
            <a:extLst>
              <a:ext uri="{FF2B5EF4-FFF2-40B4-BE49-F238E27FC236}">
                <a16:creationId xmlns:a16="http://schemas.microsoft.com/office/drawing/2014/main" id="{C3C8DA35-E205-40AF-88E5-D74598B53A69}"/>
              </a:ext>
            </a:extLst>
          </p:cNvPr>
          <p:cNvSpPr txBox="1"/>
          <p:nvPr/>
        </p:nvSpPr>
        <p:spPr>
          <a:xfrm>
            <a:off x="6597353" y="6603969"/>
            <a:ext cx="42783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000" spc="3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National Taipei University of Technology</a:t>
            </a:r>
            <a:endParaRPr lang="zh-CN" altLang="en-US" sz="1000" spc="30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9" name="灯片编号占位符 3">
            <a:extLst>
              <a:ext uri="{FF2B5EF4-FFF2-40B4-BE49-F238E27FC236}">
                <a16:creationId xmlns:a16="http://schemas.microsoft.com/office/drawing/2014/main" id="{E7FEBF59-6C30-4635-BE70-BF65470DF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48326" y="6524196"/>
            <a:ext cx="573901" cy="365125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accent5">
                    <a:lumMod val="20000"/>
                    <a:lumOff val="80000"/>
                  </a:schemeClr>
                </a:solidFill>
                <a:latin typeface="+mn-lt"/>
              </a:defRPr>
            </a:lvl1pPr>
          </a:lstStyle>
          <a:p>
            <a:fld id="{229A13B8-2072-4C21-93AE-66EC587F01E5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103" name="圖片 10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7032" y="180854"/>
            <a:ext cx="3345248" cy="540000"/>
          </a:xfrm>
          <a:prstGeom prst="rect">
            <a:avLst/>
          </a:prstGeom>
        </p:spPr>
      </p:pic>
      <p:sp>
        <p:nvSpPr>
          <p:cNvPr id="12" name="标题 53">
            <a:extLst>
              <a:ext uri="{FF2B5EF4-FFF2-40B4-BE49-F238E27FC236}">
                <a16:creationId xmlns:a16="http://schemas.microsoft.com/office/drawing/2014/main" id="{3F87BB02-A761-407E-9D3E-DF69396A3E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02007" y="183085"/>
            <a:ext cx="6971134" cy="523220"/>
          </a:xfrm>
          <a:prstGeom prst="rect">
            <a:avLst/>
          </a:prstGeom>
        </p:spPr>
        <p:txBody>
          <a:bodyPr bIns="0" anchor="ctr" anchorCtr="0">
            <a:noAutofit/>
          </a:bodyPr>
          <a:lstStyle>
            <a:lvl1pPr algn="l">
              <a:defRPr lang="zh-CN" altLang="en-US" sz="3200" b="1" kern="1200" spc="300" baseline="0" dirty="0">
                <a:solidFill>
                  <a:schemeClr val="tx2">
                    <a:lumMod val="50000"/>
                  </a:schemeClr>
                </a:solidFill>
                <a:latin typeface="+mj-lt"/>
                <a:ea typeface="微軟正黑體" panose="020B0604030504040204" pitchFamily="34" charset="-120"/>
                <a:cs typeface="+mn-cs"/>
              </a:defRPr>
            </a:lvl1pPr>
          </a:lstStyle>
          <a:p>
            <a:r>
              <a:rPr lang="zh-TW" altLang="en-US" dirty="0"/>
              <a:t>輸入標題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778572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wdUpDi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/>
          <p:cNvPicPr>
            <a:picLocks noChangeAspect="1"/>
          </p:cNvPicPr>
          <p:nvPr/>
        </p:nvPicPr>
        <p:blipFill rotWithShape="1">
          <a:blip r:embed="rId18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527"/>
          <a:stretch/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E72E908C-0D78-4613-9421-372EB6E6E01D}"/>
              </a:ext>
            </a:extLst>
          </p:cNvPr>
          <p:cNvSpPr/>
          <p:nvPr/>
        </p:nvSpPr>
        <p:spPr>
          <a:xfrm>
            <a:off x="0" y="-1"/>
            <a:ext cx="12192000" cy="6858000"/>
          </a:xfrm>
          <a:prstGeom prst="rect">
            <a:avLst/>
          </a:prstGeom>
          <a:gradFill>
            <a:gsLst>
              <a:gs pos="0">
                <a:schemeClr val="bg1">
                  <a:alpha val="80000"/>
                </a:schemeClr>
              </a:gs>
              <a:gs pos="100000">
                <a:schemeClr val="bg1">
                  <a:alpha val="50000"/>
                </a:schemeClr>
              </a:gs>
            </a:gsLst>
            <a:lin ang="5400000" scaled="1"/>
          </a:gradFill>
          <a:ln w="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lt"/>
            </a:endParaRPr>
          </a:p>
        </p:txBody>
      </p:sp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B6B6805-A9E5-4E42-B886-075F8ED8A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EDA6912-113F-4B2C-980C-1DFFB0D305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8C6EDE-55B9-45CA-9828-40043905A4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BE2233-E6D1-471C-94ED-345F3B6B1264}" type="datetimeFigureOut">
              <a:rPr lang="zh-TW" altLang="en-US" smtClean="0"/>
              <a:t>2025/2/5</a:t>
            </a:fld>
            <a:endParaRPr lang="zh-TW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E0E01F-B318-4B9F-B17B-9292F81DCC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7D1C6C-9458-48B8-9873-30394479E0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229A13B8-2072-4C21-93AE-66EC587F01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6133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48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EEA9E2C0-670B-45C3-849B-04B40690CAEB}"/>
              </a:ext>
            </a:extLst>
          </p:cNvPr>
          <p:cNvSpPr txBox="1"/>
          <p:nvPr/>
        </p:nvSpPr>
        <p:spPr>
          <a:xfrm>
            <a:off x="4030133" y="5571067"/>
            <a:ext cx="41317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蔡易熾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701F3ECA-0194-4CDF-BA37-91AD3B114E96}"/>
              </a:ext>
            </a:extLst>
          </p:cNvPr>
          <p:cNvSpPr txBox="1"/>
          <p:nvPr/>
        </p:nvSpPr>
        <p:spPr>
          <a:xfrm>
            <a:off x="0" y="4289968"/>
            <a:ext cx="1219199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3600" dirty="0"/>
              <a:t>Wearable Electro-Phonocardiography Device for Cardiovascular Disease Monitoring</a:t>
            </a:r>
            <a:endParaRPr lang="zh-TW" altLang="en-US" sz="3600" dirty="0"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5654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內容版面配置區 8">
            <a:extLst>
              <a:ext uri="{FF2B5EF4-FFF2-40B4-BE49-F238E27FC236}">
                <a16:creationId xmlns:a16="http://schemas.microsoft.com/office/drawing/2014/main" id="{8265A616-96F3-4773-85C4-4A41A666490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04A437D4-DE96-4E90-B32D-2ED4B3CCA3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02007" y="260029"/>
            <a:ext cx="599394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</a:t>
            </a:r>
            <a:r>
              <a:rPr lang="zh-TW" altLang="en-US" sz="1800" b="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zh-TW" sz="1800" b="0" dirty="0">
                <a:solidFill>
                  <a:schemeClr val="tx1"/>
                </a:solidFill>
                <a:latin typeface="Arial" panose="020B0604020202020204" pitchFamily="34" charset="0"/>
              </a:rPr>
              <a:t>CVD</a:t>
            </a:r>
            <a:r>
              <a: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issue that needs to be resolved</a:t>
            </a:r>
          </a:p>
        </p:txBody>
      </p:sp>
    </p:spTree>
    <p:extLst>
      <p:ext uri="{BB962C8B-B14F-4D97-AF65-F5344CB8AC3E}">
        <p14:creationId xmlns:p14="http://schemas.microsoft.com/office/powerpoint/2010/main" val="84430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E1A8D5D2-AF1E-4731-B711-FA282B63764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38165CFA-FBA8-4F6C-B5D8-A2955BBD1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2006" y="183085"/>
            <a:ext cx="7267435" cy="523220"/>
          </a:xfrm>
        </p:spPr>
        <p:txBody>
          <a:bodyPr/>
          <a:lstStyle/>
          <a:p>
            <a:r>
              <a:rPr lang="en-US" altLang="zh-TW" dirty="0"/>
              <a:t>GPU </a:t>
            </a:r>
            <a:r>
              <a:rPr lang="zh-TW" altLang="en-US" dirty="0"/>
              <a:t>嵌入式系統</a:t>
            </a:r>
            <a:r>
              <a:rPr lang="en-US" altLang="zh-TW" dirty="0"/>
              <a:t>Jetson TX2 </a:t>
            </a:r>
            <a:r>
              <a:rPr lang="zh-TW" altLang="en-US" dirty="0"/>
              <a:t>實作</a:t>
            </a:r>
          </a:p>
        </p:txBody>
      </p:sp>
    </p:spTree>
    <p:extLst>
      <p:ext uri="{BB962C8B-B14F-4D97-AF65-F5344CB8AC3E}">
        <p14:creationId xmlns:p14="http://schemas.microsoft.com/office/powerpoint/2010/main" val="4104388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E1BA1C-6FF8-40C2-BDC3-DA5B0AD10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pc="-245" dirty="0"/>
              <a:t>GP</a:t>
            </a:r>
            <a:r>
              <a:rPr lang="en-US" altLang="zh-TW" spc="-254" dirty="0"/>
              <a:t>U</a:t>
            </a:r>
            <a:r>
              <a:rPr lang="en-US" altLang="zh-TW" spc="-210" dirty="0"/>
              <a:t> </a:t>
            </a:r>
            <a:r>
              <a:rPr lang="en-US" altLang="zh-TW" spc="-70" dirty="0"/>
              <a:t>T</a:t>
            </a:r>
            <a:r>
              <a:rPr lang="en-US" altLang="zh-TW" spc="-120" dirty="0"/>
              <a:t>e</a:t>
            </a:r>
            <a:r>
              <a:rPr lang="en-US" altLang="zh-TW" spc="-165" dirty="0"/>
              <a:t>chno</a:t>
            </a:r>
            <a:r>
              <a:rPr lang="en-US" altLang="zh-TW" spc="-80" dirty="0"/>
              <a:t>l</a:t>
            </a:r>
            <a:r>
              <a:rPr lang="en-US" altLang="zh-TW" spc="-170" dirty="0"/>
              <a:t>og</a:t>
            </a:r>
            <a:r>
              <a:rPr lang="en-US" altLang="zh-TW" spc="-120" dirty="0"/>
              <a:t>y  </a:t>
            </a:r>
            <a:r>
              <a:rPr lang="en-US" altLang="zh-TW" spc="-125" dirty="0"/>
              <a:t>Conference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3626B6A-E6FF-4D0D-BC71-1A86A463AF8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50298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7150B2AA-1D99-411F-B1D8-426D01766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2007" y="183085"/>
            <a:ext cx="8338246" cy="523220"/>
          </a:xfrm>
        </p:spPr>
        <p:txBody>
          <a:bodyPr/>
          <a:lstStyle/>
          <a:p>
            <a:r>
              <a:rPr lang="en-US" altLang="zh-TW" dirty="0"/>
              <a:t>Embedded system,  Edge computing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A4461FA-6281-4C01-AD92-182DB6AD002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5716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327D64-81BE-414C-B830-3A0E6BAE9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pc="-285" dirty="0"/>
              <a:t>O</a:t>
            </a:r>
            <a:r>
              <a:rPr lang="en-US" altLang="zh-TW" spc="-229" dirty="0"/>
              <a:t>p</a:t>
            </a:r>
            <a:r>
              <a:rPr lang="en-US" altLang="zh-TW" spc="-145" dirty="0"/>
              <a:t>e</a:t>
            </a:r>
            <a:r>
              <a:rPr lang="en-US" altLang="zh-TW" spc="-100" dirty="0"/>
              <a:t>r</a:t>
            </a:r>
            <a:r>
              <a:rPr lang="en-US" altLang="zh-TW" spc="-170" dirty="0"/>
              <a:t>a</a:t>
            </a:r>
            <a:r>
              <a:rPr lang="en-US" altLang="zh-TW" spc="-90" dirty="0"/>
              <a:t>t</a:t>
            </a:r>
            <a:r>
              <a:rPr lang="en-US" altLang="zh-TW" spc="-114" dirty="0"/>
              <a:t>i</a:t>
            </a:r>
            <a:r>
              <a:rPr lang="en-US" altLang="zh-TW" spc="-229" dirty="0"/>
              <a:t>n</a:t>
            </a:r>
            <a:r>
              <a:rPr lang="en-US" altLang="zh-TW" spc="-180" dirty="0"/>
              <a:t>g</a:t>
            </a:r>
            <a:r>
              <a:rPr lang="en-US" altLang="zh-TW" spc="-229" dirty="0"/>
              <a:t> </a:t>
            </a:r>
            <a:r>
              <a:rPr lang="en-US" altLang="zh-TW" spc="-40" dirty="0"/>
              <a:t>s</a:t>
            </a:r>
            <a:r>
              <a:rPr lang="en-US" altLang="zh-TW" spc="-175" dirty="0"/>
              <a:t>y</a:t>
            </a:r>
            <a:r>
              <a:rPr lang="en-US" altLang="zh-TW" spc="-40" dirty="0"/>
              <a:t>s</a:t>
            </a:r>
            <a:r>
              <a:rPr lang="en-US" altLang="zh-TW" spc="-90" dirty="0"/>
              <a:t>t</a:t>
            </a:r>
            <a:r>
              <a:rPr lang="en-US" altLang="zh-TW" spc="-160" dirty="0"/>
              <a:t>e</a:t>
            </a:r>
            <a:r>
              <a:rPr lang="en-US" altLang="zh-TW" spc="-250" dirty="0"/>
              <a:t>m</a:t>
            </a:r>
            <a:r>
              <a:rPr lang="en-US" altLang="zh-TW" spc="-240" dirty="0"/>
              <a:t> </a:t>
            </a:r>
            <a:r>
              <a:rPr lang="en-US" altLang="zh-TW" spc="-45" dirty="0"/>
              <a:t>-  </a:t>
            </a:r>
            <a:r>
              <a:rPr lang="en-US" altLang="zh-TW" spc="-10" dirty="0"/>
              <a:t>L</a:t>
            </a:r>
            <a:r>
              <a:rPr lang="en-US" altLang="zh-TW" spc="-110" dirty="0"/>
              <a:t>i</a:t>
            </a:r>
            <a:r>
              <a:rPr lang="en-US" altLang="zh-TW" spc="-235" dirty="0"/>
              <a:t>n</a:t>
            </a:r>
            <a:r>
              <a:rPr lang="en-US" altLang="zh-TW" spc="-195" dirty="0"/>
              <a:t>ux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1F718F7-CE5C-4C3B-ABB8-3398CB96333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192636"/>
      </p:ext>
    </p:extLst>
  </p:cSld>
  <p:clrMapOvr>
    <a:masterClrMapping/>
  </p:clrMapOvr>
</p:sld>
</file>

<file path=ppt/theme/theme1.xml><?xml version="1.0" encoding="utf-8"?>
<a:theme xmlns:a="http://schemas.openxmlformats.org/drawingml/2006/main" name="LAB414-1_new">
  <a:themeElements>
    <a:clrScheme name="民大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0E66AE"/>
      </a:accent1>
      <a:accent2>
        <a:srgbClr val="00BF76"/>
      </a:accent2>
      <a:accent3>
        <a:srgbClr val="08DA76"/>
      </a:accent3>
      <a:accent4>
        <a:srgbClr val="11B797"/>
      </a:accent4>
      <a:accent5>
        <a:srgbClr val="1A7C77"/>
      </a:accent5>
      <a:accent6>
        <a:srgbClr val="08996C"/>
      </a:accent6>
      <a:hlink>
        <a:srgbClr val="0E66AE"/>
      </a:hlink>
      <a:folHlink>
        <a:srgbClr val="BFBFBF"/>
      </a:folHlink>
    </a:clrScheme>
    <a:fontScheme name="自定义 2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LAB414-1_new" id="{3214DDD2-4F38-45D6-8199-4E99D9838FF0}" vid="{21769A30-F5A1-4642-BDAA-4B68D28C61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LAB414-1_new</Template>
  <TotalTime>25</TotalTime>
  <Words>38</Words>
  <Application>Microsoft Office PowerPoint</Application>
  <PresentationFormat>寬螢幕</PresentationFormat>
  <Paragraphs>7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1" baseType="lpstr">
      <vt:lpstr>微软雅黑</vt:lpstr>
      <vt:lpstr>微軟正黑體</vt:lpstr>
      <vt:lpstr>Arial</vt:lpstr>
      <vt:lpstr>Times New Roman</vt:lpstr>
      <vt:lpstr>LAB414-1_new</vt:lpstr>
      <vt:lpstr>PowerPoint 簡報</vt:lpstr>
      <vt:lpstr>The CVD issue that needs to be resolved</vt:lpstr>
      <vt:lpstr>GPU 嵌入式系統Jetson TX2 實作</vt:lpstr>
      <vt:lpstr>GPU Technology  Conference</vt:lpstr>
      <vt:lpstr>Embedded system,  Edge computing</vt:lpstr>
      <vt:lpstr>Operating system -  Linux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蔡易熾</dc:creator>
  <cp:lastModifiedBy>蔡易熾</cp:lastModifiedBy>
  <cp:revision>6</cp:revision>
  <dcterms:created xsi:type="dcterms:W3CDTF">2024-10-19T07:33:18Z</dcterms:created>
  <dcterms:modified xsi:type="dcterms:W3CDTF">2025-02-05T08:36:48Z</dcterms:modified>
</cp:coreProperties>
</file>