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7" r:id="rId3"/>
    <p:sldId id="258" r:id="rId4"/>
    <p:sldId id="26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1888B-8298-46C2-8313-E534C0E80C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CA85AB-A34A-4DC1-9140-655B3B63BF8C}">
      <dgm:prSet phldrT="[文本]"/>
      <dgm:spPr/>
      <dgm:t>
        <a:bodyPr/>
        <a:lstStyle/>
        <a:p>
          <a:pPr algn="ctr"/>
          <a:r>
            <a:rPr lang="zh-CN" altLang="en-US" dirty="0"/>
            <a:t>城市废水水质预测平台功能结构图</a:t>
          </a:r>
        </a:p>
      </dgm:t>
    </dgm:pt>
    <dgm:pt modelId="{D3CD0AB2-5777-448B-A407-3F35832FE5F5}" type="parTrans" cxnId="{85173057-5589-44FE-8345-3B746E92F970}">
      <dgm:prSet/>
      <dgm:spPr/>
      <dgm:t>
        <a:bodyPr/>
        <a:lstStyle/>
        <a:p>
          <a:endParaRPr lang="zh-CN" altLang="en-US"/>
        </a:p>
      </dgm:t>
    </dgm:pt>
    <dgm:pt modelId="{5C34368E-FFB7-465D-AC5C-FA5739FAAB45}" type="sibTrans" cxnId="{85173057-5589-44FE-8345-3B746E92F970}">
      <dgm:prSet/>
      <dgm:spPr/>
      <dgm:t>
        <a:bodyPr/>
        <a:lstStyle/>
        <a:p>
          <a:endParaRPr lang="zh-CN" altLang="en-US"/>
        </a:p>
      </dgm:t>
    </dgm:pt>
    <dgm:pt modelId="{734CFDF0-5A29-416E-B293-B80851D9F62D}">
      <dgm:prSet phldrT="[文本]"/>
      <dgm:spPr/>
      <dgm:t>
        <a:bodyPr/>
        <a:lstStyle/>
        <a:p>
          <a:r>
            <a:rPr lang="zh-CN" altLang="en-US" dirty="0"/>
            <a:t>前端设计</a:t>
          </a:r>
        </a:p>
      </dgm:t>
    </dgm:pt>
    <dgm:pt modelId="{7EE3A3CC-40B4-4EEF-B4EB-7B76D3873779}" type="parTrans" cxnId="{CC589577-3F3F-4C49-A417-D0E55BBC650C}">
      <dgm:prSet/>
      <dgm:spPr/>
      <dgm:t>
        <a:bodyPr/>
        <a:lstStyle/>
        <a:p>
          <a:endParaRPr lang="zh-CN" altLang="en-US"/>
        </a:p>
      </dgm:t>
    </dgm:pt>
    <dgm:pt modelId="{4C08E839-50C8-4B65-9FFB-6371A01F1DA1}" type="sibTrans" cxnId="{CC589577-3F3F-4C49-A417-D0E55BBC650C}">
      <dgm:prSet/>
      <dgm:spPr/>
      <dgm:t>
        <a:bodyPr/>
        <a:lstStyle/>
        <a:p>
          <a:endParaRPr lang="zh-CN" altLang="en-US"/>
        </a:p>
      </dgm:t>
    </dgm:pt>
    <dgm:pt modelId="{4261302D-93A5-4112-B986-17EF2A94F27E}">
      <dgm:prSet phldrT="[文本]"/>
      <dgm:spPr/>
      <dgm:t>
        <a:bodyPr/>
        <a:lstStyle/>
        <a:p>
          <a:r>
            <a:rPr lang="zh-CN" altLang="en-US" dirty="0"/>
            <a:t>首页</a:t>
          </a:r>
        </a:p>
      </dgm:t>
    </dgm:pt>
    <dgm:pt modelId="{217E7D51-551A-4D4B-9A14-E6AC4486DDFA}" type="parTrans" cxnId="{DC145DD8-A2DB-4D12-9B71-3ACBA0F7EE6A}">
      <dgm:prSet/>
      <dgm:spPr/>
      <dgm:t>
        <a:bodyPr/>
        <a:lstStyle/>
        <a:p>
          <a:endParaRPr lang="zh-CN" altLang="en-US"/>
        </a:p>
      </dgm:t>
    </dgm:pt>
    <dgm:pt modelId="{1CF325F2-10D1-4565-8236-57AE2726F1D8}" type="sibTrans" cxnId="{DC145DD8-A2DB-4D12-9B71-3ACBA0F7EE6A}">
      <dgm:prSet/>
      <dgm:spPr/>
      <dgm:t>
        <a:bodyPr/>
        <a:lstStyle/>
        <a:p>
          <a:endParaRPr lang="zh-CN" altLang="en-US"/>
        </a:p>
      </dgm:t>
    </dgm:pt>
    <dgm:pt modelId="{1324CC22-A573-4430-90DF-A53980F2F356}">
      <dgm:prSet phldrT="[文本]"/>
      <dgm:spPr/>
      <dgm:t>
        <a:bodyPr/>
        <a:lstStyle/>
        <a:p>
          <a:r>
            <a:rPr lang="zh-CN" altLang="en-US" dirty="0"/>
            <a:t>后台管理</a:t>
          </a:r>
        </a:p>
      </dgm:t>
    </dgm:pt>
    <dgm:pt modelId="{622F77CE-CD60-42E4-89BE-04FBA6925C73}" type="parTrans" cxnId="{31E34E4B-FFE1-4DAE-9045-B7F7E74FCBC9}">
      <dgm:prSet/>
      <dgm:spPr/>
      <dgm:t>
        <a:bodyPr/>
        <a:lstStyle/>
        <a:p>
          <a:endParaRPr lang="zh-CN" altLang="en-US"/>
        </a:p>
      </dgm:t>
    </dgm:pt>
    <dgm:pt modelId="{B1065159-D7A0-4637-91B8-DC464AD3CEB2}" type="sibTrans" cxnId="{31E34E4B-FFE1-4DAE-9045-B7F7E74FCBC9}">
      <dgm:prSet/>
      <dgm:spPr/>
      <dgm:t>
        <a:bodyPr/>
        <a:lstStyle/>
        <a:p>
          <a:endParaRPr lang="zh-CN" altLang="en-US"/>
        </a:p>
      </dgm:t>
    </dgm:pt>
    <dgm:pt modelId="{6F6C03F6-AE3B-421B-82F2-D1A86C810274}">
      <dgm:prSet phldrT="[文本]"/>
      <dgm:spPr/>
      <dgm:t>
        <a:bodyPr/>
        <a:lstStyle/>
        <a:p>
          <a:r>
            <a:rPr lang="zh-CN" altLang="en-US" dirty="0"/>
            <a:t>模型构建</a:t>
          </a:r>
        </a:p>
      </dgm:t>
    </dgm:pt>
    <dgm:pt modelId="{54D0EF8E-8A39-4BF6-9CA8-52BA0D03D84F}" type="parTrans" cxnId="{4D150935-A6A8-4B9C-86F6-81A931EA8C9D}">
      <dgm:prSet/>
      <dgm:spPr/>
      <dgm:t>
        <a:bodyPr/>
        <a:lstStyle/>
        <a:p>
          <a:endParaRPr lang="zh-CN" altLang="en-US"/>
        </a:p>
      </dgm:t>
    </dgm:pt>
    <dgm:pt modelId="{E8A221DA-2474-47EC-87FF-A93818054387}" type="sibTrans" cxnId="{4D150935-A6A8-4B9C-86F6-81A931EA8C9D}">
      <dgm:prSet/>
      <dgm:spPr/>
      <dgm:t>
        <a:bodyPr/>
        <a:lstStyle/>
        <a:p>
          <a:endParaRPr lang="zh-CN" altLang="en-US"/>
        </a:p>
      </dgm:t>
    </dgm:pt>
    <dgm:pt modelId="{AF580F59-7023-4590-B705-7295BCC335F9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5F55521D-E267-46BC-AE98-F4799489A935}" type="parTrans" cxnId="{6419E165-A89F-4A22-AA20-071152592B77}">
      <dgm:prSet/>
      <dgm:spPr/>
      <dgm:t>
        <a:bodyPr/>
        <a:lstStyle/>
        <a:p>
          <a:endParaRPr lang="zh-CN" altLang="en-US"/>
        </a:p>
      </dgm:t>
    </dgm:pt>
    <dgm:pt modelId="{28BF9123-DFAB-4364-8849-FA42EF55FE25}" type="sibTrans" cxnId="{6419E165-A89F-4A22-AA20-071152592B77}">
      <dgm:prSet/>
      <dgm:spPr/>
      <dgm:t>
        <a:bodyPr/>
        <a:lstStyle/>
        <a:p>
          <a:endParaRPr lang="zh-CN" altLang="en-US"/>
        </a:p>
      </dgm:t>
    </dgm:pt>
    <dgm:pt modelId="{03F7EA8B-6C9C-4105-BCE9-8F7A7B06C9F2}">
      <dgm:prSet phldrT="[文本]"/>
      <dgm:spPr/>
      <dgm:t>
        <a:bodyPr/>
        <a:lstStyle/>
        <a:p>
          <a:r>
            <a:rPr lang="zh-CN" altLang="en-US" dirty="0"/>
            <a:t>省市选择</a:t>
          </a:r>
        </a:p>
      </dgm:t>
    </dgm:pt>
    <dgm:pt modelId="{E25D1213-F3BE-4766-BAB4-A1926E5CFD48}" type="parTrans" cxnId="{D9D4D799-A65B-42D4-A30F-616357D99F7F}">
      <dgm:prSet/>
      <dgm:spPr/>
      <dgm:t>
        <a:bodyPr/>
        <a:lstStyle/>
        <a:p>
          <a:endParaRPr lang="zh-CN" altLang="en-US"/>
        </a:p>
      </dgm:t>
    </dgm:pt>
    <dgm:pt modelId="{B349DD5D-A90C-480A-96F2-D701C24B4769}" type="sibTrans" cxnId="{D9D4D799-A65B-42D4-A30F-616357D99F7F}">
      <dgm:prSet/>
      <dgm:spPr/>
      <dgm:t>
        <a:bodyPr/>
        <a:lstStyle/>
        <a:p>
          <a:endParaRPr lang="zh-CN" altLang="en-US"/>
        </a:p>
      </dgm:t>
    </dgm:pt>
    <dgm:pt modelId="{EF90F7AE-E096-42C5-AEB1-492DD3954E22}">
      <dgm:prSet phldrT="[文本]"/>
      <dgm:spPr/>
      <dgm:t>
        <a:bodyPr/>
        <a:lstStyle/>
        <a:p>
          <a:r>
            <a:rPr lang="zh-CN" altLang="en-US" dirty="0"/>
            <a:t>数据展示</a:t>
          </a:r>
        </a:p>
      </dgm:t>
    </dgm:pt>
    <dgm:pt modelId="{395CA83D-6A48-4055-B782-33724D3A2244}" type="parTrans" cxnId="{445EE157-2FC6-408F-8E56-A1BCF94E4ED1}">
      <dgm:prSet/>
      <dgm:spPr/>
      <dgm:t>
        <a:bodyPr/>
        <a:lstStyle/>
        <a:p>
          <a:endParaRPr lang="zh-CN" altLang="en-US"/>
        </a:p>
      </dgm:t>
    </dgm:pt>
    <dgm:pt modelId="{4D9B077B-69C1-473C-90F6-6CE8C1C17FEA}" type="sibTrans" cxnId="{445EE157-2FC6-408F-8E56-A1BCF94E4ED1}">
      <dgm:prSet/>
      <dgm:spPr/>
      <dgm:t>
        <a:bodyPr/>
        <a:lstStyle/>
        <a:p>
          <a:endParaRPr lang="zh-CN" altLang="en-US"/>
        </a:p>
      </dgm:t>
    </dgm:pt>
    <dgm:pt modelId="{C2E44DC4-2622-4DA6-A38F-C322FBC2A5C8}">
      <dgm:prSet phldrT="[文本]"/>
      <dgm:spPr/>
      <dgm:t>
        <a:bodyPr/>
        <a:lstStyle/>
        <a:p>
          <a:r>
            <a:rPr lang="zh-CN" altLang="en-US" dirty="0"/>
            <a:t>管理员登录</a:t>
          </a:r>
        </a:p>
      </dgm:t>
    </dgm:pt>
    <dgm:pt modelId="{3047AF05-E368-4772-956D-0DE41E592C1D}" type="parTrans" cxnId="{ACFD6335-C1A3-45E7-BCBD-B19564FEE803}">
      <dgm:prSet/>
      <dgm:spPr/>
      <dgm:t>
        <a:bodyPr/>
        <a:lstStyle/>
        <a:p>
          <a:endParaRPr lang="zh-CN" altLang="en-US"/>
        </a:p>
      </dgm:t>
    </dgm:pt>
    <dgm:pt modelId="{B8126D28-3088-456C-858C-A10EF02EB2FD}" type="sibTrans" cxnId="{ACFD6335-C1A3-45E7-BCBD-B19564FEE803}">
      <dgm:prSet/>
      <dgm:spPr/>
      <dgm:t>
        <a:bodyPr/>
        <a:lstStyle/>
        <a:p>
          <a:endParaRPr lang="zh-CN" altLang="en-US"/>
        </a:p>
      </dgm:t>
    </dgm:pt>
    <dgm:pt modelId="{9D70D997-2C40-4BF8-88FB-4D62CD730F65}">
      <dgm:prSet phldrT="[文本]"/>
      <dgm:spPr/>
      <dgm:t>
        <a:bodyPr/>
        <a:lstStyle/>
        <a:p>
          <a:r>
            <a:rPr lang="zh-CN" altLang="en-US" dirty="0"/>
            <a:t>预测数据的展示</a:t>
          </a:r>
        </a:p>
      </dgm:t>
    </dgm:pt>
    <dgm:pt modelId="{331775ED-065B-4DA7-B7FB-8F203E25A683}" type="parTrans" cxnId="{41EBDF2B-011F-4198-B804-C43A560AB38A}">
      <dgm:prSet/>
      <dgm:spPr/>
      <dgm:t>
        <a:bodyPr/>
        <a:lstStyle/>
        <a:p>
          <a:endParaRPr lang="zh-CN" altLang="en-US"/>
        </a:p>
      </dgm:t>
    </dgm:pt>
    <dgm:pt modelId="{A3B94F44-DF7C-4DC1-82B4-C46978520170}" type="sibTrans" cxnId="{41EBDF2B-011F-4198-B804-C43A560AB38A}">
      <dgm:prSet/>
      <dgm:spPr/>
      <dgm:t>
        <a:bodyPr/>
        <a:lstStyle/>
        <a:p>
          <a:endParaRPr lang="zh-CN" altLang="en-US"/>
        </a:p>
      </dgm:t>
    </dgm:pt>
    <dgm:pt modelId="{79CF5526-F88C-4488-B6CA-386A83A46829}">
      <dgm:prSet phldrT="[文本]"/>
      <dgm:spPr/>
      <dgm:t>
        <a:bodyPr/>
        <a:lstStyle/>
        <a:p>
          <a:r>
            <a:rPr lang="zh-CN" altLang="en-US" dirty="0"/>
            <a:t>后台数据库管理</a:t>
          </a:r>
        </a:p>
      </dgm:t>
    </dgm:pt>
    <dgm:pt modelId="{08D5D199-9F2D-460A-8F09-7C7599D44CCD}" type="parTrans" cxnId="{99C773F8-5B94-46FF-8EBD-CC722E4FAA5F}">
      <dgm:prSet/>
      <dgm:spPr/>
      <dgm:t>
        <a:bodyPr/>
        <a:lstStyle/>
        <a:p>
          <a:endParaRPr lang="zh-CN" altLang="en-US"/>
        </a:p>
      </dgm:t>
    </dgm:pt>
    <dgm:pt modelId="{12DB25D6-95BA-4248-AB1F-E6096D9ABC95}" type="sibTrans" cxnId="{99C773F8-5B94-46FF-8EBD-CC722E4FAA5F}">
      <dgm:prSet/>
      <dgm:spPr/>
      <dgm:t>
        <a:bodyPr/>
        <a:lstStyle/>
        <a:p>
          <a:endParaRPr lang="zh-CN" altLang="en-US"/>
        </a:p>
      </dgm:t>
    </dgm:pt>
    <dgm:pt modelId="{41F225DB-940B-4A23-8A84-669E5B03C53F}">
      <dgm:prSet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EC6365ED-7E78-42C1-A041-5B18F2D535AE}" type="parTrans" cxnId="{B835F961-8432-4FCB-B5B0-63DBDA234FDD}">
      <dgm:prSet/>
      <dgm:spPr/>
      <dgm:t>
        <a:bodyPr/>
        <a:lstStyle/>
        <a:p>
          <a:endParaRPr lang="zh-CN" altLang="en-US"/>
        </a:p>
      </dgm:t>
    </dgm:pt>
    <dgm:pt modelId="{A123F5FB-6A8C-47B9-94A5-B9983BC1CBA9}" type="sibTrans" cxnId="{B835F961-8432-4FCB-B5B0-63DBDA234FDD}">
      <dgm:prSet/>
      <dgm:spPr/>
      <dgm:t>
        <a:bodyPr/>
        <a:lstStyle/>
        <a:p>
          <a:endParaRPr lang="zh-CN" altLang="en-US"/>
        </a:p>
      </dgm:t>
    </dgm:pt>
    <dgm:pt modelId="{75B33827-E7DA-4F6F-A23D-29371E0A7121}">
      <dgm:prSet/>
      <dgm:spPr/>
      <dgm:t>
        <a:bodyPr/>
        <a:lstStyle/>
        <a:p>
          <a:r>
            <a:rPr lang="en-US" altLang="zh-CN" dirty="0"/>
            <a:t>LSTM</a:t>
          </a:r>
          <a:endParaRPr lang="zh-CN" altLang="en-US" dirty="0"/>
        </a:p>
      </dgm:t>
    </dgm:pt>
    <dgm:pt modelId="{F7F9F733-E52B-4859-8C0F-4FC78EB5D64F}" type="parTrans" cxnId="{F8627BA6-62BF-4975-800F-2F09C47D2406}">
      <dgm:prSet/>
      <dgm:spPr/>
      <dgm:t>
        <a:bodyPr/>
        <a:lstStyle/>
        <a:p>
          <a:endParaRPr lang="zh-CN" altLang="en-US"/>
        </a:p>
      </dgm:t>
    </dgm:pt>
    <dgm:pt modelId="{35DC594B-7A13-4C56-A8FA-BC0A1639D7F1}" type="sibTrans" cxnId="{F8627BA6-62BF-4975-800F-2F09C47D2406}">
      <dgm:prSet/>
      <dgm:spPr/>
      <dgm:t>
        <a:bodyPr/>
        <a:lstStyle/>
        <a:p>
          <a:endParaRPr lang="zh-CN" altLang="en-US"/>
        </a:p>
      </dgm:t>
    </dgm:pt>
    <dgm:pt modelId="{9A3E976A-30F8-4DE8-ACAF-86A898F04131}" type="pres">
      <dgm:prSet presAssocID="{8351888B-8298-46C2-8313-E534C0E80C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05538E-B02C-4960-9BC1-83E8539C94CE}" type="pres">
      <dgm:prSet presAssocID="{A1CA85AB-A34A-4DC1-9140-655B3B63BF8C}" presName="hierRoot1" presStyleCnt="0"/>
      <dgm:spPr/>
    </dgm:pt>
    <dgm:pt modelId="{DE7C56AA-736A-49A3-8F7B-F781DD8E2DFA}" type="pres">
      <dgm:prSet presAssocID="{A1CA85AB-A34A-4DC1-9140-655B3B63BF8C}" presName="composite" presStyleCnt="0"/>
      <dgm:spPr/>
    </dgm:pt>
    <dgm:pt modelId="{7169080F-419B-4E1D-9053-1B648535EF33}" type="pres">
      <dgm:prSet presAssocID="{A1CA85AB-A34A-4DC1-9140-655B3B63BF8C}" presName="background" presStyleLbl="node0" presStyleIdx="0" presStyleCnt="3"/>
      <dgm:spPr>
        <a:solidFill>
          <a:srgbClr val="00B0F0">
            <a:alpha val="50000"/>
          </a:srgbClr>
        </a:solidFill>
      </dgm:spPr>
    </dgm:pt>
    <dgm:pt modelId="{32E14193-BE88-4DDF-B096-6468837E7581}" type="pres">
      <dgm:prSet presAssocID="{A1CA85AB-A34A-4DC1-9140-655B3B63BF8C}" presName="text" presStyleLbl="fgAcc0" presStyleIdx="0" presStyleCnt="3" custAng="0" custScaleX="327605" custScaleY="74896" custLinFactNeighborX="26503" custLinFactNeighborY="-27451">
        <dgm:presLayoutVars>
          <dgm:chPref val="3"/>
        </dgm:presLayoutVars>
      </dgm:prSet>
      <dgm:spPr/>
    </dgm:pt>
    <dgm:pt modelId="{6BC11A26-13D8-4FC6-B524-2ABF3C234A68}" type="pres">
      <dgm:prSet presAssocID="{A1CA85AB-A34A-4DC1-9140-655B3B63BF8C}" presName="hierChild2" presStyleCnt="0"/>
      <dgm:spPr/>
    </dgm:pt>
    <dgm:pt modelId="{72A5B5E9-9374-4D97-A642-2240B7F20CBC}" type="pres">
      <dgm:prSet presAssocID="{7EE3A3CC-40B4-4EEF-B4EB-7B76D3873779}" presName="Name10" presStyleLbl="parChTrans1D2" presStyleIdx="0" presStyleCnt="3"/>
      <dgm:spPr/>
    </dgm:pt>
    <dgm:pt modelId="{D83BD3DB-89F1-405A-8559-93099561FA46}" type="pres">
      <dgm:prSet presAssocID="{734CFDF0-5A29-416E-B293-B80851D9F62D}" presName="hierRoot2" presStyleCnt="0"/>
      <dgm:spPr/>
    </dgm:pt>
    <dgm:pt modelId="{998F1340-1B52-40A5-9DCB-4C2E53CA16BF}" type="pres">
      <dgm:prSet presAssocID="{734CFDF0-5A29-416E-B293-B80851D9F62D}" presName="composite2" presStyleCnt="0"/>
      <dgm:spPr/>
    </dgm:pt>
    <dgm:pt modelId="{87EDBBDF-B5E1-4F1D-BFE8-AF18470C1FA3}" type="pres">
      <dgm:prSet presAssocID="{734CFDF0-5A29-416E-B293-B80851D9F62D}" presName="background2" presStyleLbl="node2" presStyleIdx="0" presStyleCnt="3"/>
      <dgm:spPr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2700000" scaled="1"/>
          <a:tileRect/>
        </a:gradFill>
      </dgm:spPr>
    </dgm:pt>
    <dgm:pt modelId="{50AE050B-B408-4796-81E2-921C04BC9E97}" type="pres">
      <dgm:prSet presAssocID="{734CFDF0-5A29-416E-B293-B80851D9F62D}" presName="text2" presStyleLbl="fgAcc2" presStyleIdx="0" presStyleCnt="3" custScaleX="64722" custScaleY="69767" custLinFactX="26232" custLinFactNeighborX="100000" custLinFactNeighborY="-17967">
        <dgm:presLayoutVars>
          <dgm:chPref val="3"/>
        </dgm:presLayoutVars>
      </dgm:prSet>
      <dgm:spPr/>
    </dgm:pt>
    <dgm:pt modelId="{853416BA-8BF3-4BF4-B61E-8EF42AB61484}" type="pres">
      <dgm:prSet presAssocID="{734CFDF0-5A29-416E-B293-B80851D9F62D}" presName="hierChild3" presStyleCnt="0"/>
      <dgm:spPr/>
    </dgm:pt>
    <dgm:pt modelId="{C55CE306-FCB4-454A-A38A-F32EEE6B6457}" type="pres">
      <dgm:prSet presAssocID="{217E7D51-551A-4D4B-9A14-E6AC4486DDFA}" presName="Name17" presStyleLbl="parChTrans1D3" presStyleIdx="0" presStyleCnt="7"/>
      <dgm:spPr/>
    </dgm:pt>
    <dgm:pt modelId="{062FFB9B-1130-4F67-802D-FBD65E11DB83}" type="pres">
      <dgm:prSet presAssocID="{4261302D-93A5-4112-B986-17EF2A94F27E}" presName="hierRoot3" presStyleCnt="0"/>
      <dgm:spPr/>
    </dgm:pt>
    <dgm:pt modelId="{B27E3327-7EAD-46B5-8642-8625E0F726FE}" type="pres">
      <dgm:prSet presAssocID="{4261302D-93A5-4112-B986-17EF2A94F27E}" presName="composite3" presStyleCnt="0"/>
      <dgm:spPr/>
    </dgm:pt>
    <dgm:pt modelId="{701F160E-91E1-4279-8D12-B96FDD4570F4}" type="pres">
      <dgm:prSet presAssocID="{4261302D-93A5-4112-B986-17EF2A94F27E}" presName="background3" presStyleLbl="node3" presStyleIdx="0" presStyleCnt="7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</dgm:pt>
    <dgm:pt modelId="{2CC43D81-BF8A-4096-8412-FEB00029A0AD}" type="pres">
      <dgm:prSet presAssocID="{4261302D-93A5-4112-B986-17EF2A94F27E}" presName="text3" presStyleLbl="fgAcc3" presStyleIdx="0" presStyleCnt="7" custScaleX="27897" custScaleY="77181" custLinFactX="13120" custLinFactNeighborX="100000" custLinFactNeighborY="1233">
        <dgm:presLayoutVars>
          <dgm:chPref val="3"/>
        </dgm:presLayoutVars>
      </dgm:prSet>
      <dgm:spPr/>
    </dgm:pt>
    <dgm:pt modelId="{EED2C937-18A3-4DA5-8319-7450DF5A8B02}" type="pres">
      <dgm:prSet presAssocID="{4261302D-93A5-4112-B986-17EF2A94F27E}" presName="hierChild4" presStyleCnt="0"/>
      <dgm:spPr/>
    </dgm:pt>
    <dgm:pt modelId="{9C6BBBC8-F875-44FD-B190-8DC3DC0956B8}" type="pres">
      <dgm:prSet presAssocID="{5F55521D-E267-46BC-AE98-F4799489A935}" presName="Name17" presStyleLbl="parChTrans1D3" presStyleIdx="1" presStyleCnt="7"/>
      <dgm:spPr/>
    </dgm:pt>
    <dgm:pt modelId="{E5EB399C-8DEB-489B-8978-93457F3E0857}" type="pres">
      <dgm:prSet presAssocID="{AF580F59-7023-4590-B705-7295BCC335F9}" presName="hierRoot3" presStyleCnt="0"/>
      <dgm:spPr/>
    </dgm:pt>
    <dgm:pt modelId="{31F228B0-6369-4ACE-B586-2F0DBFED850B}" type="pres">
      <dgm:prSet presAssocID="{AF580F59-7023-4590-B705-7295BCC335F9}" presName="composite3" presStyleCnt="0"/>
      <dgm:spPr/>
    </dgm:pt>
    <dgm:pt modelId="{6514C007-22FE-4DD5-A8FF-7DD7648780CC}" type="pres">
      <dgm:prSet presAssocID="{AF580F59-7023-4590-B705-7295BCC335F9}" presName="background3" presStyleLbl="node3" presStyleIdx="1" presStyleCnt="7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</dgm:pt>
    <dgm:pt modelId="{E414D613-38C9-438C-840C-BAE1B3189CF9}" type="pres">
      <dgm:prSet presAssocID="{AF580F59-7023-4590-B705-7295BCC335F9}" presName="text3" presStyleLbl="fgAcc3" presStyleIdx="1" presStyleCnt="7" custScaleX="27897" custScaleY="77181" custLinFactX="3387" custLinFactNeighborX="100000" custLinFactNeighborY="845">
        <dgm:presLayoutVars>
          <dgm:chPref val="3"/>
        </dgm:presLayoutVars>
      </dgm:prSet>
      <dgm:spPr/>
    </dgm:pt>
    <dgm:pt modelId="{4BAA04F2-1F0A-4EC6-BBF9-E507C8FD2177}" type="pres">
      <dgm:prSet presAssocID="{AF580F59-7023-4590-B705-7295BCC335F9}" presName="hierChild4" presStyleCnt="0"/>
      <dgm:spPr/>
    </dgm:pt>
    <dgm:pt modelId="{74C9D9E3-AE95-40AE-A5E5-6CB1C4B4E048}" type="pres">
      <dgm:prSet presAssocID="{E25D1213-F3BE-4766-BAB4-A1926E5CFD48}" presName="Name17" presStyleLbl="parChTrans1D3" presStyleIdx="2" presStyleCnt="7"/>
      <dgm:spPr/>
    </dgm:pt>
    <dgm:pt modelId="{2EA7A4C5-4476-4979-B4EE-75688F0F5CC0}" type="pres">
      <dgm:prSet presAssocID="{03F7EA8B-6C9C-4105-BCE9-8F7A7B06C9F2}" presName="hierRoot3" presStyleCnt="0"/>
      <dgm:spPr/>
    </dgm:pt>
    <dgm:pt modelId="{CB46A41C-834D-4748-8937-C7D03AA3FEE4}" type="pres">
      <dgm:prSet presAssocID="{03F7EA8B-6C9C-4105-BCE9-8F7A7B06C9F2}" presName="composite3" presStyleCnt="0"/>
      <dgm:spPr/>
    </dgm:pt>
    <dgm:pt modelId="{A4BE0FFD-4B62-4763-BB79-12FE83B0F0DF}" type="pres">
      <dgm:prSet presAssocID="{03F7EA8B-6C9C-4105-BCE9-8F7A7B06C9F2}" presName="background3" presStyleLbl="node3" presStyleIdx="2" presStyleCnt="7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</dgm:pt>
    <dgm:pt modelId="{BC8C42E8-DBB3-4882-971B-D59B5946287A}" type="pres">
      <dgm:prSet presAssocID="{03F7EA8B-6C9C-4105-BCE9-8F7A7B06C9F2}" presName="text3" presStyleLbl="fgAcc3" presStyleIdx="2" presStyleCnt="7" custScaleX="27897" custScaleY="77181" custLinFactNeighborX="96635" custLinFactNeighborY="845">
        <dgm:presLayoutVars>
          <dgm:chPref val="3"/>
        </dgm:presLayoutVars>
      </dgm:prSet>
      <dgm:spPr/>
    </dgm:pt>
    <dgm:pt modelId="{B5E01268-D35F-42F6-AD18-F478BF8EF887}" type="pres">
      <dgm:prSet presAssocID="{03F7EA8B-6C9C-4105-BCE9-8F7A7B06C9F2}" presName="hierChild4" presStyleCnt="0"/>
      <dgm:spPr/>
    </dgm:pt>
    <dgm:pt modelId="{FBDCB817-ECA5-4DAD-A90B-BF22D9924833}" type="pres">
      <dgm:prSet presAssocID="{395CA83D-6A48-4055-B782-33724D3A2244}" presName="Name17" presStyleLbl="parChTrans1D3" presStyleIdx="3" presStyleCnt="7"/>
      <dgm:spPr/>
    </dgm:pt>
    <dgm:pt modelId="{C501AD9F-1FDC-472B-AEB3-55235312C144}" type="pres">
      <dgm:prSet presAssocID="{EF90F7AE-E096-42C5-AEB1-492DD3954E22}" presName="hierRoot3" presStyleCnt="0"/>
      <dgm:spPr/>
    </dgm:pt>
    <dgm:pt modelId="{613A32D6-64AD-44DF-8A21-56855906E915}" type="pres">
      <dgm:prSet presAssocID="{EF90F7AE-E096-42C5-AEB1-492DD3954E22}" presName="composite3" presStyleCnt="0"/>
      <dgm:spPr/>
    </dgm:pt>
    <dgm:pt modelId="{68EF636A-5879-45E7-B5BB-8853BD6FE525}" type="pres">
      <dgm:prSet presAssocID="{EF90F7AE-E096-42C5-AEB1-492DD3954E22}" presName="background3" presStyleLbl="node3" presStyleIdx="3" presStyleCnt="7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</dgm:pt>
    <dgm:pt modelId="{B1E51FF0-2AC1-412E-99C0-D38C4FBA8847}" type="pres">
      <dgm:prSet presAssocID="{EF90F7AE-E096-42C5-AEB1-492DD3954E22}" presName="text3" presStyleLbl="fgAcc3" presStyleIdx="3" presStyleCnt="7" custScaleX="27897" custScaleY="77181" custLinFactNeighborX="91022" custLinFactNeighborY="845">
        <dgm:presLayoutVars>
          <dgm:chPref val="3"/>
        </dgm:presLayoutVars>
      </dgm:prSet>
      <dgm:spPr/>
    </dgm:pt>
    <dgm:pt modelId="{6536314C-63C6-42D5-B8F4-0908C87D2899}" type="pres">
      <dgm:prSet presAssocID="{EF90F7AE-E096-42C5-AEB1-492DD3954E22}" presName="hierChild4" presStyleCnt="0"/>
      <dgm:spPr/>
    </dgm:pt>
    <dgm:pt modelId="{0946FD1A-BC2B-4A54-9AE8-F23E4BB7A212}" type="pres">
      <dgm:prSet presAssocID="{54D0EF8E-8A39-4BF6-9CA8-52BA0D03D84F}" presName="Name10" presStyleLbl="parChTrans1D2" presStyleIdx="1" presStyleCnt="3"/>
      <dgm:spPr/>
    </dgm:pt>
    <dgm:pt modelId="{26E12DAF-DBD1-44C6-999C-F15ADFE682D5}" type="pres">
      <dgm:prSet presAssocID="{6F6C03F6-AE3B-421B-82F2-D1A86C810274}" presName="hierRoot2" presStyleCnt="0"/>
      <dgm:spPr/>
    </dgm:pt>
    <dgm:pt modelId="{60C730B7-CC1A-4C3D-A3B4-0561C93AF5DD}" type="pres">
      <dgm:prSet presAssocID="{6F6C03F6-AE3B-421B-82F2-D1A86C810274}" presName="composite2" presStyleCnt="0"/>
      <dgm:spPr/>
    </dgm:pt>
    <dgm:pt modelId="{AAA8EBCD-E5FE-4708-8401-2A03DB583919}" type="pres">
      <dgm:prSet presAssocID="{6F6C03F6-AE3B-421B-82F2-D1A86C810274}" presName="background2" presStyleLbl="node2" presStyleIdx="1" presStyleCnt="3"/>
      <dgm:spPr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2700000" scaled="1"/>
          <a:tileRect/>
        </a:gradFill>
      </dgm:spPr>
    </dgm:pt>
    <dgm:pt modelId="{AD6F3891-CDE8-4059-8AF1-196E03FF99F6}" type="pres">
      <dgm:prSet presAssocID="{6F6C03F6-AE3B-421B-82F2-D1A86C810274}" presName="text2" presStyleLbl="fgAcc2" presStyleIdx="1" presStyleCnt="3" custScaleX="75515" custScaleY="74399" custLinFactX="-6412" custLinFactNeighborX="-100000" custLinFactNeighborY="-11450">
        <dgm:presLayoutVars>
          <dgm:chPref val="3"/>
        </dgm:presLayoutVars>
      </dgm:prSet>
      <dgm:spPr/>
    </dgm:pt>
    <dgm:pt modelId="{8DE26377-AB19-407D-A6D4-304B02B23F93}" type="pres">
      <dgm:prSet presAssocID="{6F6C03F6-AE3B-421B-82F2-D1A86C810274}" presName="hierChild3" presStyleCnt="0"/>
      <dgm:spPr/>
    </dgm:pt>
    <dgm:pt modelId="{68BF2288-1D87-43B0-8EE4-AB4D2CD3D207}" type="pres">
      <dgm:prSet presAssocID="{622F77CE-CD60-42E4-89BE-04FBA6925C73}" presName="Name10" presStyleLbl="parChTrans1D2" presStyleIdx="2" presStyleCnt="3"/>
      <dgm:spPr/>
    </dgm:pt>
    <dgm:pt modelId="{E71CEB8D-17B4-485C-9848-DC4166377E62}" type="pres">
      <dgm:prSet presAssocID="{1324CC22-A573-4430-90DF-A53980F2F356}" presName="hierRoot2" presStyleCnt="0"/>
      <dgm:spPr/>
    </dgm:pt>
    <dgm:pt modelId="{ACA5F4B6-651A-4FD4-B676-CA06FE7292CC}" type="pres">
      <dgm:prSet presAssocID="{1324CC22-A573-4430-90DF-A53980F2F356}" presName="composite2" presStyleCnt="0"/>
      <dgm:spPr/>
    </dgm:pt>
    <dgm:pt modelId="{2CC4DF9E-34FB-4421-8F8E-FA01F2D47798}" type="pres">
      <dgm:prSet presAssocID="{1324CC22-A573-4430-90DF-A53980F2F356}" presName="background2" presStyleLbl="node2" presStyleIdx="2" presStyleCnt="3"/>
      <dgm:spPr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2700000" scaled="1"/>
          <a:tileRect/>
        </a:gradFill>
      </dgm:spPr>
    </dgm:pt>
    <dgm:pt modelId="{4638BA1B-F57F-4A66-848A-74C593F98054}" type="pres">
      <dgm:prSet presAssocID="{1324CC22-A573-4430-90DF-A53980F2F356}" presName="text2" presStyleLbl="fgAcc2" presStyleIdx="2" presStyleCnt="3" custScaleX="67504" custScaleY="64805" custLinFactNeighborX="51064" custLinFactNeighborY="-13245">
        <dgm:presLayoutVars>
          <dgm:chPref val="3"/>
        </dgm:presLayoutVars>
      </dgm:prSet>
      <dgm:spPr/>
    </dgm:pt>
    <dgm:pt modelId="{4C8CE56E-53C2-4AE5-B332-D6EBDB781521}" type="pres">
      <dgm:prSet presAssocID="{1324CC22-A573-4430-90DF-A53980F2F356}" presName="hierChild3" presStyleCnt="0"/>
      <dgm:spPr/>
    </dgm:pt>
    <dgm:pt modelId="{63F5D0D9-DA5B-4C8A-A09E-D1F16E9972AD}" type="pres">
      <dgm:prSet presAssocID="{3047AF05-E368-4772-956D-0DE41E592C1D}" presName="Name17" presStyleLbl="parChTrans1D3" presStyleIdx="4" presStyleCnt="7"/>
      <dgm:spPr/>
    </dgm:pt>
    <dgm:pt modelId="{EBC0D22F-0813-4061-A2E2-B4101EBDD37F}" type="pres">
      <dgm:prSet presAssocID="{C2E44DC4-2622-4DA6-A38F-C322FBC2A5C8}" presName="hierRoot3" presStyleCnt="0"/>
      <dgm:spPr/>
    </dgm:pt>
    <dgm:pt modelId="{8405F853-9BAB-4BFB-BEBC-655699E5BCCD}" type="pres">
      <dgm:prSet presAssocID="{C2E44DC4-2622-4DA6-A38F-C322FBC2A5C8}" presName="composite3" presStyleCnt="0"/>
      <dgm:spPr/>
    </dgm:pt>
    <dgm:pt modelId="{4D42C064-776E-43ED-AC27-FCD5B0B9B9AB}" type="pres">
      <dgm:prSet presAssocID="{C2E44DC4-2622-4DA6-A38F-C322FBC2A5C8}" presName="background3" presStyleLbl="node3" presStyleIdx="4" presStyleCnt="7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</dgm:pt>
    <dgm:pt modelId="{6CB876B8-FF08-4F5E-B1EE-4D93D81D9A0A}" type="pres">
      <dgm:prSet presAssocID="{C2E44DC4-2622-4DA6-A38F-C322FBC2A5C8}" presName="text3" presStyleLbl="fgAcc3" presStyleIdx="4" presStyleCnt="7" custScaleX="27897" custScaleY="77181" custLinFactNeighborX="69858" custLinFactNeighborY="12493">
        <dgm:presLayoutVars>
          <dgm:chPref val="3"/>
        </dgm:presLayoutVars>
      </dgm:prSet>
      <dgm:spPr/>
    </dgm:pt>
    <dgm:pt modelId="{4A6C0ECF-6E54-4AD5-A6F8-B45EC33400FC}" type="pres">
      <dgm:prSet presAssocID="{C2E44DC4-2622-4DA6-A38F-C322FBC2A5C8}" presName="hierChild4" presStyleCnt="0"/>
      <dgm:spPr/>
    </dgm:pt>
    <dgm:pt modelId="{D3FDEF8F-5323-4D3D-ACDA-9E2343ADFA08}" type="pres">
      <dgm:prSet presAssocID="{331775ED-065B-4DA7-B7FB-8F203E25A683}" presName="Name17" presStyleLbl="parChTrans1D3" presStyleIdx="5" presStyleCnt="7"/>
      <dgm:spPr/>
    </dgm:pt>
    <dgm:pt modelId="{65020267-9980-4D33-A66F-84C0154A1995}" type="pres">
      <dgm:prSet presAssocID="{9D70D997-2C40-4BF8-88FB-4D62CD730F65}" presName="hierRoot3" presStyleCnt="0"/>
      <dgm:spPr/>
    </dgm:pt>
    <dgm:pt modelId="{D42C86EE-6923-4379-8F93-2741D8A31CB1}" type="pres">
      <dgm:prSet presAssocID="{9D70D997-2C40-4BF8-88FB-4D62CD730F65}" presName="composite3" presStyleCnt="0"/>
      <dgm:spPr/>
    </dgm:pt>
    <dgm:pt modelId="{33338C8B-2F9D-4D94-A68E-BAB95217162B}" type="pres">
      <dgm:prSet presAssocID="{9D70D997-2C40-4BF8-88FB-4D62CD730F65}" presName="background3" presStyleLbl="node3" presStyleIdx="5" presStyleCnt="7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</dgm:pt>
    <dgm:pt modelId="{CB11545D-8DCD-4839-8B09-A11B25E82B17}" type="pres">
      <dgm:prSet presAssocID="{9D70D997-2C40-4BF8-88FB-4D62CD730F65}" presName="text3" presStyleLbl="fgAcc3" presStyleIdx="5" presStyleCnt="7" custScaleX="27897" custScaleY="77181" custLinFactNeighborX="59040" custLinFactNeighborY="10396">
        <dgm:presLayoutVars>
          <dgm:chPref val="3"/>
        </dgm:presLayoutVars>
      </dgm:prSet>
      <dgm:spPr/>
    </dgm:pt>
    <dgm:pt modelId="{C28DC075-6F84-456A-821E-FB5836BF3737}" type="pres">
      <dgm:prSet presAssocID="{9D70D997-2C40-4BF8-88FB-4D62CD730F65}" presName="hierChild4" presStyleCnt="0"/>
      <dgm:spPr/>
    </dgm:pt>
    <dgm:pt modelId="{2F090081-1470-4CAE-849A-CE9188F8074A}" type="pres">
      <dgm:prSet presAssocID="{08D5D199-9F2D-460A-8F09-7C7599D44CCD}" presName="Name17" presStyleLbl="parChTrans1D3" presStyleIdx="6" presStyleCnt="7"/>
      <dgm:spPr/>
    </dgm:pt>
    <dgm:pt modelId="{BBE26751-A7C2-4F9D-B47E-BDBFA88987B0}" type="pres">
      <dgm:prSet presAssocID="{79CF5526-F88C-4488-B6CA-386A83A46829}" presName="hierRoot3" presStyleCnt="0"/>
      <dgm:spPr/>
    </dgm:pt>
    <dgm:pt modelId="{21E255D4-9E63-4F5D-84AC-EFFFBAC29DD5}" type="pres">
      <dgm:prSet presAssocID="{79CF5526-F88C-4488-B6CA-386A83A46829}" presName="composite3" presStyleCnt="0"/>
      <dgm:spPr/>
    </dgm:pt>
    <dgm:pt modelId="{A1C74559-1011-4F67-96FF-0E55E17A3CF1}" type="pres">
      <dgm:prSet presAssocID="{79CF5526-F88C-4488-B6CA-386A83A46829}" presName="background3" presStyleLbl="node3" presStyleIdx="6" presStyleCnt="7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</dgm:pt>
    <dgm:pt modelId="{8ECEF3B6-3E71-450D-89E1-27A811DDC362}" type="pres">
      <dgm:prSet presAssocID="{79CF5526-F88C-4488-B6CA-386A83A46829}" presName="text3" presStyleLbl="fgAcc3" presStyleIdx="6" presStyleCnt="7" custScaleX="27897" custScaleY="77181" custLinFactNeighborX="52857" custLinFactNeighborY="10396">
        <dgm:presLayoutVars>
          <dgm:chPref val="3"/>
        </dgm:presLayoutVars>
      </dgm:prSet>
      <dgm:spPr/>
    </dgm:pt>
    <dgm:pt modelId="{7FAE1238-4761-448D-8B6A-85D246049BB9}" type="pres">
      <dgm:prSet presAssocID="{79CF5526-F88C-4488-B6CA-386A83A46829}" presName="hierChild4" presStyleCnt="0"/>
      <dgm:spPr/>
    </dgm:pt>
    <dgm:pt modelId="{C2C4DD73-05A8-4143-BA04-12519CFA5E02}" type="pres">
      <dgm:prSet presAssocID="{41F225DB-940B-4A23-8A84-669E5B03C53F}" presName="hierRoot1" presStyleCnt="0"/>
      <dgm:spPr/>
    </dgm:pt>
    <dgm:pt modelId="{CF3D3D59-A950-49D7-98A6-676FCFE3D31C}" type="pres">
      <dgm:prSet presAssocID="{41F225DB-940B-4A23-8A84-669E5B03C53F}" presName="composite" presStyleCnt="0"/>
      <dgm:spPr/>
    </dgm:pt>
    <dgm:pt modelId="{3DC4F94E-1D13-48A9-B9C4-7B8B25B38167}" type="pres">
      <dgm:prSet presAssocID="{41F225DB-940B-4A23-8A84-669E5B03C53F}" presName="background" presStyleLbl="node0" presStyleIdx="1" presStyleCnt="3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</dgm:pt>
    <dgm:pt modelId="{201AAE36-78E3-4A49-A528-31C1EE746BE1}" type="pres">
      <dgm:prSet presAssocID="{41F225DB-940B-4A23-8A84-669E5B03C53F}" presName="text" presStyleLbl="fgAcc0" presStyleIdx="1" presStyleCnt="3" custScaleX="27897" custScaleY="77181" custLinFactX="-146757" custLinFactY="100000" custLinFactNeighborX="-200000" custLinFactNeighborY="139206">
        <dgm:presLayoutVars>
          <dgm:chPref val="3"/>
        </dgm:presLayoutVars>
      </dgm:prSet>
      <dgm:spPr/>
    </dgm:pt>
    <dgm:pt modelId="{A875ACAD-6A8D-4D0D-83DD-74C34F5E38D1}" type="pres">
      <dgm:prSet presAssocID="{41F225DB-940B-4A23-8A84-669E5B03C53F}" presName="hierChild2" presStyleCnt="0"/>
      <dgm:spPr/>
    </dgm:pt>
    <dgm:pt modelId="{F3EA99D4-7687-43A7-9B2C-A770B1D43C49}" type="pres">
      <dgm:prSet presAssocID="{75B33827-E7DA-4F6F-A23D-29371E0A7121}" presName="hierRoot1" presStyleCnt="0"/>
      <dgm:spPr/>
    </dgm:pt>
    <dgm:pt modelId="{595B12BF-0967-4C0B-A7F5-C70A822FA6E0}" type="pres">
      <dgm:prSet presAssocID="{75B33827-E7DA-4F6F-A23D-29371E0A7121}" presName="composite" presStyleCnt="0"/>
      <dgm:spPr/>
    </dgm:pt>
    <dgm:pt modelId="{0734C1F7-0782-4376-8861-0127C09A66B3}" type="pres">
      <dgm:prSet presAssocID="{75B33827-E7DA-4F6F-A23D-29371E0A7121}" presName="background" presStyleLbl="node0" presStyleIdx="2" presStyleCnt="3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</dgm:pt>
    <dgm:pt modelId="{215FB985-9A66-4AF7-BCF3-A856E7A93C42}" type="pres">
      <dgm:prSet presAssocID="{75B33827-E7DA-4F6F-A23D-29371E0A7121}" presName="text" presStyleLbl="fgAcc0" presStyleIdx="2" presStyleCnt="3" custScaleX="27897" custScaleY="77181" custLinFactX="-158436" custLinFactY="100000" custLinFactNeighborX="-200000" custLinFactNeighborY="139546">
        <dgm:presLayoutVars>
          <dgm:chPref val="3"/>
        </dgm:presLayoutVars>
      </dgm:prSet>
      <dgm:spPr/>
    </dgm:pt>
    <dgm:pt modelId="{F0B8F352-7CED-4AAB-859E-7B0E3EF41F8F}" type="pres">
      <dgm:prSet presAssocID="{75B33827-E7DA-4F6F-A23D-29371E0A7121}" presName="hierChild2" presStyleCnt="0"/>
      <dgm:spPr/>
    </dgm:pt>
  </dgm:ptLst>
  <dgm:cxnLst>
    <dgm:cxn modelId="{CE9D0300-61D2-429E-9F38-06F6826C669A}" type="presOf" srcId="{395CA83D-6A48-4055-B782-33724D3A2244}" destId="{FBDCB817-ECA5-4DAD-A90B-BF22D9924833}" srcOrd="0" destOrd="0" presId="urn:microsoft.com/office/officeart/2005/8/layout/hierarchy1"/>
    <dgm:cxn modelId="{5E65271F-161A-4C20-8ABD-A8577C9C49E7}" type="presOf" srcId="{75B33827-E7DA-4F6F-A23D-29371E0A7121}" destId="{215FB985-9A66-4AF7-BCF3-A856E7A93C42}" srcOrd="0" destOrd="0" presId="urn:microsoft.com/office/officeart/2005/8/layout/hierarchy1"/>
    <dgm:cxn modelId="{104EBF24-2473-403C-8BCF-82F871D218E3}" type="presOf" srcId="{7EE3A3CC-40B4-4EEF-B4EB-7B76D3873779}" destId="{72A5B5E9-9374-4D97-A642-2240B7F20CBC}" srcOrd="0" destOrd="0" presId="urn:microsoft.com/office/officeart/2005/8/layout/hierarchy1"/>
    <dgm:cxn modelId="{11A7C827-89AE-48F1-A1D0-FCBB20B32230}" type="presOf" srcId="{79CF5526-F88C-4488-B6CA-386A83A46829}" destId="{8ECEF3B6-3E71-450D-89E1-27A811DDC362}" srcOrd="0" destOrd="0" presId="urn:microsoft.com/office/officeart/2005/8/layout/hierarchy1"/>
    <dgm:cxn modelId="{41EBDF2B-011F-4198-B804-C43A560AB38A}" srcId="{1324CC22-A573-4430-90DF-A53980F2F356}" destId="{9D70D997-2C40-4BF8-88FB-4D62CD730F65}" srcOrd="1" destOrd="0" parTransId="{331775ED-065B-4DA7-B7FB-8F203E25A683}" sibTransId="{A3B94F44-DF7C-4DC1-82B4-C46978520170}"/>
    <dgm:cxn modelId="{EAF4D434-DC3E-4F0D-9521-9B5421E3A57D}" type="presOf" srcId="{8351888B-8298-46C2-8313-E534C0E80C8A}" destId="{9A3E976A-30F8-4DE8-ACAF-86A898F04131}" srcOrd="0" destOrd="0" presId="urn:microsoft.com/office/officeart/2005/8/layout/hierarchy1"/>
    <dgm:cxn modelId="{4D150935-A6A8-4B9C-86F6-81A931EA8C9D}" srcId="{A1CA85AB-A34A-4DC1-9140-655B3B63BF8C}" destId="{6F6C03F6-AE3B-421B-82F2-D1A86C810274}" srcOrd="1" destOrd="0" parTransId="{54D0EF8E-8A39-4BF6-9CA8-52BA0D03D84F}" sibTransId="{E8A221DA-2474-47EC-87FF-A93818054387}"/>
    <dgm:cxn modelId="{ACFD6335-C1A3-45E7-BCBD-B19564FEE803}" srcId="{1324CC22-A573-4430-90DF-A53980F2F356}" destId="{C2E44DC4-2622-4DA6-A38F-C322FBC2A5C8}" srcOrd="0" destOrd="0" parTransId="{3047AF05-E368-4772-956D-0DE41E592C1D}" sibTransId="{B8126D28-3088-456C-858C-A10EF02EB2FD}"/>
    <dgm:cxn modelId="{89560038-FBC1-461E-A1A5-DA5242C52C83}" type="presOf" srcId="{734CFDF0-5A29-416E-B293-B80851D9F62D}" destId="{50AE050B-B408-4796-81E2-921C04BC9E97}" srcOrd="0" destOrd="0" presId="urn:microsoft.com/office/officeart/2005/8/layout/hierarchy1"/>
    <dgm:cxn modelId="{38A6E938-978F-46C5-AD3D-3BCAFDF671F7}" type="presOf" srcId="{54D0EF8E-8A39-4BF6-9CA8-52BA0D03D84F}" destId="{0946FD1A-BC2B-4A54-9AE8-F23E4BB7A212}" srcOrd="0" destOrd="0" presId="urn:microsoft.com/office/officeart/2005/8/layout/hierarchy1"/>
    <dgm:cxn modelId="{FE12C25C-6DED-4DF0-A94B-043F79777EC7}" type="presOf" srcId="{C2E44DC4-2622-4DA6-A38F-C322FBC2A5C8}" destId="{6CB876B8-FF08-4F5E-B1EE-4D93D81D9A0A}" srcOrd="0" destOrd="0" presId="urn:microsoft.com/office/officeart/2005/8/layout/hierarchy1"/>
    <dgm:cxn modelId="{6091405E-4CF6-477B-98A0-674013889935}" type="presOf" srcId="{9D70D997-2C40-4BF8-88FB-4D62CD730F65}" destId="{CB11545D-8DCD-4839-8B09-A11B25E82B17}" srcOrd="0" destOrd="0" presId="urn:microsoft.com/office/officeart/2005/8/layout/hierarchy1"/>
    <dgm:cxn modelId="{B835F961-8432-4FCB-B5B0-63DBDA234FDD}" srcId="{8351888B-8298-46C2-8313-E534C0E80C8A}" destId="{41F225DB-940B-4A23-8A84-669E5B03C53F}" srcOrd="1" destOrd="0" parTransId="{EC6365ED-7E78-42C1-A041-5B18F2D535AE}" sibTransId="{A123F5FB-6A8C-47B9-94A5-B9983BC1CBA9}"/>
    <dgm:cxn modelId="{B84BD264-A4AF-414C-B76D-43AC5BB9AD56}" type="presOf" srcId="{E25D1213-F3BE-4766-BAB4-A1926E5CFD48}" destId="{74C9D9E3-AE95-40AE-A5E5-6CB1C4B4E048}" srcOrd="0" destOrd="0" presId="urn:microsoft.com/office/officeart/2005/8/layout/hierarchy1"/>
    <dgm:cxn modelId="{1EC9D944-B444-4333-AEB3-91985886AC66}" type="presOf" srcId="{A1CA85AB-A34A-4DC1-9140-655B3B63BF8C}" destId="{32E14193-BE88-4DDF-B096-6468837E7581}" srcOrd="0" destOrd="0" presId="urn:microsoft.com/office/officeart/2005/8/layout/hierarchy1"/>
    <dgm:cxn modelId="{6419E165-A89F-4A22-AA20-071152592B77}" srcId="{734CFDF0-5A29-416E-B293-B80851D9F62D}" destId="{AF580F59-7023-4590-B705-7295BCC335F9}" srcOrd="1" destOrd="0" parTransId="{5F55521D-E267-46BC-AE98-F4799489A935}" sibTransId="{28BF9123-DFAB-4364-8849-FA42EF55FE25}"/>
    <dgm:cxn modelId="{4DD3256B-74E6-44CA-8C08-1FFC7CFD59F0}" type="presOf" srcId="{4261302D-93A5-4112-B986-17EF2A94F27E}" destId="{2CC43D81-BF8A-4096-8412-FEB00029A0AD}" srcOrd="0" destOrd="0" presId="urn:microsoft.com/office/officeart/2005/8/layout/hierarchy1"/>
    <dgm:cxn modelId="{31E34E4B-FFE1-4DAE-9045-B7F7E74FCBC9}" srcId="{A1CA85AB-A34A-4DC1-9140-655B3B63BF8C}" destId="{1324CC22-A573-4430-90DF-A53980F2F356}" srcOrd="2" destOrd="0" parTransId="{622F77CE-CD60-42E4-89BE-04FBA6925C73}" sibTransId="{B1065159-D7A0-4637-91B8-DC464AD3CEB2}"/>
    <dgm:cxn modelId="{85173057-5589-44FE-8345-3B746E92F970}" srcId="{8351888B-8298-46C2-8313-E534C0E80C8A}" destId="{A1CA85AB-A34A-4DC1-9140-655B3B63BF8C}" srcOrd="0" destOrd="0" parTransId="{D3CD0AB2-5777-448B-A407-3F35832FE5F5}" sibTransId="{5C34368E-FFB7-465D-AC5C-FA5739FAAB45}"/>
    <dgm:cxn modelId="{CC589577-3F3F-4C49-A417-D0E55BBC650C}" srcId="{A1CA85AB-A34A-4DC1-9140-655B3B63BF8C}" destId="{734CFDF0-5A29-416E-B293-B80851D9F62D}" srcOrd="0" destOrd="0" parTransId="{7EE3A3CC-40B4-4EEF-B4EB-7B76D3873779}" sibTransId="{4C08E839-50C8-4B65-9FFB-6371A01F1DA1}"/>
    <dgm:cxn modelId="{445EE157-2FC6-408F-8E56-A1BCF94E4ED1}" srcId="{734CFDF0-5A29-416E-B293-B80851D9F62D}" destId="{EF90F7AE-E096-42C5-AEB1-492DD3954E22}" srcOrd="3" destOrd="0" parTransId="{395CA83D-6A48-4055-B782-33724D3A2244}" sibTransId="{4D9B077B-69C1-473C-90F6-6CE8C1C17FEA}"/>
    <dgm:cxn modelId="{9386BB58-A29F-427B-9B73-C08846B574D2}" type="presOf" srcId="{5F55521D-E267-46BC-AE98-F4799489A935}" destId="{9C6BBBC8-F875-44FD-B190-8DC3DC0956B8}" srcOrd="0" destOrd="0" presId="urn:microsoft.com/office/officeart/2005/8/layout/hierarchy1"/>
    <dgm:cxn modelId="{C7DC677A-1102-42CE-A42A-454A235C5EFA}" type="presOf" srcId="{1324CC22-A573-4430-90DF-A53980F2F356}" destId="{4638BA1B-F57F-4A66-848A-74C593F98054}" srcOrd="0" destOrd="0" presId="urn:microsoft.com/office/officeart/2005/8/layout/hierarchy1"/>
    <dgm:cxn modelId="{C5406A88-D9E0-4DB3-B057-44E756B33DE6}" type="presOf" srcId="{08D5D199-9F2D-460A-8F09-7C7599D44CCD}" destId="{2F090081-1470-4CAE-849A-CE9188F8074A}" srcOrd="0" destOrd="0" presId="urn:microsoft.com/office/officeart/2005/8/layout/hierarchy1"/>
    <dgm:cxn modelId="{D9D4D799-A65B-42D4-A30F-616357D99F7F}" srcId="{734CFDF0-5A29-416E-B293-B80851D9F62D}" destId="{03F7EA8B-6C9C-4105-BCE9-8F7A7B06C9F2}" srcOrd="2" destOrd="0" parTransId="{E25D1213-F3BE-4766-BAB4-A1926E5CFD48}" sibTransId="{B349DD5D-A90C-480A-96F2-D701C24B4769}"/>
    <dgm:cxn modelId="{EB2BA99A-4935-4209-82FA-DE306235A7A7}" type="presOf" srcId="{AF580F59-7023-4590-B705-7295BCC335F9}" destId="{E414D613-38C9-438C-840C-BAE1B3189CF9}" srcOrd="0" destOrd="0" presId="urn:microsoft.com/office/officeart/2005/8/layout/hierarchy1"/>
    <dgm:cxn modelId="{E82FEC9B-F543-480A-B8DA-C1DFEF1D67F9}" type="presOf" srcId="{331775ED-065B-4DA7-B7FB-8F203E25A683}" destId="{D3FDEF8F-5323-4D3D-ACDA-9E2343ADFA08}" srcOrd="0" destOrd="0" presId="urn:microsoft.com/office/officeart/2005/8/layout/hierarchy1"/>
    <dgm:cxn modelId="{F5A2FB9C-18F2-429D-934E-96140F2283E5}" type="presOf" srcId="{03F7EA8B-6C9C-4105-BCE9-8F7A7B06C9F2}" destId="{BC8C42E8-DBB3-4882-971B-D59B5946287A}" srcOrd="0" destOrd="0" presId="urn:microsoft.com/office/officeart/2005/8/layout/hierarchy1"/>
    <dgm:cxn modelId="{F8627BA6-62BF-4975-800F-2F09C47D2406}" srcId="{8351888B-8298-46C2-8313-E534C0E80C8A}" destId="{75B33827-E7DA-4F6F-A23D-29371E0A7121}" srcOrd="2" destOrd="0" parTransId="{F7F9F733-E52B-4859-8C0F-4FC78EB5D64F}" sibTransId="{35DC594B-7A13-4C56-A8FA-BC0A1639D7F1}"/>
    <dgm:cxn modelId="{E32B7BAB-6DB0-4D9F-8B6E-B2D6BCF75620}" type="presOf" srcId="{622F77CE-CD60-42E4-89BE-04FBA6925C73}" destId="{68BF2288-1D87-43B0-8EE4-AB4D2CD3D207}" srcOrd="0" destOrd="0" presId="urn:microsoft.com/office/officeart/2005/8/layout/hierarchy1"/>
    <dgm:cxn modelId="{1279FBAD-C602-472F-A240-5DA0A1A50314}" type="presOf" srcId="{3047AF05-E368-4772-956D-0DE41E592C1D}" destId="{63F5D0D9-DA5B-4C8A-A09E-D1F16E9972AD}" srcOrd="0" destOrd="0" presId="urn:microsoft.com/office/officeart/2005/8/layout/hierarchy1"/>
    <dgm:cxn modelId="{F628B7C0-74DB-46CC-B20A-7B5951124CE6}" type="presOf" srcId="{EF90F7AE-E096-42C5-AEB1-492DD3954E22}" destId="{B1E51FF0-2AC1-412E-99C0-D38C4FBA8847}" srcOrd="0" destOrd="0" presId="urn:microsoft.com/office/officeart/2005/8/layout/hierarchy1"/>
    <dgm:cxn modelId="{9A47F7D7-DE14-4013-9FF8-1A9C2E0649CA}" type="presOf" srcId="{41F225DB-940B-4A23-8A84-669E5B03C53F}" destId="{201AAE36-78E3-4A49-A528-31C1EE746BE1}" srcOrd="0" destOrd="0" presId="urn:microsoft.com/office/officeart/2005/8/layout/hierarchy1"/>
    <dgm:cxn modelId="{DC145DD8-A2DB-4D12-9B71-3ACBA0F7EE6A}" srcId="{734CFDF0-5A29-416E-B293-B80851D9F62D}" destId="{4261302D-93A5-4112-B986-17EF2A94F27E}" srcOrd="0" destOrd="0" parTransId="{217E7D51-551A-4D4B-9A14-E6AC4486DDFA}" sibTransId="{1CF325F2-10D1-4565-8236-57AE2726F1D8}"/>
    <dgm:cxn modelId="{22CB8FEF-CE90-4F3C-BA32-D7D3E7B4BEC6}" type="presOf" srcId="{6F6C03F6-AE3B-421B-82F2-D1A86C810274}" destId="{AD6F3891-CDE8-4059-8AF1-196E03FF99F6}" srcOrd="0" destOrd="0" presId="urn:microsoft.com/office/officeart/2005/8/layout/hierarchy1"/>
    <dgm:cxn modelId="{99C773F8-5B94-46FF-8EBD-CC722E4FAA5F}" srcId="{1324CC22-A573-4430-90DF-A53980F2F356}" destId="{79CF5526-F88C-4488-B6CA-386A83A46829}" srcOrd="2" destOrd="0" parTransId="{08D5D199-9F2D-460A-8F09-7C7599D44CCD}" sibTransId="{12DB25D6-95BA-4248-AB1F-E6096D9ABC95}"/>
    <dgm:cxn modelId="{6E8824FE-0178-4586-9198-C1A406658B7A}" type="presOf" srcId="{217E7D51-551A-4D4B-9A14-E6AC4486DDFA}" destId="{C55CE306-FCB4-454A-A38A-F32EEE6B6457}" srcOrd="0" destOrd="0" presId="urn:microsoft.com/office/officeart/2005/8/layout/hierarchy1"/>
    <dgm:cxn modelId="{B1D53D3C-8462-418F-B4B0-92B631F6A7F4}" type="presParOf" srcId="{9A3E976A-30F8-4DE8-ACAF-86A898F04131}" destId="{3305538E-B02C-4960-9BC1-83E8539C94CE}" srcOrd="0" destOrd="0" presId="urn:microsoft.com/office/officeart/2005/8/layout/hierarchy1"/>
    <dgm:cxn modelId="{9F9BA4E3-5B95-4F92-8552-52D3D0F095B1}" type="presParOf" srcId="{3305538E-B02C-4960-9BC1-83E8539C94CE}" destId="{DE7C56AA-736A-49A3-8F7B-F781DD8E2DFA}" srcOrd="0" destOrd="0" presId="urn:microsoft.com/office/officeart/2005/8/layout/hierarchy1"/>
    <dgm:cxn modelId="{39ECAD44-2309-46D7-A10E-3F967F35514F}" type="presParOf" srcId="{DE7C56AA-736A-49A3-8F7B-F781DD8E2DFA}" destId="{7169080F-419B-4E1D-9053-1B648535EF33}" srcOrd="0" destOrd="0" presId="urn:microsoft.com/office/officeart/2005/8/layout/hierarchy1"/>
    <dgm:cxn modelId="{DCCEADA6-599F-4FEA-AE7A-F17936EB41AC}" type="presParOf" srcId="{DE7C56AA-736A-49A3-8F7B-F781DD8E2DFA}" destId="{32E14193-BE88-4DDF-B096-6468837E7581}" srcOrd="1" destOrd="0" presId="urn:microsoft.com/office/officeart/2005/8/layout/hierarchy1"/>
    <dgm:cxn modelId="{1AB227ED-57D2-48C6-AA27-8F3A1DC1D371}" type="presParOf" srcId="{3305538E-B02C-4960-9BC1-83E8539C94CE}" destId="{6BC11A26-13D8-4FC6-B524-2ABF3C234A68}" srcOrd="1" destOrd="0" presId="urn:microsoft.com/office/officeart/2005/8/layout/hierarchy1"/>
    <dgm:cxn modelId="{138CD5E4-5409-4941-9465-2A7AB641E285}" type="presParOf" srcId="{6BC11A26-13D8-4FC6-B524-2ABF3C234A68}" destId="{72A5B5E9-9374-4D97-A642-2240B7F20CBC}" srcOrd="0" destOrd="0" presId="urn:microsoft.com/office/officeart/2005/8/layout/hierarchy1"/>
    <dgm:cxn modelId="{CC9F7209-F28C-48DC-B83F-BC24AAD3E276}" type="presParOf" srcId="{6BC11A26-13D8-4FC6-B524-2ABF3C234A68}" destId="{D83BD3DB-89F1-405A-8559-93099561FA46}" srcOrd="1" destOrd="0" presId="urn:microsoft.com/office/officeart/2005/8/layout/hierarchy1"/>
    <dgm:cxn modelId="{C05CA949-1D5C-42B3-B337-D7B875183DB6}" type="presParOf" srcId="{D83BD3DB-89F1-405A-8559-93099561FA46}" destId="{998F1340-1B52-40A5-9DCB-4C2E53CA16BF}" srcOrd="0" destOrd="0" presId="urn:microsoft.com/office/officeart/2005/8/layout/hierarchy1"/>
    <dgm:cxn modelId="{35908EE2-7DD7-46E2-8C50-26DE45365B35}" type="presParOf" srcId="{998F1340-1B52-40A5-9DCB-4C2E53CA16BF}" destId="{87EDBBDF-B5E1-4F1D-BFE8-AF18470C1FA3}" srcOrd="0" destOrd="0" presId="urn:microsoft.com/office/officeart/2005/8/layout/hierarchy1"/>
    <dgm:cxn modelId="{54A2CE25-E8C9-448B-BD36-E8237D201227}" type="presParOf" srcId="{998F1340-1B52-40A5-9DCB-4C2E53CA16BF}" destId="{50AE050B-B408-4796-81E2-921C04BC9E97}" srcOrd="1" destOrd="0" presId="urn:microsoft.com/office/officeart/2005/8/layout/hierarchy1"/>
    <dgm:cxn modelId="{04294E7A-5FB4-49D9-93E5-7AEEE3AB4B86}" type="presParOf" srcId="{D83BD3DB-89F1-405A-8559-93099561FA46}" destId="{853416BA-8BF3-4BF4-B61E-8EF42AB61484}" srcOrd="1" destOrd="0" presId="urn:microsoft.com/office/officeart/2005/8/layout/hierarchy1"/>
    <dgm:cxn modelId="{3915FC23-5C3F-4982-8198-DE14DEEDE8ED}" type="presParOf" srcId="{853416BA-8BF3-4BF4-B61E-8EF42AB61484}" destId="{C55CE306-FCB4-454A-A38A-F32EEE6B6457}" srcOrd="0" destOrd="0" presId="urn:microsoft.com/office/officeart/2005/8/layout/hierarchy1"/>
    <dgm:cxn modelId="{C1C02318-AAE0-452B-B0C0-D29945149F3C}" type="presParOf" srcId="{853416BA-8BF3-4BF4-B61E-8EF42AB61484}" destId="{062FFB9B-1130-4F67-802D-FBD65E11DB83}" srcOrd="1" destOrd="0" presId="urn:microsoft.com/office/officeart/2005/8/layout/hierarchy1"/>
    <dgm:cxn modelId="{FD87D7F1-0C92-43C9-9923-9E2EAD2FAF86}" type="presParOf" srcId="{062FFB9B-1130-4F67-802D-FBD65E11DB83}" destId="{B27E3327-7EAD-46B5-8642-8625E0F726FE}" srcOrd="0" destOrd="0" presId="urn:microsoft.com/office/officeart/2005/8/layout/hierarchy1"/>
    <dgm:cxn modelId="{AE3ADA0C-D108-4D80-ABDD-13F4A791F38B}" type="presParOf" srcId="{B27E3327-7EAD-46B5-8642-8625E0F726FE}" destId="{701F160E-91E1-4279-8D12-B96FDD4570F4}" srcOrd="0" destOrd="0" presId="urn:microsoft.com/office/officeart/2005/8/layout/hierarchy1"/>
    <dgm:cxn modelId="{9F3FA1A3-C42F-4C6C-A4DB-AE63C4289A78}" type="presParOf" srcId="{B27E3327-7EAD-46B5-8642-8625E0F726FE}" destId="{2CC43D81-BF8A-4096-8412-FEB00029A0AD}" srcOrd="1" destOrd="0" presId="urn:microsoft.com/office/officeart/2005/8/layout/hierarchy1"/>
    <dgm:cxn modelId="{6AEE3027-31EA-4E5B-838C-AC034CBF2E56}" type="presParOf" srcId="{062FFB9B-1130-4F67-802D-FBD65E11DB83}" destId="{EED2C937-18A3-4DA5-8319-7450DF5A8B02}" srcOrd="1" destOrd="0" presId="urn:microsoft.com/office/officeart/2005/8/layout/hierarchy1"/>
    <dgm:cxn modelId="{93CB57A6-45DF-4261-90FB-9AA6E8F1D0B5}" type="presParOf" srcId="{853416BA-8BF3-4BF4-B61E-8EF42AB61484}" destId="{9C6BBBC8-F875-44FD-B190-8DC3DC0956B8}" srcOrd="2" destOrd="0" presId="urn:microsoft.com/office/officeart/2005/8/layout/hierarchy1"/>
    <dgm:cxn modelId="{D9F4D8C1-6E4D-4BCA-8FC3-858F39EABB7E}" type="presParOf" srcId="{853416BA-8BF3-4BF4-B61E-8EF42AB61484}" destId="{E5EB399C-8DEB-489B-8978-93457F3E0857}" srcOrd="3" destOrd="0" presId="urn:microsoft.com/office/officeart/2005/8/layout/hierarchy1"/>
    <dgm:cxn modelId="{F62828D5-93AD-43F0-9718-C9A9DC56E839}" type="presParOf" srcId="{E5EB399C-8DEB-489B-8978-93457F3E0857}" destId="{31F228B0-6369-4ACE-B586-2F0DBFED850B}" srcOrd="0" destOrd="0" presId="urn:microsoft.com/office/officeart/2005/8/layout/hierarchy1"/>
    <dgm:cxn modelId="{3B98DF44-0AA3-4D55-AAB7-4C31FE607A08}" type="presParOf" srcId="{31F228B0-6369-4ACE-B586-2F0DBFED850B}" destId="{6514C007-22FE-4DD5-A8FF-7DD7648780CC}" srcOrd="0" destOrd="0" presId="urn:microsoft.com/office/officeart/2005/8/layout/hierarchy1"/>
    <dgm:cxn modelId="{3BD30AEC-D7F9-45AD-AF0D-7FAB8FE684BE}" type="presParOf" srcId="{31F228B0-6369-4ACE-B586-2F0DBFED850B}" destId="{E414D613-38C9-438C-840C-BAE1B3189CF9}" srcOrd="1" destOrd="0" presId="urn:microsoft.com/office/officeart/2005/8/layout/hierarchy1"/>
    <dgm:cxn modelId="{E6D79B52-9D57-44C9-AEF5-E50CF677FD9A}" type="presParOf" srcId="{E5EB399C-8DEB-489B-8978-93457F3E0857}" destId="{4BAA04F2-1F0A-4EC6-BBF9-E507C8FD2177}" srcOrd="1" destOrd="0" presId="urn:microsoft.com/office/officeart/2005/8/layout/hierarchy1"/>
    <dgm:cxn modelId="{840A196B-2EFA-487E-8738-117EC926BFC3}" type="presParOf" srcId="{853416BA-8BF3-4BF4-B61E-8EF42AB61484}" destId="{74C9D9E3-AE95-40AE-A5E5-6CB1C4B4E048}" srcOrd="4" destOrd="0" presId="urn:microsoft.com/office/officeart/2005/8/layout/hierarchy1"/>
    <dgm:cxn modelId="{531DB7F3-AD79-454D-B09D-8037B49D0F73}" type="presParOf" srcId="{853416BA-8BF3-4BF4-B61E-8EF42AB61484}" destId="{2EA7A4C5-4476-4979-B4EE-75688F0F5CC0}" srcOrd="5" destOrd="0" presId="urn:microsoft.com/office/officeart/2005/8/layout/hierarchy1"/>
    <dgm:cxn modelId="{72FA14E2-2256-4F3B-8394-7CAF4F686584}" type="presParOf" srcId="{2EA7A4C5-4476-4979-B4EE-75688F0F5CC0}" destId="{CB46A41C-834D-4748-8937-C7D03AA3FEE4}" srcOrd="0" destOrd="0" presId="urn:microsoft.com/office/officeart/2005/8/layout/hierarchy1"/>
    <dgm:cxn modelId="{B5E286C5-5328-48F6-9202-9D81186DB81E}" type="presParOf" srcId="{CB46A41C-834D-4748-8937-C7D03AA3FEE4}" destId="{A4BE0FFD-4B62-4763-BB79-12FE83B0F0DF}" srcOrd="0" destOrd="0" presId="urn:microsoft.com/office/officeart/2005/8/layout/hierarchy1"/>
    <dgm:cxn modelId="{17FD9B78-B6D3-4244-B971-8C971048F0C2}" type="presParOf" srcId="{CB46A41C-834D-4748-8937-C7D03AA3FEE4}" destId="{BC8C42E8-DBB3-4882-971B-D59B5946287A}" srcOrd="1" destOrd="0" presId="urn:microsoft.com/office/officeart/2005/8/layout/hierarchy1"/>
    <dgm:cxn modelId="{09B740EF-A3CB-4CC5-830F-A088E0287666}" type="presParOf" srcId="{2EA7A4C5-4476-4979-B4EE-75688F0F5CC0}" destId="{B5E01268-D35F-42F6-AD18-F478BF8EF887}" srcOrd="1" destOrd="0" presId="urn:microsoft.com/office/officeart/2005/8/layout/hierarchy1"/>
    <dgm:cxn modelId="{F511625B-6D5E-4C1B-8DED-CBCDC668C2ED}" type="presParOf" srcId="{853416BA-8BF3-4BF4-B61E-8EF42AB61484}" destId="{FBDCB817-ECA5-4DAD-A90B-BF22D9924833}" srcOrd="6" destOrd="0" presId="urn:microsoft.com/office/officeart/2005/8/layout/hierarchy1"/>
    <dgm:cxn modelId="{8E5FF0FF-976A-4266-9745-96EE1C70D6D5}" type="presParOf" srcId="{853416BA-8BF3-4BF4-B61E-8EF42AB61484}" destId="{C501AD9F-1FDC-472B-AEB3-55235312C144}" srcOrd="7" destOrd="0" presId="urn:microsoft.com/office/officeart/2005/8/layout/hierarchy1"/>
    <dgm:cxn modelId="{AA2EC22C-77EA-44F3-9220-626C366E88D1}" type="presParOf" srcId="{C501AD9F-1FDC-472B-AEB3-55235312C144}" destId="{613A32D6-64AD-44DF-8A21-56855906E915}" srcOrd="0" destOrd="0" presId="urn:microsoft.com/office/officeart/2005/8/layout/hierarchy1"/>
    <dgm:cxn modelId="{FDF0691A-7F50-4025-BF14-5386217931CE}" type="presParOf" srcId="{613A32D6-64AD-44DF-8A21-56855906E915}" destId="{68EF636A-5879-45E7-B5BB-8853BD6FE525}" srcOrd="0" destOrd="0" presId="urn:microsoft.com/office/officeart/2005/8/layout/hierarchy1"/>
    <dgm:cxn modelId="{50E93FF9-D64D-45BA-A175-8B90E92BA35B}" type="presParOf" srcId="{613A32D6-64AD-44DF-8A21-56855906E915}" destId="{B1E51FF0-2AC1-412E-99C0-D38C4FBA8847}" srcOrd="1" destOrd="0" presId="urn:microsoft.com/office/officeart/2005/8/layout/hierarchy1"/>
    <dgm:cxn modelId="{AE5DF176-29AC-4A9F-BBE2-64975AAA3FC5}" type="presParOf" srcId="{C501AD9F-1FDC-472B-AEB3-55235312C144}" destId="{6536314C-63C6-42D5-B8F4-0908C87D2899}" srcOrd="1" destOrd="0" presId="urn:microsoft.com/office/officeart/2005/8/layout/hierarchy1"/>
    <dgm:cxn modelId="{FF6FE62A-3BFB-486B-9519-D45B4480092E}" type="presParOf" srcId="{6BC11A26-13D8-4FC6-B524-2ABF3C234A68}" destId="{0946FD1A-BC2B-4A54-9AE8-F23E4BB7A212}" srcOrd="2" destOrd="0" presId="urn:microsoft.com/office/officeart/2005/8/layout/hierarchy1"/>
    <dgm:cxn modelId="{7B300092-5854-4457-A9B4-090248A8796A}" type="presParOf" srcId="{6BC11A26-13D8-4FC6-B524-2ABF3C234A68}" destId="{26E12DAF-DBD1-44C6-999C-F15ADFE682D5}" srcOrd="3" destOrd="0" presId="urn:microsoft.com/office/officeart/2005/8/layout/hierarchy1"/>
    <dgm:cxn modelId="{EC637169-3AEF-43B4-9BA5-20F9B96A7130}" type="presParOf" srcId="{26E12DAF-DBD1-44C6-999C-F15ADFE682D5}" destId="{60C730B7-CC1A-4C3D-A3B4-0561C93AF5DD}" srcOrd="0" destOrd="0" presId="urn:microsoft.com/office/officeart/2005/8/layout/hierarchy1"/>
    <dgm:cxn modelId="{5226937E-17B7-457F-9382-71E529CDB399}" type="presParOf" srcId="{60C730B7-CC1A-4C3D-A3B4-0561C93AF5DD}" destId="{AAA8EBCD-E5FE-4708-8401-2A03DB583919}" srcOrd="0" destOrd="0" presId="urn:microsoft.com/office/officeart/2005/8/layout/hierarchy1"/>
    <dgm:cxn modelId="{D22D7289-C5AD-44FE-9C9E-A5D0B6ECC6FB}" type="presParOf" srcId="{60C730B7-CC1A-4C3D-A3B4-0561C93AF5DD}" destId="{AD6F3891-CDE8-4059-8AF1-196E03FF99F6}" srcOrd="1" destOrd="0" presId="urn:microsoft.com/office/officeart/2005/8/layout/hierarchy1"/>
    <dgm:cxn modelId="{23A13117-E61A-4C6D-8A72-B1237AB4C3A4}" type="presParOf" srcId="{26E12DAF-DBD1-44C6-999C-F15ADFE682D5}" destId="{8DE26377-AB19-407D-A6D4-304B02B23F93}" srcOrd="1" destOrd="0" presId="urn:microsoft.com/office/officeart/2005/8/layout/hierarchy1"/>
    <dgm:cxn modelId="{39145901-3510-440E-9536-34754B5BAE65}" type="presParOf" srcId="{6BC11A26-13D8-4FC6-B524-2ABF3C234A68}" destId="{68BF2288-1D87-43B0-8EE4-AB4D2CD3D207}" srcOrd="4" destOrd="0" presId="urn:microsoft.com/office/officeart/2005/8/layout/hierarchy1"/>
    <dgm:cxn modelId="{931D405D-175B-4AFB-ADED-694A5F0866D2}" type="presParOf" srcId="{6BC11A26-13D8-4FC6-B524-2ABF3C234A68}" destId="{E71CEB8D-17B4-485C-9848-DC4166377E62}" srcOrd="5" destOrd="0" presId="urn:microsoft.com/office/officeart/2005/8/layout/hierarchy1"/>
    <dgm:cxn modelId="{D5F8175F-6C41-4287-A932-F208F5499B5D}" type="presParOf" srcId="{E71CEB8D-17B4-485C-9848-DC4166377E62}" destId="{ACA5F4B6-651A-4FD4-B676-CA06FE7292CC}" srcOrd="0" destOrd="0" presId="urn:microsoft.com/office/officeart/2005/8/layout/hierarchy1"/>
    <dgm:cxn modelId="{23EFC319-4709-44F3-9B5F-4204EAB29729}" type="presParOf" srcId="{ACA5F4B6-651A-4FD4-B676-CA06FE7292CC}" destId="{2CC4DF9E-34FB-4421-8F8E-FA01F2D47798}" srcOrd="0" destOrd="0" presId="urn:microsoft.com/office/officeart/2005/8/layout/hierarchy1"/>
    <dgm:cxn modelId="{18C654B5-2DE3-493D-81A3-297828B80277}" type="presParOf" srcId="{ACA5F4B6-651A-4FD4-B676-CA06FE7292CC}" destId="{4638BA1B-F57F-4A66-848A-74C593F98054}" srcOrd="1" destOrd="0" presId="urn:microsoft.com/office/officeart/2005/8/layout/hierarchy1"/>
    <dgm:cxn modelId="{0D45B5FE-48A6-459D-9CA0-3F96B72146AB}" type="presParOf" srcId="{E71CEB8D-17B4-485C-9848-DC4166377E62}" destId="{4C8CE56E-53C2-4AE5-B332-D6EBDB781521}" srcOrd="1" destOrd="0" presId="urn:microsoft.com/office/officeart/2005/8/layout/hierarchy1"/>
    <dgm:cxn modelId="{762F6648-C043-433E-846C-F750E96B6174}" type="presParOf" srcId="{4C8CE56E-53C2-4AE5-B332-D6EBDB781521}" destId="{63F5D0D9-DA5B-4C8A-A09E-D1F16E9972AD}" srcOrd="0" destOrd="0" presId="urn:microsoft.com/office/officeart/2005/8/layout/hierarchy1"/>
    <dgm:cxn modelId="{CDA171DC-1889-4745-88A8-975B5C0DCE2A}" type="presParOf" srcId="{4C8CE56E-53C2-4AE5-B332-D6EBDB781521}" destId="{EBC0D22F-0813-4061-A2E2-B4101EBDD37F}" srcOrd="1" destOrd="0" presId="urn:microsoft.com/office/officeart/2005/8/layout/hierarchy1"/>
    <dgm:cxn modelId="{E885EC68-410B-439A-A316-014C8C8F617A}" type="presParOf" srcId="{EBC0D22F-0813-4061-A2E2-B4101EBDD37F}" destId="{8405F853-9BAB-4BFB-BEBC-655699E5BCCD}" srcOrd="0" destOrd="0" presId="urn:microsoft.com/office/officeart/2005/8/layout/hierarchy1"/>
    <dgm:cxn modelId="{60D80988-C636-4407-9CF8-1C2CDB297F27}" type="presParOf" srcId="{8405F853-9BAB-4BFB-BEBC-655699E5BCCD}" destId="{4D42C064-776E-43ED-AC27-FCD5B0B9B9AB}" srcOrd="0" destOrd="0" presId="urn:microsoft.com/office/officeart/2005/8/layout/hierarchy1"/>
    <dgm:cxn modelId="{AA20ED24-80D9-4CBD-B77F-A08A8FA4E702}" type="presParOf" srcId="{8405F853-9BAB-4BFB-BEBC-655699E5BCCD}" destId="{6CB876B8-FF08-4F5E-B1EE-4D93D81D9A0A}" srcOrd="1" destOrd="0" presId="urn:microsoft.com/office/officeart/2005/8/layout/hierarchy1"/>
    <dgm:cxn modelId="{F3F9B39F-4A3D-45FC-9FB0-4AE9CF067E46}" type="presParOf" srcId="{EBC0D22F-0813-4061-A2E2-B4101EBDD37F}" destId="{4A6C0ECF-6E54-4AD5-A6F8-B45EC33400FC}" srcOrd="1" destOrd="0" presId="urn:microsoft.com/office/officeart/2005/8/layout/hierarchy1"/>
    <dgm:cxn modelId="{993BBEA9-02F2-4669-83F0-A849FD05AB57}" type="presParOf" srcId="{4C8CE56E-53C2-4AE5-B332-D6EBDB781521}" destId="{D3FDEF8F-5323-4D3D-ACDA-9E2343ADFA08}" srcOrd="2" destOrd="0" presId="urn:microsoft.com/office/officeart/2005/8/layout/hierarchy1"/>
    <dgm:cxn modelId="{24AD41A1-30EA-4082-B6B0-7BA066581195}" type="presParOf" srcId="{4C8CE56E-53C2-4AE5-B332-D6EBDB781521}" destId="{65020267-9980-4D33-A66F-84C0154A1995}" srcOrd="3" destOrd="0" presId="urn:microsoft.com/office/officeart/2005/8/layout/hierarchy1"/>
    <dgm:cxn modelId="{7958C796-573D-4509-B712-7DE39C19655F}" type="presParOf" srcId="{65020267-9980-4D33-A66F-84C0154A1995}" destId="{D42C86EE-6923-4379-8F93-2741D8A31CB1}" srcOrd="0" destOrd="0" presId="urn:microsoft.com/office/officeart/2005/8/layout/hierarchy1"/>
    <dgm:cxn modelId="{90B0B5D6-E269-45E8-9103-84C1F053B08D}" type="presParOf" srcId="{D42C86EE-6923-4379-8F93-2741D8A31CB1}" destId="{33338C8B-2F9D-4D94-A68E-BAB95217162B}" srcOrd="0" destOrd="0" presId="urn:microsoft.com/office/officeart/2005/8/layout/hierarchy1"/>
    <dgm:cxn modelId="{27251539-BD7A-4E00-8605-AFEDE0384E70}" type="presParOf" srcId="{D42C86EE-6923-4379-8F93-2741D8A31CB1}" destId="{CB11545D-8DCD-4839-8B09-A11B25E82B17}" srcOrd="1" destOrd="0" presId="urn:microsoft.com/office/officeart/2005/8/layout/hierarchy1"/>
    <dgm:cxn modelId="{82C4B74F-1528-4855-856B-3CBBBB994AFF}" type="presParOf" srcId="{65020267-9980-4D33-A66F-84C0154A1995}" destId="{C28DC075-6F84-456A-821E-FB5836BF3737}" srcOrd="1" destOrd="0" presId="urn:microsoft.com/office/officeart/2005/8/layout/hierarchy1"/>
    <dgm:cxn modelId="{361D68D9-741D-489B-BCC8-B39C0B3E83D0}" type="presParOf" srcId="{4C8CE56E-53C2-4AE5-B332-D6EBDB781521}" destId="{2F090081-1470-4CAE-849A-CE9188F8074A}" srcOrd="4" destOrd="0" presId="urn:microsoft.com/office/officeart/2005/8/layout/hierarchy1"/>
    <dgm:cxn modelId="{38ADD1C2-1F72-4F95-BC8E-E8C2FBB0F7B9}" type="presParOf" srcId="{4C8CE56E-53C2-4AE5-B332-D6EBDB781521}" destId="{BBE26751-A7C2-4F9D-B47E-BDBFA88987B0}" srcOrd="5" destOrd="0" presId="urn:microsoft.com/office/officeart/2005/8/layout/hierarchy1"/>
    <dgm:cxn modelId="{F159F440-EB68-45BA-99BD-DA4E5EAF56D1}" type="presParOf" srcId="{BBE26751-A7C2-4F9D-B47E-BDBFA88987B0}" destId="{21E255D4-9E63-4F5D-84AC-EFFFBAC29DD5}" srcOrd="0" destOrd="0" presId="urn:microsoft.com/office/officeart/2005/8/layout/hierarchy1"/>
    <dgm:cxn modelId="{5E646DAB-76C5-4371-8D14-A0C505FE4E3F}" type="presParOf" srcId="{21E255D4-9E63-4F5D-84AC-EFFFBAC29DD5}" destId="{A1C74559-1011-4F67-96FF-0E55E17A3CF1}" srcOrd="0" destOrd="0" presId="urn:microsoft.com/office/officeart/2005/8/layout/hierarchy1"/>
    <dgm:cxn modelId="{613EE650-2458-4263-8AA7-14CC84BCCEBC}" type="presParOf" srcId="{21E255D4-9E63-4F5D-84AC-EFFFBAC29DD5}" destId="{8ECEF3B6-3E71-450D-89E1-27A811DDC362}" srcOrd="1" destOrd="0" presId="urn:microsoft.com/office/officeart/2005/8/layout/hierarchy1"/>
    <dgm:cxn modelId="{80A205F3-7FEB-437C-8E81-56AB5EDD2931}" type="presParOf" srcId="{BBE26751-A7C2-4F9D-B47E-BDBFA88987B0}" destId="{7FAE1238-4761-448D-8B6A-85D246049BB9}" srcOrd="1" destOrd="0" presId="urn:microsoft.com/office/officeart/2005/8/layout/hierarchy1"/>
    <dgm:cxn modelId="{FF9C09F3-5613-4632-A151-71B4ADDD57AC}" type="presParOf" srcId="{9A3E976A-30F8-4DE8-ACAF-86A898F04131}" destId="{C2C4DD73-05A8-4143-BA04-12519CFA5E02}" srcOrd="1" destOrd="0" presId="urn:microsoft.com/office/officeart/2005/8/layout/hierarchy1"/>
    <dgm:cxn modelId="{AA38EEB4-5E15-4626-8288-4D2D66645A99}" type="presParOf" srcId="{C2C4DD73-05A8-4143-BA04-12519CFA5E02}" destId="{CF3D3D59-A950-49D7-98A6-676FCFE3D31C}" srcOrd="0" destOrd="0" presId="urn:microsoft.com/office/officeart/2005/8/layout/hierarchy1"/>
    <dgm:cxn modelId="{BB404477-B50F-4121-8D8B-3C2A32DCBA6E}" type="presParOf" srcId="{CF3D3D59-A950-49D7-98A6-676FCFE3D31C}" destId="{3DC4F94E-1D13-48A9-B9C4-7B8B25B38167}" srcOrd="0" destOrd="0" presId="urn:microsoft.com/office/officeart/2005/8/layout/hierarchy1"/>
    <dgm:cxn modelId="{2657C3EE-F64F-4FA9-8794-DC69916C6F6E}" type="presParOf" srcId="{CF3D3D59-A950-49D7-98A6-676FCFE3D31C}" destId="{201AAE36-78E3-4A49-A528-31C1EE746BE1}" srcOrd="1" destOrd="0" presId="urn:microsoft.com/office/officeart/2005/8/layout/hierarchy1"/>
    <dgm:cxn modelId="{9F35F032-2A10-433B-A6ED-96CB0280F7FE}" type="presParOf" srcId="{C2C4DD73-05A8-4143-BA04-12519CFA5E02}" destId="{A875ACAD-6A8D-4D0D-83DD-74C34F5E38D1}" srcOrd="1" destOrd="0" presId="urn:microsoft.com/office/officeart/2005/8/layout/hierarchy1"/>
    <dgm:cxn modelId="{41FC9835-BD5C-4D19-B3FB-7098612BBF34}" type="presParOf" srcId="{9A3E976A-30F8-4DE8-ACAF-86A898F04131}" destId="{F3EA99D4-7687-43A7-9B2C-A770B1D43C49}" srcOrd="2" destOrd="0" presId="urn:microsoft.com/office/officeart/2005/8/layout/hierarchy1"/>
    <dgm:cxn modelId="{AF15F62C-EC20-4F05-AB4D-382C4812F884}" type="presParOf" srcId="{F3EA99D4-7687-43A7-9B2C-A770B1D43C49}" destId="{595B12BF-0967-4C0B-A7F5-C70A822FA6E0}" srcOrd="0" destOrd="0" presId="urn:microsoft.com/office/officeart/2005/8/layout/hierarchy1"/>
    <dgm:cxn modelId="{1C58FBE3-1353-435A-B16B-0E4D6477C05B}" type="presParOf" srcId="{595B12BF-0967-4C0B-A7F5-C70A822FA6E0}" destId="{0734C1F7-0782-4376-8861-0127C09A66B3}" srcOrd="0" destOrd="0" presId="urn:microsoft.com/office/officeart/2005/8/layout/hierarchy1"/>
    <dgm:cxn modelId="{BD78C630-F8A9-45F1-910D-51ED7C265D80}" type="presParOf" srcId="{595B12BF-0967-4C0B-A7F5-C70A822FA6E0}" destId="{215FB985-9A66-4AF7-BCF3-A856E7A93C42}" srcOrd="1" destOrd="0" presId="urn:microsoft.com/office/officeart/2005/8/layout/hierarchy1"/>
    <dgm:cxn modelId="{309F4DFC-E3E4-439F-B28D-3A7499BC4FBE}" type="presParOf" srcId="{F3EA99D4-7687-43A7-9B2C-A770B1D43C49}" destId="{F0B8F352-7CED-4AAB-859E-7B0E3EF41F8F}" srcOrd="1" destOrd="0" presId="urn:microsoft.com/office/officeart/2005/8/layout/hierarchy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90081-1470-4CAE-849A-CE9188F8074A}">
      <dsp:nvSpPr>
        <dsp:cNvPr id="0" name=""/>
        <dsp:cNvSpPr/>
      </dsp:nvSpPr>
      <dsp:spPr>
        <a:xfrm>
          <a:off x="6307999" y="3076962"/>
          <a:ext cx="1003199" cy="852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115"/>
              </a:lnTo>
              <a:lnTo>
                <a:pt x="1003199" y="673115"/>
              </a:lnTo>
              <a:lnTo>
                <a:pt x="1003199" y="8521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DEF8F-5323-4D3D-ACDA-9E2343ADFA08}">
      <dsp:nvSpPr>
        <dsp:cNvPr id="0" name=""/>
        <dsp:cNvSpPr/>
      </dsp:nvSpPr>
      <dsp:spPr>
        <a:xfrm>
          <a:off x="6307999" y="3076962"/>
          <a:ext cx="154135" cy="852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115"/>
              </a:lnTo>
              <a:lnTo>
                <a:pt x="154135" y="673115"/>
              </a:lnTo>
              <a:lnTo>
                <a:pt x="154135" y="8521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5D0D9-DA5B-4C8A-A09E-D1F16E9972AD}">
      <dsp:nvSpPr>
        <dsp:cNvPr id="0" name=""/>
        <dsp:cNvSpPr/>
      </dsp:nvSpPr>
      <dsp:spPr>
        <a:xfrm>
          <a:off x="5702641" y="3076962"/>
          <a:ext cx="605357" cy="877872"/>
        </a:xfrm>
        <a:custGeom>
          <a:avLst/>
          <a:gdLst/>
          <a:ahLst/>
          <a:cxnLst/>
          <a:rect l="0" t="0" r="0" b="0"/>
          <a:pathLst>
            <a:path>
              <a:moveTo>
                <a:pt x="605357" y="0"/>
              </a:moveTo>
              <a:lnTo>
                <a:pt x="605357" y="698848"/>
              </a:lnTo>
              <a:lnTo>
                <a:pt x="0" y="698848"/>
              </a:lnTo>
              <a:lnTo>
                <a:pt x="0" y="8778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F2288-1D87-43B0-8EE4-AB4D2CD3D207}">
      <dsp:nvSpPr>
        <dsp:cNvPr id="0" name=""/>
        <dsp:cNvSpPr/>
      </dsp:nvSpPr>
      <dsp:spPr>
        <a:xfrm>
          <a:off x="4048882" y="1545359"/>
          <a:ext cx="2259116" cy="736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335"/>
              </a:lnTo>
              <a:lnTo>
                <a:pt x="2259116" y="557335"/>
              </a:lnTo>
              <a:lnTo>
                <a:pt x="2259116" y="7363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FD1A-BC2B-4A54-9AE8-F23E4BB7A212}">
      <dsp:nvSpPr>
        <dsp:cNvPr id="0" name=""/>
        <dsp:cNvSpPr/>
      </dsp:nvSpPr>
      <dsp:spPr>
        <a:xfrm>
          <a:off x="1453430" y="1545359"/>
          <a:ext cx="2595452" cy="758386"/>
        </a:xfrm>
        <a:custGeom>
          <a:avLst/>
          <a:gdLst/>
          <a:ahLst/>
          <a:cxnLst/>
          <a:rect l="0" t="0" r="0" b="0"/>
          <a:pathLst>
            <a:path>
              <a:moveTo>
                <a:pt x="2595452" y="0"/>
              </a:moveTo>
              <a:lnTo>
                <a:pt x="2595452" y="579362"/>
              </a:lnTo>
              <a:lnTo>
                <a:pt x="0" y="579362"/>
              </a:lnTo>
              <a:lnTo>
                <a:pt x="0" y="7583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B817-ECA5-4DAD-A90B-BF22D9924833}">
      <dsp:nvSpPr>
        <dsp:cNvPr id="0" name=""/>
        <dsp:cNvSpPr/>
      </dsp:nvSpPr>
      <dsp:spPr>
        <a:xfrm>
          <a:off x="4164779" y="3079907"/>
          <a:ext cx="772394" cy="792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57"/>
              </a:lnTo>
              <a:lnTo>
                <a:pt x="772394" y="613857"/>
              </a:lnTo>
              <a:lnTo>
                <a:pt x="772394" y="792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9D9E3-AE95-40AE-A5E5-6CB1C4B4E048}">
      <dsp:nvSpPr>
        <dsp:cNvPr id="0" name=""/>
        <dsp:cNvSpPr/>
      </dsp:nvSpPr>
      <dsp:spPr>
        <a:xfrm>
          <a:off x="4031375" y="3079907"/>
          <a:ext cx="91440" cy="792881"/>
        </a:xfrm>
        <a:custGeom>
          <a:avLst/>
          <a:gdLst/>
          <a:ahLst/>
          <a:cxnLst/>
          <a:rect l="0" t="0" r="0" b="0"/>
          <a:pathLst>
            <a:path>
              <a:moveTo>
                <a:pt x="133404" y="0"/>
              </a:moveTo>
              <a:lnTo>
                <a:pt x="133404" y="613857"/>
              </a:lnTo>
              <a:lnTo>
                <a:pt x="45720" y="613857"/>
              </a:lnTo>
              <a:lnTo>
                <a:pt x="45720" y="792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BBBC8-F875-44FD-B190-8DC3DC0956B8}">
      <dsp:nvSpPr>
        <dsp:cNvPr id="0" name=""/>
        <dsp:cNvSpPr/>
      </dsp:nvSpPr>
      <dsp:spPr>
        <a:xfrm>
          <a:off x="3239027" y="3079907"/>
          <a:ext cx="925752" cy="792881"/>
        </a:xfrm>
        <a:custGeom>
          <a:avLst/>
          <a:gdLst/>
          <a:ahLst/>
          <a:cxnLst/>
          <a:rect l="0" t="0" r="0" b="0"/>
          <a:pathLst>
            <a:path>
              <a:moveTo>
                <a:pt x="925752" y="0"/>
              </a:moveTo>
              <a:lnTo>
                <a:pt x="925752" y="613857"/>
              </a:lnTo>
              <a:lnTo>
                <a:pt x="0" y="613857"/>
              </a:lnTo>
              <a:lnTo>
                <a:pt x="0" y="792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CE306-FCB4-454A-A38A-F32EEE6B6457}">
      <dsp:nvSpPr>
        <dsp:cNvPr id="0" name=""/>
        <dsp:cNvSpPr/>
      </dsp:nvSpPr>
      <dsp:spPr>
        <a:xfrm>
          <a:off x="2458566" y="3079907"/>
          <a:ext cx="1706213" cy="797642"/>
        </a:xfrm>
        <a:custGeom>
          <a:avLst/>
          <a:gdLst/>
          <a:ahLst/>
          <a:cxnLst/>
          <a:rect l="0" t="0" r="0" b="0"/>
          <a:pathLst>
            <a:path>
              <a:moveTo>
                <a:pt x="1706213" y="0"/>
              </a:moveTo>
              <a:lnTo>
                <a:pt x="1706213" y="618618"/>
              </a:lnTo>
              <a:lnTo>
                <a:pt x="0" y="618618"/>
              </a:lnTo>
              <a:lnTo>
                <a:pt x="0" y="7976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5B5E9-9374-4D97-A642-2240B7F20CBC}">
      <dsp:nvSpPr>
        <dsp:cNvPr id="0" name=""/>
        <dsp:cNvSpPr/>
      </dsp:nvSpPr>
      <dsp:spPr>
        <a:xfrm>
          <a:off x="4048882" y="1545359"/>
          <a:ext cx="115896" cy="67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390"/>
              </a:lnTo>
              <a:lnTo>
                <a:pt x="115896" y="499390"/>
              </a:lnTo>
              <a:lnTo>
                <a:pt x="115896" y="6784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9080F-419B-4E1D-9053-1B648535EF33}">
      <dsp:nvSpPr>
        <dsp:cNvPr id="0" name=""/>
        <dsp:cNvSpPr/>
      </dsp:nvSpPr>
      <dsp:spPr>
        <a:xfrm>
          <a:off x="883413" y="626286"/>
          <a:ext cx="6330939" cy="919073"/>
        </a:xfrm>
        <a:prstGeom prst="roundRect">
          <a:avLst>
            <a:gd name="adj" fmla="val 10000"/>
          </a:avLst>
        </a:prstGeom>
        <a:solidFill>
          <a:srgbClr val="00B0F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14193-BE88-4DDF-B096-6468837E7581}">
      <dsp:nvSpPr>
        <dsp:cNvPr id="0" name=""/>
        <dsp:cNvSpPr/>
      </dsp:nvSpPr>
      <dsp:spPr>
        <a:xfrm>
          <a:off x="1098134" y="830271"/>
          <a:ext cx="6330939" cy="919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城市废水水质预测平台功能结构图</a:t>
          </a:r>
        </a:p>
      </dsp:txBody>
      <dsp:txXfrm>
        <a:off x="1125053" y="857190"/>
        <a:ext cx="6277101" cy="865235"/>
      </dsp:txXfrm>
    </dsp:sp>
    <dsp:sp modelId="{87EDBBDF-B5E1-4F1D-BFE8-AF18470C1FA3}">
      <dsp:nvSpPr>
        <dsp:cNvPr id="0" name=""/>
        <dsp:cNvSpPr/>
      </dsp:nvSpPr>
      <dsp:spPr>
        <a:xfrm>
          <a:off x="3539406" y="2223773"/>
          <a:ext cx="1250747" cy="85613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E050B-B408-4796-81E2-921C04BC9E97}">
      <dsp:nvSpPr>
        <dsp:cNvPr id="0" name=""/>
        <dsp:cNvSpPr/>
      </dsp:nvSpPr>
      <dsp:spPr>
        <a:xfrm>
          <a:off x="3754127" y="2427759"/>
          <a:ext cx="1250747" cy="856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前端设计</a:t>
          </a:r>
        </a:p>
      </dsp:txBody>
      <dsp:txXfrm>
        <a:off x="3779202" y="2452834"/>
        <a:ext cx="1200597" cy="805983"/>
      </dsp:txXfrm>
    </dsp:sp>
    <dsp:sp modelId="{701F160E-91E1-4279-8D12-B96FDD4570F4}">
      <dsp:nvSpPr>
        <dsp:cNvPr id="0" name=""/>
        <dsp:cNvSpPr/>
      </dsp:nvSpPr>
      <dsp:spPr>
        <a:xfrm>
          <a:off x="2189013" y="3877549"/>
          <a:ext cx="539107" cy="9471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43D81-BF8A-4096-8412-FEB00029A0AD}">
      <dsp:nvSpPr>
        <dsp:cNvPr id="0" name=""/>
        <dsp:cNvSpPr/>
      </dsp:nvSpPr>
      <dsp:spPr>
        <a:xfrm>
          <a:off x="2403734" y="4081534"/>
          <a:ext cx="539107" cy="94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首页</a:t>
          </a:r>
        </a:p>
      </dsp:txBody>
      <dsp:txXfrm>
        <a:off x="2419524" y="4097324"/>
        <a:ext cx="507527" cy="915532"/>
      </dsp:txXfrm>
    </dsp:sp>
    <dsp:sp modelId="{6514C007-22FE-4DD5-A8FF-7DD7648780CC}">
      <dsp:nvSpPr>
        <dsp:cNvPr id="0" name=""/>
        <dsp:cNvSpPr/>
      </dsp:nvSpPr>
      <dsp:spPr>
        <a:xfrm>
          <a:off x="2969473" y="3872788"/>
          <a:ext cx="539107" cy="9471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4D613-38C9-438C-840C-BAE1B3189CF9}">
      <dsp:nvSpPr>
        <dsp:cNvPr id="0" name=""/>
        <dsp:cNvSpPr/>
      </dsp:nvSpPr>
      <dsp:spPr>
        <a:xfrm>
          <a:off x="3184194" y="4076773"/>
          <a:ext cx="539107" cy="94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登录</a:t>
          </a:r>
        </a:p>
      </dsp:txBody>
      <dsp:txXfrm>
        <a:off x="3199984" y="4092563"/>
        <a:ext cx="507527" cy="915532"/>
      </dsp:txXfrm>
    </dsp:sp>
    <dsp:sp modelId="{A4BE0FFD-4B62-4763-BB79-12FE83B0F0DF}">
      <dsp:nvSpPr>
        <dsp:cNvPr id="0" name=""/>
        <dsp:cNvSpPr/>
      </dsp:nvSpPr>
      <dsp:spPr>
        <a:xfrm>
          <a:off x="3807541" y="3872788"/>
          <a:ext cx="539107" cy="9471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C42E8-DBB3-4882-971B-D59B5946287A}">
      <dsp:nvSpPr>
        <dsp:cNvPr id="0" name=""/>
        <dsp:cNvSpPr/>
      </dsp:nvSpPr>
      <dsp:spPr>
        <a:xfrm>
          <a:off x="4022262" y="4076773"/>
          <a:ext cx="539107" cy="94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省市选择</a:t>
          </a:r>
        </a:p>
      </dsp:txBody>
      <dsp:txXfrm>
        <a:off x="4038052" y="4092563"/>
        <a:ext cx="507527" cy="915532"/>
      </dsp:txXfrm>
    </dsp:sp>
    <dsp:sp modelId="{68EF636A-5879-45E7-B5BB-8853BD6FE525}">
      <dsp:nvSpPr>
        <dsp:cNvPr id="0" name=""/>
        <dsp:cNvSpPr/>
      </dsp:nvSpPr>
      <dsp:spPr>
        <a:xfrm>
          <a:off x="4667620" y="3872788"/>
          <a:ext cx="539107" cy="9471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51FF0-2AC1-412E-99C0-D38C4FBA8847}">
      <dsp:nvSpPr>
        <dsp:cNvPr id="0" name=""/>
        <dsp:cNvSpPr/>
      </dsp:nvSpPr>
      <dsp:spPr>
        <a:xfrm>
          <a:off x="4882342" y="4076773"/>
          <a:ext cx="539107" cy="94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数据展示</a:t>
          </a:r>
        </a:p>
      </dsp:txBody>
      <dsp:txXfrm>
        <a:off x="4898132" y="4092563"/>
        <a:ext cx="507527" cy="915532"/>
      </dsp:txXfrm>
    </dsp:sp>
    <dsp:sp modelId="{AAA8EBCD-E5FE-4708-8401-2A03DB583919}">
      <dsp:nvSpPr>
        <dsp:cNvPr id="0" name=""/>
        <dsp:cNvSpPr/>
      </dsp:nvSpPr>
      <dsp:spPr>
        <a:xfrm>
          <a:off x="723769" y="2303746"/>
          <a:ext cx="1459321" cy="91297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F3891-CDE8-4059-8AF1-196E03FF99F6}">
      <dsp:nvSpPr>
        <dsp:cNvPr id="0" name=""/>
        <dsp:cNvSpPr/>
      </dsp:nvSpPr>
      <dsp:spPr>
        <a:xfrm>
          <a:off x="938491" y="2507731"/>
          <a:ext cx="1459321" cy="912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模型构建</a:t>
          </a:r>
        </a:p>
      </dsp:txBody>
      <dsp:txXfrm>
        <a:off x="965231" y="2534471"/>
        <a:ext cx="1405841" cy="859494"/>
      </dsp:txXfrm>
    </dsp:sp>
    <dsp:sp modelId="{2CC4DF9E-34FB-4421-8F8E-FA01F2D47798}">
      <dsp:nvSpPr>
        <dsp:cNvPr id="0" name=""/>
        <dsp:cNvSpPr/>
      </dsp:nvSpPr>
      <dsp:spPr>
        <a:xfrm>
          <a:off x="5655744" y="2281719"/>
          <a:ext cx="1304509" cy="79524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8BA1B-F57F-4A66-848A-74C593F98054}">
      <dsp:nvSpPr>
        <dsp:cNvPr id="0" name=""/>
        <dsp:cNvSpPr/>
      </dsp:nvSpPr>
      <dsp:spPr>
        <a:xfrm>
          <a:off x="5870465" y="2485704"/>
          <a:ext cx="1304509" cy="795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后台管理</a:t>
          </a:r>
        </a:p>
      </dsp:txBody>
      <dsp:txXfrm>
        <a:off x="5893757" y="2508996"/>
        <a:ext cx="1257925" cy="748659"/>
      </dsp:txXfrm>
    </dsp:sp>
    <dsp:sp modelId="{4D42C064-776E-43ED-AC27-FCD5B0B9B9AB}">
      <dsp:nvSpPr>
        <dsp:cNvPr id="0" name=""/>
        <dsp:cNvSpPr/>
      </dsp:nvSpPr>
      <dsp:spPr>
        <a:xfrm>
          <a:off x="5433088" y="3954834"/>
          <a:ext cx="539107" cy="9471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876B8-FF08-4F5E-B1EE-4D93D81D9A0A}">
      <dsp:nvSpPr>
        <dsp:cNvPr id="0" name=""/>
        <dsp:cNvSpPr/>
      </dsp:nvSpPr>
      <dsp:spPr>
        <a:xfrm>
          <a:off x="5647809" y="4158819"/>
          <a:ext cx="539107" cy="94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管理员登录</a:t>
          </a:r>
        </a:p>
      </dsp:txBody>
      <dsp:txXfrm>
        <a:off x="5663599" y="4174609"/>
        <a:ext cx="507527" cy="915532"/>
      </dsp:txXfrm>
    </dsp:sp>
    <dsp:sp modelId="{33338C8B-2F9D-4D94-A68E-BAB95217162B}">
      <dsp:nvSpPr>
        <dsp:cNvPr id="0" name=""/>
        <dsp:cNvSpPr/>
      </dsp:nvSpPr>
      <dsp:spPr>
        <a:xfrm>
          <a:off x="6192581" y="3929101"/>
          <a:ext cx="539107" cy="9471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1545D-8DCD-4839-8B09-A11B25E82B17}">
      <dsp:nvSpPr>
        <dsp:cNvPr id="0" name=""/>
        <dsp:cNvSpPr/>
      </dsp:nvSpPr>
      <dsp:spPr>
        <a:xfrm>
          <a:off x="6407302" y="4133086"/>
          <a:ext cx="539107" cy="94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预测数据的展示</a:t>
          </a:r>
        </a:p>
      </dsp:txBody>
      <dsp:txXfrm>
        <a:off x="6423092" y="4148876"/>
        <a:ext cx="507527" cy="915532"/>
      </dsp:txXfrm>
    </dsp:sp>
    <dsp:sp modelId="{A1C74559-1011-4F67-96FF-0E55E17A3CF1}">
      <dsp:nvSpPr>
        <dsp:cNvPr id="0" name=""/>
        <dsp:cNvSpPr/>
      </dsp:nvSpPr>
      <dsp:spPr>
        <a:xfrm>
          <a:off x="7041645" y="3929101"/>
          <a:ext cx="539107" cy="9471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EF3B6-3E71-450D-89E1-27A811DDC362}">
      <dsp:nvSpPr>
        <dsp:cNvPr id="0" name=""/>
        <dsp:cNvSpPr/>
      </dsp:nvSpPr>
      <dsp:spPr>
        <a:xfrm>
          <a:off x="7256366" y="4133086"/>
          <a:ext cx="539107" cy="94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后台数据库管理</a:t>
          </a:r>
        </a:p>
      </dsp:txBody>
      <dsp:txXfrm>
        <a:off x="7272156" y="4148876"/>
        <a:ext cx="507527" cy="915532"/>
      </dsp:txXfrm>
    </dsp:sp>
    <dsp:sp modelId="{3DC4F94E-1D13-48A9-B9C4-7B8B25B38167}">
      <dsp:nvSpPr>
        <dsp:cNvPr id="0" name=""/>
        <dsp:cNvSpPr/>
      </dsp:nvSpPr>
      <dsp:spPr>
        <a:xfrm>
          <a:off x="430576" y="3898520"/>
          <a:ext cx="539107" cy="9471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AAE36-78E3-4A49-A528-31C1EE746BE1}">
      <dsp:nvSpPr>
        <dsp:cNvPr id="0" name=""/>
        <dsp:cNvSpPr/>
      </dsp:nvSpPr>
      <dsp:spPr>
        <a:xfrm>
          <a:off x="645297" y="4102506"/>
          <a:ext cx="539107" cy="94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661087" y="4118296"/>
        <a:ext cx="507527" cy="915532"/>
      </dsp:txXfrm>
    </dsp:sp>
    <dsp:sp modelId="{0734C1F7-0782-4376-8861-0127C09A66B3}">
      <dsp:nvSpPr>
        <dsp:cNvPr id="0" name=""/>
        <dsp:cNvSpPr/>
      </dsp:nvSpPr>
      <dsp:spPr>
        <a:xfrm>
          <a:off x="1173430" y="3902693"/>
          <a:ext cx="539107" cy="9471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FB985-9A66-4AF7-BCF3-A856E7A93C42}">
      <dsp:nvSpPr>
        <dsp:cNvPr id="0" name=""/>
        <dsp:cNvSpPr/>
      </dsp:nvSpPr>
      <dsp:spPr>
        <a:xfrm>
          <a:off x="1388151" y="4106678"/>
          <a:ext cx="539107" cy="94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LSTM</a:t>
          </a:r>
          <a:endParaRPr lang="zh-CN" altLang="en-US" sz="1300" kern="1200" dirty="0"/>
        </a:p>
      </dsp:txBody>
      <dsp:txXfrm>
        <a:off x="1403941" y="4122468"/>
        <a:ext cx="507527" cy="915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4A17-9499-4268-8C7B-EA1EEBB61BF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6355E-6022-446D-AA15-1B7B4BFDC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5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6355E-6022-446D-AA15-1B7B4BFDC7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5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3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8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4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2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0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3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1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2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4663-D2F9-4448-95D7-EEBA972155E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93F8-0E69-448D-B7A2-00CCEC501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8458200" cy="147002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基于神经网络的城市废水水质预测平台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10800000" flipV="1">
            <a:off x="4499992" y="5301208"/>
            <a:ext cx="4536504" cy="136815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学校：攀枝花学院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导师：罗学刚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成员：文科历、王霞、王茂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9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开发工具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916832"/>
            <a:ext cx="830160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3600" dirty="0"/>
              <a:t>平台开发：</a:t>
            </a:r>
            <a:r>
              <a:rPr lang="en-US" altLang="zh-CN" dirty="0" err="1"/>
              <a:t>PyCharm+Django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sz="3600" dirty="0"/>
              <a:t>模型实现：</a:t>
            </a:r>
            <a:r>
              <a:rPr lang="en-US" altLang="zh-CN" dirty="0" err="1"/>
              <a:t>Jupyter</a:t>
            </a:r>
            <a:r>
              <a:rPr lang="en-US" altLang="zh-CN" dirty="0"/>
              <a:t> Notebook +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sz="3600" dirty="0"/>
              <a:t>数据库：</a:t>
            </a:r>
            <a:r>
              <a:rPr lang="en-US" altLang="zh-CN" dirty="0"/>
              <a:t>Sqlite3</a:t>
            </a:r>
          </a:p>
          <a:p>
            <a:pPr marL="109728" indent="0">
              <a:buNone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604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66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功能框架结构图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848024724"/>
              </p:ext>
            </p:extLst>
          </p:nvPr>
        </p:nvGraphicFramePr>
        <p:xfrm>
          <a:off x="281315" y="980728"/>
          <a:ext cx="885698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9F1A517-1F9F-4D0D-BFD4-DDDF559B6230}"/>
              </a:ext>
            </a:extLst>
          </p:cNvPr>
          <p:cNvCxnSpPr>
            <a:cxnSpLocks/>
          </p:cNvCxnSpPr>
          <p:nvPr/>
        </p:nvCxnSpPr>
        <p:spPr>
          <a:xfrm>
            <a:off x="1547664" y="443711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69B793-593B-4D3B-8820-C0EF4ACDD12F}"/>
              </a:ext>
            </a:extLst>
          </p:cNvPr>
          <p:cNvCxnSpPr>
            <a:cxnSpLocks/>
          </p:cNvCxnSpPr>
          <p:nvPr/>
        </p:nvCxnSpPr>
        <p:spPr>
          <a:xfrm>
            <a:off x="971600" y="4725144"/>
            <a:ext cx="936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BBA0CF4-A394-4C85-911C-3231845F1E63}"/>
              </a:ext>
            </a:extLst>
          </p:cNvPr>
          <p:cNvCxnSpPr>
            <a:cxnSpLocks/>
          </p:cNvCxnSpPr>
          <p:nvPr/>
        </p:nvCxnSpPr>
        <p:spPr>
          <a:xfrm>
            <a:off x="971600" y="4730747"/>
            <a:ext cx="0" cy="141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8E1004F-535B-4BCF-B9D6-AE98CEA4FAC5}"/>
              </a:ext>
            </a:extLst>
          </p:cNvPr>
          <p:cNvCxnSpPr>
            <a:cxnSpLocks/>
          </p:cNvCxnSpPr>
          <p:nvPr/>
        </p:nvCxnSpPr>
        <p:spPr>
          <a:xfrm>
            <a:off x="1907704" y="4725144"/>
            <a:ext cx="0" cy="146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6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D80D6-074E-4874-B148-A7102FA6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系统特色前景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6897F-57EB-42D4-B241-6280B393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特色：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、本系统是首个对厂区废水排放进行水质预测的平台。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、我们采用的是</a:t>
            </a:r>
            <a:r>
              <a:rPr lang="en-US" altLang="zh-CN" sz="2400" b="1" dirty="0"/>
              <a:t>RNN</a:t>
            </a:r>
            <a:r>
              <a:rPr lang="zh-CN" altLang="en-US" sz="2400" b="1" dirty="0"/>
              <a:t>循环神经网络中的</a:t>
            </a:r>
            <a:r>
              <a:rPr lang="en-US" altLang="zh-CN" sz="2400" b="1" dirty="0"/>
              <a:t>LSTM</a:t>
            </a:r>
            <a:r>
              <a:rPr lang="zh-CN" altLang="en-US" sz="2400" b="1" dirty="0"/>
              <a:t>模型来训练预测出厂区排放的废水水质。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前景：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、此平台服务于国家水质监察部门。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、根据现有的平台两者结合，使用</a:t>
            </a:r>
            <a:r>
              <a:rPr lang="en-US" altLang="zh-CN" sz="2400" b="1" dirty="0"/>
              <a:t>CNN</a:t>
            </a:r>
            <a:r>
              <a:rPr lang="zh-CN" altLang="en-US" sz="2400" b="1" dirty="0"/>
              <a:t>对视频水质的判断。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、对模型的评估与应用，并将其可视化展示于平台上</a:t>
            </a:r>
            <a:r>
              <a:rPr lang="zh-CN" altLang="en-US" sz="2400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76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172</Words>
  <Application>Microsoft Office PowerPoint</Application>
  <PresentationFormat>全屏显示(4:3)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Calibri</vt:lpstr>
      <vt:lpstr>Office 主题​​</vt:lpstr>
      <vt:lpstr>基于神经网络的城市废水水质预测平台</vt:lpstr>
      <vt:lpstr>开发工具 </vt:lpstr>
      <vt:lpstr>功能框架结构图</vt:lpstr>
      <vt:lpstr>系统特色前景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基于神经网络的城市废水水质预测平台</dc:title>
  <dc:creator>AA</dc:creator>
  <cp:lastModifiedBy>文 科历</cp:lastModifiedBy>
  <cp:revision>29</cp:revision>
  <dcterms:created xsi:type="dcterms:W3CDTF">2021-03-29T10:20:37Z</dcterms:created>
  <dcterms:modified xsi:type="dcterms:W3CDTF">2021-04-22T01:09:17Z</dcterms:modified>
</cp:coreProperties>
</file>