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300" r:id="rId3"/>
    <p:sldId id="301" r:id="rId4"/>
    <p:sldId id="303" r:id="rId5"/>
    <p:sldId id="274" r:id="rId6"/>
    <p:sldId id="302" r:id="rId7"/>
    <p:sldId id="309" r:id="rId8"/>
    <p:sldId id="312" r:id="rId9"/>
    <p:sldId id="313" r:id="rId10"/>
    <p:sldId id="304" r:id="rId11"/>
    <p:sldId id="305" r:id="rId12"/>
    <p:sldId id="306" r:id="rId13"/>
    <p:sldId id="307" r:id="rId14"/>
    <p:sldId id="308" r:id="rId15"/>
    <p:sldId id="314" r:id="rId16"/>
    <p:sldId id="315" r:id="rId17"/>
    <p:sldId id="316" r:id="rId18"/>
    <p:sldId id="317" r:id="rId19"/>
    <p:sldId id="318" r:id="rId20"/>
    <p:sldId id="319" r:id="rId21"/>
  </p:sldIdLst>
  <p:sldSz cx="9144000" cy="5143500" type="screen16x9"/>
  <p:notesSz cx="6858000" cy="9144000"/>
  <p:embeddedFontLst>
    <p:embeddedFont>
      <p:font typeface="Advent Pro Medium" panose="02020500000000000000" charset="0"/>
      <p:regular r:id="rId23"/>
      <p:bold r:id="rId24"/>
    </p:embeddedFont>
    <p:embeddedFont>
      <p:font typeface="Nirmala UI Semilight" panose="020B0402040204020203" pitchFamily="34" charset="0"/>
      <p:regular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微軟正黑體" panose="020B0604030504040204" pitchFamily="34" charset="-120"/>
      <p:regular r:id="rId28"/>
      <p:bold r:id="rId29"/>
    </p:embeddedFont>
    <p:embeddedFont>
      <p:font typeface="Righteous" panose="02020500000000000000" charset="0"/>
      <p:regular r:id="rId30"/>
    </p:embeddedFont>
    <p:embeddedFont>
      <p:font typeface="Advent Pro" panose="02020500000000000000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BCA3D-75A0-48E7-B1C5-D27EBE9A13C0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5EF80E06-3F37-4A54-AB3E-25E30C2FFFFD}">
      <dgm:prSet phldrT="[文字]" custT="1"/>
      <dgm:spPr/>
      <dgm:t>
        <a:bodyPr/>
        <a:lstStyle/>
        <a:p>
          <a:r>
            <a:rPr lang="zh-TW" altLang="en-US" sz="1800" b="1" dirty="0" smtClean="0"/>
            <a:t>列出詞庫</a:t>
          </a:r>
          <a:endParaRPr lang="zh-TW" altLang="en-US" sz="1800" b="1" dirty="0"/>
        </a:p>
      </dgm:t>
    </dgm:pt>
    <dgm:pt modelId="{9ACBFA41-F429-4825-8E7F-D0F155A8AE70}" type="parTrans" cxnId="{63DB38BB-B634-4530-8185-937ACD02E56E}">
      <dgm:prSet/>
      <dgm:spPr/>
      <dgm:t>
        <a:bodyPr/>
        <a:lstStyle/>
        <a:p>
          <a:endParaRPr lang="zh-TW" altLang="en-US" sz="1800" b="1"/>
        </a:p>
      </dgm:t>
    </dgm:pt>
    <dgm:pt modelId="{BED66986-35E0-49D4-AC25-4F0E48A7F418}" type="sibTrans" cxnId="{63DB38BB-B634-4530-8185-937ACD02E56E}">
      <dgm:prSet/>
      <dgm:spPr/>
      <dgm:t>
        <a:bodyPr/>
        <a:lstStyle/>
        <a:p>
          <a:endParaRPr lang="zh-TW" altLang="en-US" sz="1800" b="1"/>
        </a:p>
      </dgm:t>
    </dgm:pt>
    <dgm:pt modelId="{A4A2DA8C-2144-4381-9263-7726CA11C67E}">
      <dgm:prSet phldrT="[文字]" custT="1"/>
      <dgm:spPr/>
      <dgm:t>
        <a:bodyPr/>
        <a:lstStyle/>
        <a:p>
          <a:r>
            <a:rPr lang="zh-TW" altLang="en-US" sz="1800" b="1" dirty="0" smtClean="0"/>
            <a:t>對單字做替換</a:t>
          </a:r>
          <a:endParaRPr lang="zh-TW" altLang="en-US" sz="1800" b="1" dirty="0"/>
        </a:p>
      </dgm:t>
    </dgm:pt>
    <dgm:pt modelId="{3153513E-391B-4A35-A1B6-0EE9785EF76A}" type="parTrans" cxnId="{7BD630F5-B3AC-4C8A-890E-763EED949657}">
      <dgm:prSet/>
      <dgm:spPr/>
      <dgm:t>
        <a:bodyPr/>
        <a:lstStyle/>
        <a:p>
          <a:endParaRPr lang="zh-TW" altLang="en-US" sz="1800" b="1"/>
        </a:p>
      </dgm:t>
    </dgm:pt>
    <dgm:pt modelId="{AEBFB6D4-E70D-4D32-A807-492B4F283A42}" type="sibTrans" cxnId="{7BD630F5-B3AC-4C8A-890E-763EED949657}">
      <dgm:prSet/>
      <dgm:spPr/>
      <dgm:t>
        <a:bodyPr/>
        <a:lstStyle/>
        <a:p>
          <a:endParaRPr lang="zh-TW" altLang="en-US" sz="1800" b="1"/>
        </a:p>
      </dgm:t>
    </dgm:pt>
    <dgm:pt modelId="{CE225536-8C30-4604-AD1A-5595CDE89124}">
      <dgm:prSet phldrT="[文字]" custT="1"/>
      <dgm:spPr/>
      <dgm:t>
        <a:bodyPr/>
        <a:lstStyle/>
        <a:p>
          <a:r>
            <a:rPr lang="zh-TW" altLang="en-US" sz="1800" b="1" dirty="0" smtClean="0"/>
            <a:t>在</a:t>
          </a:r>
          <a:r>
            <a:rPr lang="en-US" altLang="zh-TW" sz="1800" b="1" dirty="0" smtClean="0"/>
            <a:t>“</a:t>
          </a:r>
          <a:r>
            <a:rPr lang="zh-TW" altLang="en-US" sz="1800" b="1" dirty="0" smtClean="0"/>
            <a:t>詞</a:t>
          </a:r>
          <a:r>
            <a:rPr lang="en-US" altLang="zh-TW" sz="1800" b="1" dirty="0" smtClean="0"/>
            <a:t>”</a:t>
          </a:r>
          <a:r>
            <a:rPr lang="zh-TW" altLang="en-US" sz="1800" b="1" dirty="0" smtClean="0"/>
            <a:t>旁邊加註</a:t>
          </a:r>
          <a:endParaRPr lang="zh-TW" altLang="en-US" sz="1800" b="1" dirty="0"/>
        </a:p>
      </dgm:t>
    </dgm:pt>
    <dgm:pt modelId="{CEE6D637-CFB2-42E1-A3A1-003A3B963279}" type="parTrans" cxnId="{58AB0B6D-5411-427C-9CC2-ADFF35376B69}">
      <dgm:prSet/>
      <dgm:spPr/>
      <dgm:t>
        <a:bodyPr/>
        <a:lstStyle/>
        <a:p>
          <a:endParaRPr lang="zh-TW" altLang="en-US" sz="1800" b="1"/>
        </a:p>
      </dgm:t>
    </dgm:pt>
    <dgm:pt modelId="{0CC49132-7F95-48C1-BF12-FBFB149435F4}" type="sibTrans" cxnId="{58AB0B6D-5411-427C-9CC2-ADFF35376B69}">
      <dgm:prSet/>
      <dgm:spPr/>
      <dgm:t>
        <a:bodyPr/>
        <a:lstStyle/>
        <a:p>
          <a:endParaRPr lang="zh-TW" altLang="en-US" sz="1800" b="1"/>
        </a:p>
      </dgm:t>
    </dgm:pt>
    <dgm:pt modelId="{3A13CEC1-F6B6-4807-A591-1F9860AE1924}">
      <dgm:prSet phldrT="[文字]" custT="1"/>
      <dgm:spPr/>
      <dgm:t>
        <a:bodyPr/>
        <a:lstStyle/>
        <a:p>
          <a:r>
            <a:rPr lang="zh-TW" altLang="en-US" sz="1800" b="1" dirty="0" smtClean="0"/>
            <a:t>將註解加在最尾端</a:t>
          </a:r>
          <a:endParaRPr lang="zh-TW" altLang="en-US" sz="1800" b="1" dirty="0"/>
        </a:p>
      </dgm:t>
    </dgm:pt>
    <dgm:pt modelId="{12BC983E-4081-4BC2-A44C-DDE4C14C70CB}" type="parTrans" cxnId="{A2061D70-9805-492F-B8CE-303ACB0559D4}">
      <dgm:prSet/>
      <dgm:spPr/>
      <dgm:t>
        <a:bodyPr/>
        <a:lstStyle/>
        <a:p>
          <a:endParaRPr lang="zh-TW" altLang="en-US" sz="1800" b="1"/>
        </a:p>
      </dgm:t>
    </dgm:pt>
    <dgm:pt modelId="{316A94E0-585B-45E0-85D4-9666F959E048}" type="sibTrans" cxnId="{A2061D70-9805-492F-B8CE-303ACB0559D4}">
      <dgm:prSet/>
      <dgm:spPr/>
      <dgm:t>
        <a:bodyPr/>
        <a:lstStyle/>
        <a:p>
          <a:endParaRPr lang="zh-TW" altLang="en-US" sz="1800" b="1"/>
        </a:p>
      </dgm:t>
    </dgm:pt>
    <dgm:pt modelId="{1CFA76B3-8E68-4B4E-BFB9-93735D9BEFC7}" type="pres">
      <dgm:prSet presAssocID="{01CBCA3D-75A0-48E7-B1C5-D27EBE9A13C0}" presName="Name0" presStyleCnt="0">
        <dgm:presLayoutVars>
          <dgm:dir/>
          <dgm:resizeHandles val="exact"/>
        </dgm:presLayoutVars>
      </dgm:prSet>
      <dgm:spPr/>
    </dgm:pt>
    <dgm:pt modelId="{95E31353-052D-46FA-9513-F181E9969B28}" type="pres">
      <dgm:prSet presAssocID="{01CBCA3D-75A0-48E7-B1C5-D27EBE9A13C0}" presName="arrow" presStyleLbl="bgShp" presStyleIdx="0" presStyleCnt="1"/>
      <dgm:spPr/>
    </dgm:pt>
    <dgm:pt modelId="{040EE4BB-5245-4B55-A880-99CD0EDBBF33}" type="pres">
      <dgm:prSet presAssocID="{01CBCA3D-75A0-48E7-B1C5-D27EBE9A13C0}" presName="points" presStyleCnt="0"/>
      <dgm:spPr/>
    </dgm:pt>
    <dgm:pt modelId="{354556A1-DB19-411E-BA22-82DA5573EB1D}" type="pres">
      <dgm:prSet presAssocID="{5EF80E06-3F37-4A54-AB3E-25E30C2FFFFD}" presName="compositeA" presStyleCnt="0"/>
      <dgm:spPr/>
    </dgm:pt>
    <dgm:pt modelId="{06CC1992-813D-47B0-85D7-0B2B31DE7958}" type="pres">
      <dgm:prSet presAssocID="{5EF80E06-3F37-4A54-AB3E-25E30C2FFFF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92E7F4-4F42-45DB-9754-793A5CEE1EB4}" type="pres">
      <dgm:prSet presAssocID="{5EF80E06-3F37-4A54-AB3E-25E30C2FFFFD}" presName="circleA" presStyleLbl="node1" presStyleIdx="0" presStyleCnt="4"/>
      <dgm:spPr/>
    </dgm:pt>
    <dgm:pt modelId="{6D9CB3FD-540B-4A53-B96E-48A4343741F9}" type="pres">
      <dgm:prSet presAssocID="{5EF80E06-3F37-4A54-AB3E-25E30C2FFFFD}" presName="spaceA" presStyleCnt="0"/>
      <dgm:spPr/>
    </dgm:pt>
    <dgm:pt modelId="{03380B75-B1C9-47CB-905B-30A8938E91AD}" type="pres">
      <dgm:prSet presAssocID="{BED66986-35E0-49D4-AC25-4F0E48A7F418}" presName="space" presStyleCnt="0"/>
      <dgm:spPr/>
    </dgm:pt>
    <dgm:pt modelId="{7C211524-C14F-48C5-9718-77C82DB57B3E}" type="pres">
      <dgm:prSet presAssocID="{A4A2DA8C-2144-4381-9263-7726CA11C67E}" presName="compositeB" presStyleCnt="0"/>
      <dgm:spPr/>
    </dgm:pt>
    <dgm:pt modelId="{A4E49664-0B12-4A32-AF00-BB2DA0323478}" type="pres">
      <dgm:prSet presAssocID="{A4A2DA8C-2144-4381-9263-7726CA11C67E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0E9D1B-8A33-496E-ABAC-68AE7BBA98A8}" type="pres">
      <dgm:prSet presAssocID="{A4A2DA8C-2144-4381-9263-7726CA11C67E}" presName="circleB" presStyleLbl="node1" presStyleIdx="1" presStyleCnt="4"/>
      <dgm:spPr/>
    </dgm:pt>
    <dgm:pt modelId="{8BBE3565-3333-4CC2-A50C-B14D048DF395}" type="pres">
      <dgm:prSet presAssocID="{A4A2DA8C-2144-4381-9263-7726CA11C67E}" presName="spaceB" presStyleCnt="0"/>
      <dgm:spPr/>
    </dgm:pt>
    <dgm:pt modelId="{8998B19B-67DA-425E-A7D8-5A42573B1B57}" type="pres">
      <dgm:prSet presAssocID="{AEBFB6D4-E70D-4D32-A807-492B4F283A42}" presName="space" presStyleCnt="0"/>
      <dgm:spPr/>
    </dgm:pt>
    <dgm:pt modelId="{04F94738-3FF1-42B1-84FA-8514F777D33F}" type="pres">
      <dgm:prSet presAssocID="{CE225536-8C30-4604-AD1A-5595CDE89124}" presName="compositeA" presStyleCnt="0"/>
      <dgm:spPr/>
    </dgm:pt>
    <dgm:pt modelId="{454B4484-95AA-465F-B247-6702B2A41197}" type="pres">
      <dgm:prSet presAssocID="{CE225536-8C30-4604-AD1A-5595CDE8912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5A811-7937-415B-BB30-76EE23A943C4}" type="pres">
      <dgm:prSet presAssocID="{CE225536-8C30-4604-AD1A-5595CDE89124}" presName="circleA" presStyleLbl="node1" presStyleIdx="2" presStyleCnt="4"/>
      <dgm:spPr/>
    </dgm:pt>
    <dgm:pt modelId="{AC269E60-7860-4796-8851-47977FAD5015}" type="pres">
      <dgm:prSet presAssocID="{CE225536-8C30-4604-AD1A-5595CDE89124}" presName="spaceA" presStyleCnt="0"/>
      <dgm:spPr/>
    </dgm:pt>
    <dgm:pt modelId="{782F74B8-A78B-49FC-84AE-793565A082B7}" type="pres">
      <dgm:prSet presAssocID="{0CC49132-7F95-48C1-BF12-FBFB149435F4}" presName="space" presStyleCnt="0"/>
      <dgm:spPr/>
    </dgm:pt>
    <dgm:pt modelId="{EBFC2563-489B-4E1F-9044-1A0EB278314C}" type="pres">
      <dgm:prSet presAssocID="{3A13CEC1-F6B6-4807-A591-1F9860AE1924}" presName="compositeB" presStyleCnt="0"/>
      <dgm:spPr/>
    </dgm:pt>
    <dgm:pt modelId="{A18F8819-E691-41C1-A33D-5C78BC303E25}" type="pres">
      <dgm:prSet presAssocID="{3A13CEC1-F6B6-4807-A591-1F9860AE1924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CCCDB8-5CDD-4963-AAE9-134B06325BE3}" type="pres">
      <dgm:prSet presAssocID="{3A13CEC1-F6B6-4807-A591-1F9860AE1924}" presName="circleB" presStyleLbl="node1" presStyleIdx="3" presStyleCnt="4"/>
      <dgm:spPr/>
    </dgm:pt>
    <dgm:pt modelId="{58E1BAD9-93E2-4975-AFB1-DD58E8848F91}" type="pres">
      <dgm:prSet presAssocID="{3A13CEC1-F6B6-4807-A591-1F9860AE1924}" presName="spaceB" presStyleCnt="0"/>
      <dgm:spPr/>
    </dgm:pt>
  </dgm:ptLst>
  <dgm:cxnLst>
    <dgm:cxn modelId="{0DA5FDAF-186E-444C-A23B-3F3805F6F0DF}" type="presOf" srcId="{3A13CEC1-F6B6-4807-A591-1F9860AE1924}" destId="{A18F8819-E691-41C1-A33D-5C78BC303E25}" srcOrd="0" destOrd="0" presId="urn:microsoft.com/office/officeart/2005/8/layout/hProcess11"/>
    <dgm:cxn modelId="{7BD630F5-B3AC-4C8A-890E-763EED949657}" srcId="{01CBCA3D-75A0-48E7-B1C5-D27EBE9A13C0}" destId="{A4A2DA8C-2144-4381-9263-7726CA11C67E}" srcOrd="1" destOrd="0" parTransId="{3153513E-391B-4A35-A1B6-0EE9785EF76A}" sibTransId="{AEBFB6D4-E70D-4D32-A807-492B4F283A42}"/>
    <dgm:cxn modelId="{68BD2785-40F2-411F-97CC-55CC91AAD335}" type="presOf" srcId="{5EF80E06-3F37-4A54-AB3E-25E30C2FFFFD}" destId="{06CC1992-813D-47B0-85D7-0B2B31DE7958}" srcOrd="0" destOrd="0" presId="urn:microsoft.com/office/officeart/2005/8/layout/hProcess11"/>
    <dgm:cxn modelId="{58AB0B6D-5411-427C-9CC2-ADFF35376B69}" srcId="{01CBCA3D-75A0-48E7-B1C5-D27EBE9A13C0}" destId="{CE225536-8C30-4604-AD1A-5595CDE89124}" srcOrd="2" destOrd="0" parTransId="{CEE6D637-CFB2-42E1-A3A1-003A3B963279}" sibTransId="{0CC49132-7F95-48C1-BF12-FBFB149435F4}"/>
    <dgm:cxn modelId="{36674560-1D75-4A1E-B722-AD2FC084212B}" type="presOf" srcId="{CE225536-8C30-4604-AD1A-5595CDE89124}" destId="{454B4484-95AA-465F-B247-6702B2A41197}" srcOrd="0" destOrd="0" presId="urn:microsoft.com/office/officeart/2005/8/layout/hProcess11"/>
    <dgm:cxn modelId="{A2061D70-9805-492F-B8CE-303ACB0559D4}" srcId="{01CBCA3D-75A0-48E7-B1C5-D27EBE9A13C0}" destId="{3A13CEC1-F6B6-4807-A591-1F9860AE1924}" srcOrd="3" destOrd="0" parTransId="{12BC983E-4081-4BC2-A44C-DDE4C14C70CB}" sibTransId="{316A94E0-585B-45E0-85D4-9666F959E048}"/>
    <dgm:cxn modelId="{63DB38BB-B634-4530-8185-937ACD02E56E}" srcId="{01CBCA3D-75A0-48E7-B1C5-D27EBE9A13C0}" destId="{5EF80E06-3F37-4A54-AB3E-25E30C2FFFFD}" srcOrd="0" destOrd="0" parTransId="{9ACBFA41-F429-4825-8E7F-D0F155A8AE70}" sibTransId="{BED66986-35E0-49D4-AC25-4F0E48A7F418}"/>
    <dgm:cxn modelId="{C05FC6AC-D039-4CF3-8EB2-19C571938FF6}" type="presOf" srcId="{A4A2DA8C-2144-4381-9263-7726CA11C67E}" destId="{A4E49664-0B12-4A32-AF00-BB2DA0323478}" srcOrd="0" destOrd="0" presId="urn:microsoft.com/office/officeart/2005/8/layout/hProcess11"/>
    <dgm:cxn modelId="{2F1B74C5-D400-4FE3-AB73-2CDCE00BBE04}" type="presOf" srcId="{01CBCA3D-75A0-48E7-B1C5-D27EBE9A13C0}" destId="{1CFA76B3-8E68-4B4E-BFB9-93735D9BEFC7}" srcOrd="0" destOrd="0" presId="urn:microsoft.com/office/officeart/2005/8/layout/hProcess11"/>
    <dgm:cxn modelId="{1313D7BC-9513-4EF6-9794-06D1162053C1}" type="presParOf" srcId="{1CFA76B3-8E68-4B4E-BFB9-93735D9BEFC7}" destId="{95E31353-052D-46FA-9513-F181E9969B28}" srcOrd="0" destOrd="0" presId="urn:microsoft.com/office/officeart/2005/8/layout/hProcess11"/>
    <dgm:cxn modelId="{335F969C-A4DF-47B9-92AD-86E84DFFF75F}" type="presParOf" srcId="{1CFA76B3-8E68-4B4E-BFB9-93735D9BEFC7}" destId="{040EE4BB-5245-4B55-A880-99CD0EDBBF33}" srcOrd="1" destOrd="0" presId="urn:microsoft.com/office/officeart/2005/8/layout/hProcess11"/>
    <dgm:cxn modelId="{6F6C34B1-7D32-4E36-ACFB-C3837321FE3B}" type="presParOf" srcId="{040EE4BB-5245-4B55-A880-99CD0EDBBF33}" destId="{354556A1-DB19-411E-BA22-82DA5573EB1D}" srcOrd="0" destOrd="0" presId="urn:microsoft.com/office/officeart/2005/8/layout/hProcess11"/>
    <dgm:cxn modelId="{10EA8EE7-EA83-4EEA-AF9D-07EB3E911A49}" type="presParOf" srcId="{354556A1-DB19-411E-BA22-82DA5573EB1D}" destId="{06CC1992-813D-47B0-85D7-0B2B31DE7958}" srcOrd="0" destOrd="0" presId="urn:microsoft.com/office/officeart/2005/8/layout/hProcess11"/>
    <dgm:cxn modelId="{55DCF5BE-0BFB-40F6-99B2-A599266F6FED}" type="presParOf" srcId="{354556A1-DB19-411E-BA22-82DA5573EB1D}" destId="{5192E7F4-4F42-45DB-9754-793A5CEE1EB4}" srcOrd="1" destOrd="0" presId="urn:microsoft.com/office/officeart/2005/8/layout/hProcess11"/>
    <dgm:cxn modelId="{A4C52547-CC43-4D87-9A06-9F4EFCD21E07}" type="presParOf" srcId="{354556A1-DB19-411E-BA22-82DA5573EB1D}" destId="{6D9CB3FD-540B-4A53-B96E-48A4343741F9}" srcOrd="2" destOrd="0" presId="urn:microsoft.com/office/officeart/2005/8/layout/hProcess11"/>
    <dgm:cxn modelId="{D27B7170-7DAC-40DA-8869-CC5D42822A25}" type="presParOf" srcId="{040EE4BB-5245-4B55-A880-99CD0EDBBF33}" destId="{03380B75-B1C9-47CB-905B-30A8938E91AD}" srcOrd="1" destOrd="0" presId="urn:microsoft.com/office/officeart/2005/8/layout/hProcess11"/>
    <dgm:cxn modelId="{FBC114E2-B841-4C6B-AE6E-9334441F9917}" type="presParOf" srcId="{040EE4BB-5245-4B55-A880-99CD0EDBBF33}" destId="{7C211524-C14F-48C5-9718-77C82DB57B3E}" srcOrd="2" destOrd="0" presId="urn:microsoft.com/office/officeart/2005/8/layout/hProcess11"/>
    <dgm:cxn modelId="{62FA2526-8F86-4B2C-992E-918917CB17CA}" type="presParOf" srcId="{7C211524-C14F-48C5-9718-77C82DB57B3E}" destId="{A4E49664-0B12-4A32-AF00-BB2DA0323478}" srcOrd="0" destOrd="0" presId="urn:microsoft.com/office/officeart/2005/8/layout/hProcess11"/>
    <dgm:cxn modelId="{783E296E-F1D2-468A-A166-C9FE68EC0627}" type="presParOf" srcId="{7C211524-C14F-48C5-9718-77C82DB57B3E}" destId="{A30E9D1B-8A33-496E-ABAC-68AE7BBA98A8}" srcOrd="1" destOrd="0" presId="urn:microsoft.com/office/officeart/2005/8/layout/hProcess11"/>
    <dgm:cxn modelId="{07DE1BBC-A1C3-4A8A-B0C2-1C3CEAF68216}" type="presParOf" srcId="{7C211524-C14F-48C5-9718-77C82DB57B3E}" destId="{8BBE3565-3333-4CC2-A50C-B14D048DF395}" srcOrd="2" destOrd="0" presId="urn:microsoft.com/office/officeart/2005/8/layout/hProcess11"/>
    <dgm:cxn modelId="{9A1EA6A2-C1E7-43AF-9443-54BAF0E6BCDA}" type="presParOf" srcId="{040EE4BB-5245-4B55-A880-99CD0EDBBF33}" destId="{8998B19B-67DA-425E-A7D8-5A42573B1B57}" srcOrd="3" destOrd="0" presId="urn:microsoft.com/office/officeart/2005/8/layout/hProcess11"/>
    <dgm:cxn modelId="{5ED6B489-2785-442D-80D1-F008639CBF81}" type="presParOf" srcId="{040EE4BB-5245-4B55-A880-99CD0EDBBF33}" destId="{04F94738-3FF1-42B1-84FA-8514F777D33F}" srcOrd="4" destOrd="0" presId="urn:microsoft.com/office/officeart/2005/8/layout/hProcess11"/>
    <dgm:cxn modelId="{0CC983B9-06C8-49C4-9400-E5A03AC4B460}" type="presParOf" srcId="{04F94738-3FF1-42B1-84FA-8514F777D33F}" destId="{454B4484-95AA-465F-B247-6702B2A41197}" srcOrd="0" destOrd="0" presId="urn:microsoft.com/office/officeart/2005/8/layout/hProcess11"/>
    <dgm:cxn modelId="{6560F9C5-6111-4D94-A4DE-DC2786A4EF31}" type="presParOf" srcId="{04F94738-3FF1-42B1-84FA-8514F777D33F}" destId="{3F15A811-7937-415B-BB30-76EE23A943C4}" srcOrd="1" destOrd="0" presId="urn:microsoft.com/office/officeart/2005/8/layout/hProcess11"/>
    <dgm:cxn modelId="{7F9D8C67-C519-4B4A-AE2F-F5A3574E2E8D}" type="presParOf" srcId="{04F94738-3FF1-42B1-84FA-8514F777D33F}" destId="{AC269E60-7860-4796-8851-47977FAD5015}" srcOrd="2" destOrd="0" presId="urn:microsoft.com/office/officeart/2005/8/layout/hProcess11"/>
    <dgm:cxn modelId="{09074109-39AD-405F-8358-E9442CABA72E}" type="presParOf" srcId="{040EE4BB-5245-4B55-A880-99CD0EDBBF33}" destId="{782F74B8-A78B-49FC-84AE-793565A082B7}" srcOrd="5" destOrd="0" presId="urn:microsoft.com/office/officeart/2005/8/layout/hProcess11"/>
    <dgm:cxn modelId="{1115C68B-4D77-444C-B049-F45065FA63A4}" type="presParOf" srcId="{040EE4BB-5245-4B55-A880-99CD0EDBBF33}" destId="{EBFC2563-489B-4E1F-9044-1A0EB278314C}" srcOrd="6" destOrd="0" presId="urn:microsoft.com/office/officeart/2005/8/layout/hProcess11"/>
    <dgm:cxn modelId="{0736B62C-C6C3-4615-8223-CF97B613417A}" type="presParOf" srcId="{EBFC2563-489B-4E1F-9044-1A0EB278314C}" destId="{A18F8819-E691-41C1-A33D-5C78BC303E25}" srcOrd="0" destOrd="0" presId="urn:microsoft.com/office/officeart/2005/8/layout/hProcess11"/>
    <dgm:cxn modelId="{C1C7842A-664E-4E5F-8F3E-8C2EF7C2A76E}" type="presParOf" srcId="{EBFC2563-489B-4E1F-9044-1A0EB278314C}" destId="{08CCCDB8-5CDD-4963-AAE9-134B06325BE3}" srcOrd="1" destOrd="0" presId="urn:microsoft.com/office/officeart/2005/8/layout/hProcess11"/>
    <dgm:cxn modelId="{04854B13-0021-4330-B688-C00912DF4B56}" type="presParOf" srcId="{EBFC2563-489B-4E1F-9044-1A0EB278314C}" destId="{58E1BAD9-93E2-4975-AFB1-DD58E8848F9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31353-052D-46FA-9513-F181E9969B28}">
      <dsp:nvSpPr>
        <dsp:cNvPr id="0" name=""/>
        <dsp:cNvSpPr/>
      </dsp:nvSpPr>
      <dsp:spPr>
        <a:xfrm>
          <a:off x="0" y="1031064"/>
          <a:ext cx="8660524" cy="1374753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C1992-813D-47B0-85D7-0B2B31DE7958}">
      <dsp:nvSpPr>
        <dsp:cNvPr id="0" name=""/>
        <dsp:cNvSpPr/>
      </dsp:nvSpPr>
      <dsp:spPr>
        <a:xfrm>
          <a:off x="3901" y="0"/>
          <a:ext cx="1876305" cy="137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列出詞庫</a:t>
          </a:r>
          <a:endParaRPr lang="zh-TW" altLang="en-US" sz="1800" b="1" kern="1200" dirty="0"/>
        </a:p>
      </dsp:txBody>
      <dsp:txXfrm>
        <a:off x="3901" y="0"/>
        <a:ext cx="1876305" cy="1374753"/>
      </dsp:txXfrm>
    </dsp:sp>
    <dsp:sp modelId="{5192E7F4-4F42-45DB-9754-793A5CEE1EB4}">
      <dsp:nvSpPr>
        <dsp:cNvPr id="0" name=""/>
        <dsp:cNvSpPr/>
      </dsp:nvSpPr>
      <dsp:spPr>
        <a:xfrm>
          <a:off x="770209" y="1546597"/>
          <a:ext cx="343688" cy="3436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9664-0B12-4A32-AF00-BB2DA0323478}">
      <dsp:nvSpPr>
        <dsp:cNvPr id="0" name=""/>
        <dsp:cNvSpPr/>
      </dsp:nvSpPr>
      <dsp:spPr>
        <a:xfrm>
          <a:off x="1974022" y="2062129"/>
          <a:ext cx="1876305" cy="137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對單字做替換</a:t>
          </a:r>
          <a:endParaRPr lang="zh-TW" altLang="en-US" sz="1800" b="1" kern="1200" dirty="0"/>
        </a:p>
      </dsp:txBody>
      <dsp:txXfrm>
        <a:off x="1974022" y="2062129"/>
        <a:ext cx="1876305" cy="1374753"/>
      </dsp:txXfrm>
    </dsp:sp>
    <dsp:sp modelId="{A30E9D1B-8A33-496E-ABAC-68AE7BBA98A8}">
      <dsp:nvSpPr>
        <dsp:cNvPr id="0" name=""/>
        <dsp:cNvSpPr/>
      </dsp:nvSpPr>
      <dsp:spPr>
        <a:xfrm>
          <a:off x="2740331" y="1546597"/>
          <a:ext cx="343688" cy="343688"/>
        </a:xfrm>
        <a:prstGeom prst="ellipse">
          <a:avLst/>
        </a:prstGeom>
        <a:solidFill>
          <a:schemeClr val="accent5">
            <a:hueOff val="1705"/>
            <a:satOff val="31826"/>
            <a:lumOff val="1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B4484-95AA-465F-B247-6702B2A41197}">
      <dsp:nvSpPr>
        <dsp:cNvPr id="0" name=""/>
        <dsp:cNvSpPr/>
      </dsp:nvSpPr>
      <dsp:spPr>
        <a:xfrm>
          <a:off x="3944143" y="0"/>
          <a:ext cx="1876305" cy="137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在</a:t>
          </a:r>
          <a:r>
            <a:rPr lang="en-US" altLang="zh-TW" sz="1800" b="1" kern="1200" dirty="0" smtClean="0"/>
            <a:t>“</a:t>
          </a:r>
          <a:r>
            <a:rPr lang="zh-TW" altLang="en-US" sz="1800" b="1" kern="1200" dirty="0" smtClean="0"/>
            <a:t>詞</a:t>
          </a:r>
          <a:r>
            <a:rPr lang="en-US" altLang="zh-TW" sz="1800" b="1" kern="1200" dirty="0" smtClean="0"/>
            <a:t>”</a:t>
          </a:r>
          <a:r>
            <a:rPr lang="zh-TW" altLang="en-US" sz="1800" b="1" kern="1200" dirty="0" smtClean="0"/>
            <a:t>旁邊加註</a:t>
          </a:r>
          <a:endParaRPr lang="zh-TW" altLang="en-US" sz="1800" b="1" kern="1200" dirty="0"/>
        </a:p>
      </dsp:txBody>
      <dsp:txXfrm>
        <a:off x="3944143" y="0"/>
        <a:ext cx="1876305" cy="1374753"/>
      </dsp:txXfrm>
    </dsp:sp>
    <dsp:sp modelId="{3F15A811-7937-415B-BB30-76EE23A943C4}">
      <dsp:nvSpPr>
        <dsp:cNvPr id="0" name=""/>
        <dsp:cNvSpPr/>
      </dsp:nvSpPr>
      <dsp:spPr>
        <a:xfrm>
          <a:off x="4710452" y="1546597"/>
          <a:ext cx="343688" cy="343688"/>
        </a:xfrm>
        <a:prstGeom prst="ellipse">
          <a:avLst/>
        </a:prstGeom>
        <a:solidFill>
          <a:schemeClr val="accent5">
            <a:hueOff val="3410"/>
            <a:satOff val="63653"/>
            <a:lumOff val="2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F8819-E691-41C1-A33D-5C78BC303E25}">
      <dsp:nvSpPr>
        <dsp:cNvPr id="0" name=""/>
        <dsp:cNvSpPr/>
      </dsp:nvSpPr>
      <dsp:spPr>
        <a:xfrm>
          <a:off x="5914264" y="2062129"/>
          <a:ext cx="1876305" cy="137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將註解加在最尾端</a:t>
          </a:r>
          <a:endParaRPr lang="zh-TW" altLang="en-US" sz="1800" b="1" kern="1200" dirty="0"/>
        </a:p>
      </dsp:txBody>
      <dsp:txXfrm>
        <a:off x="5914264" y="2062129"/>
        <a:ext cx="1876305" cy="1374753"/>
      </dsp:txXfrm>
    </dsp:sp>
    <dsp:sp modelId="{08CCCDB8-5CDD-4963-AAE9-134B06325BE3}">
      <dsp:nvSpPr>
        <dsp:cNvPr id="0" name=""/>
        <dsp:cNvSpPr/>
      </dsp:nvSpPr>
      <dsp:spPr>
        <a:xfrm>
          <a:off x="6680573" y="1546597"/>
          <a:ext cx="343688" cy="343688"/>
        </a:xfrm>
        <a:prstGeom prst="ellipse">
          <a:avLst/>
        </a:prstGeom>
        <a:solidFill>
          <a:schemeClr val="accent5">
            <a:hueOff val="5115"/>
            <a:satOff val="95479"/>
            <a:lumOff val="3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MZdyW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325077-CE1B-4C36-A463-3ADFD450E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9" t="11144" r="20970" b="10846"/>
          <a:stretch/>
        </p:blipFill>
        <p:spPr>
          <a:xfrm>
            <a:off x="2026692" y="836369"/>
            <a:ext cx="5090615" cy="37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3270BB-202D-4FCD-BE2B-F75DB01BA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3" t="30514" r="21419" b="15622"/>
          <a:stretch/>
        </p:blipFill>
        <p:spPr>
          <a:xfrm>
            <a:off x="2019870" y="559559"/>
            <a:ext cx="5336274" cy="27704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CFA7A1-7B79-4E85-845C-B702E1FD4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8" t="9021" r="22388" b="73732"/>
          <a:stretch/>
        </p:blipFill>
        <p:spPr>
          <a:xfrm>
            <a:off x="1937984" y="3337395"/>
            <a:ext cx="5686135" cy="10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7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A4DDA8-2816-4178-8844-C12D4CDD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5" t="9287" r="30225" b="24257"/>
          <a:stretch/>
        </p:blipFill>
        <p:spPr>
          <a:xfrm>
            <a:off x="1978924" y="729003"/>
            <a:ext cx="4653888" cy="39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1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2820E6-C586-46AB-8283-29DCDAB11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7" t="14173" r="26792" b="53168"/>
          <a:stretch/>
        </p:blipFill>
        <p:spPr>
          <a:xfrm>
            <a:off x="2060813" y="1260003"/>
            <a:ext cx="5392540" cy="21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8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F61D3C-B742-4849-A249-F7670D8E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2" t="9950" r="27388" b="27297"/>
          <a:stretch/>
        </p:blipFill>
        <p:spPr>
          <a:xfrm>
            <a:off x="1970005" y="729003"/>
            <a:ext cx="5067039" cy="38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引用連結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049" y="1675481"/>
            <a:ext cx="3918481" cy="21639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reurl.cc/MZdyWW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0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Articut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斷詞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689355822"/>
              </p:ext>
            </p:extLst>
          </p:nvPr>
        </p:nvGraphicFramePr>
        <p:xfrm>
          <a:off x="483476" y="1250730"/>
          <a:ext cx="8660524" cy="34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61" y="520484"/>
            <a:ext cx="3823136" cy="41025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464</Words>
  <Application>Microsoft Office PowerPoint</Application>
  <PresentationFormat>如螢幕大小 (16:9)</PresentationFormat>
  <Paragraphs>82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Advent Pro Medium</vt:lpstr>
      <vt:lpstr>Nirmala UI Semilight</vt:lpstr>
      <vt:lpstr>Tahoma</vt:lpstr>
      <vt:lpstr>微軟正黑體</vt:lpstr>
      <vt:lpstr>新細明體</vt:lpstr>
      <vt:lpstr>Arial</vt:lpstr>
      <vt:lpstr>Righteous</vt:lpstr>
      <vt:lpstr>Advent Pro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input</vt:lpstr>
      <vt:lpstr>Word2vec</vt:lpstr>
      <vt:lpstr>output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  <vt:lpstr>成果</vt:lpstr>
      <vt:lpstr>成果</vt:lpstr>
      <vt:lpstr>成果</vt:lpstr>
      <vt:lpstr>成果</vt:lpstr>
      <vt:lpstr>成果</vt:lpstr>
      <vt:lpstr>引用連結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user</cp:lastModifiedBy>
  <cp:revision>23</cp:revision>
  <dcterms:modified xsi:type="dcterms:W3CDTF">2021-01-15T16:21:00Z</dcterms:modified>
</cp:coreProperties>
</file>