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00" r:id="rId3"/>
    <p:sldId id="301" r:id="rId4"/>
    <p:sldId id="303" r:id="rId5"/>
    <p:sldId id="274" r:id="rId6"/>
    <p:sldId id="302" r:id="rId7"/>
    <p:sldId id="309" r:id="rId8"/>
    <p:sldId id="312" r:id="rId9"/>
    <p:sldId id="31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Advent Pro" panose="02020500000000000000" charset="0"/>
      <p:regular r:id="rId17"/>
      <p:bold r:id="rId18"/>
    </p:embeddedFont>
    <p:embeddedFont>
      <p:font typeface="Advent Pro Medium" panose="02020500000000000000" charset="0"/>
      <p:regular r:id="rId19"/>
      <p:bold r:id="rId20"/>
    </p:embeddedFont>
    <p:embeddedFont>
      <p:font typeface="Nirmala UI Semilight" panose="020B0402040204020203" pitchFamily="34" charset="0"/>
      <p:regular r:id="rId21"/>
    </p:embeddedFont>
    <p:embeddedFont>
      <p:font typeface="Righteous" panose="02020500000000000000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61" y="520484"/>
            <a:ext cx="3823136" cy="41025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106CA-1773-4449-8FAA-DAA31094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2"/>
          <a:stretch/>
        </p:blipFill>
        <p:spPr>
          <a:xfrm>
            <a:off x="888275" y="1093035"/>
            <a:ext cx="7367451" cy="29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4000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443</Words>
  <Application>Microsoft Office PowerPoint</Application>
  <PresentationFormat>如螢幕大小 (16:9)</PresentationFormat>
  <Paragraphs>71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Advent Pro Medium</vt:lpstr>
      <vt:lpstr>微軟正黑體</vt:lpstr>
      <vt:lpstr>Righteous</vt:lpstr>
      <vt:lpstr>Nirmala UI Semilight</vt:lpstr>
      <vt:lpstr>Arial</vt:lpstr>
      <vt:lpstr>新細明體</vt:lpstr>
      <vt:lpstr>Tahoma</vt:lpstr>
      <vt:lpstr>Advent Pro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input</vt:lpstr>
      <vt:lpstr>Word2vec</vt:lpstr>
      <vt:lpstr>output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16</cp:revision>
  <dcterms:modified xsi:type="dcterms:W3CDTF">2020-12-29T08:07:52Z</dcterms:modified>
</cp:coreProperties>
</file>