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ED1FE-37BA-40D1-8F33-36081021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3F89D-284E-46A6-930C-D15C625B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BE929-E7E0-4273-85FC-F99286EF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A42E5-0F87-4212-AADC-B428A34D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996E-0986-4621-902A-3168FAB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DFBB93-3A49-42CD-AE18-03AE7646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B1D05-1A8C-439C-BF88-4CD6307A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C9594-4E45-4794-808D-82E00D5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2D29E-7DE1-45BF-9C1D-F6C3647F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7CAE-1470-4DB3-8B31-836D0B95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39E34-372E-4F0E-91BF-F1A5756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3B5F7-EA19-4B39-BBB2-E2D89178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143F0-8FFB-4E9F-A3EA-A92BF50F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815F2-593A-412C-81D0-B9E8FD6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C94D0-BFEC-4453-B233-1C9C0D7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A022-0DCB-45CE-B98B-4E9A343C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508EF-1355-44BF-BC22-30809C07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5239-48ED-4FB8-B092-463D747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A4703-FE11-4DF4-87C7-2AB5479D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2E41-86E1-4115-8428-106A85D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DE9F4-CFA0-4D73-81C0-353A93B1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AD46A-9BDC-4B31-B558-F23A14A7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40934-0046-4D3C-B720-8FA29A64C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372C-7EE9-4790-8004-7CD45CD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81201-D820-4F2A-B64E-FBCE97E4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8B5C9-555E-4295-8DE3-546C077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E63D-3007-4E5F-B1BF-463B1BA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55304-E7D4-4E62-A0B4-44D15BCD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D328F-A4A8-4C09-BD9A-D9F09297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14B4B-B77F-4165-BB78-73AC70F5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1453D-3E15-40C6-B893-3FBA1288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0CA1C9-F895-4F6E-AA0A-CCCFBBD1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9E692-D527-44A3-9A8F-E430F54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335296-2946-4579-9B76-005601C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09182-A1E0-4486-AB62-AF2A96A7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3D90E3-564F-4E02-A203-C85EE6C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EFC9D-F3C4-4FE9-BC0E-72224C83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E7FFF-0C5C-429E-A55A-8E17663E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FE461-F4EE-4E14-9EFB-22DA5141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88D48A-BA01-4AA9-BB58-B9F0D390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8195B-5DDE-46A7-B557-7CD24E37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C4A38-F76C-488F-9D15-BAD55D9F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4C5A-965F-4CD9-B32A-4286EDF3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98B96-6E4D-4755-9638-86153B83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DF6E3-375A-4690-85CA-4A7EB388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40353-3B47-491C-92D1-738697E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BFFCA-22EB-4C6F-848C-9E406B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4B84-15B8-41A0-9E8A-38EA7677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FBF1D-6C65-4D5B-91C8-77C93541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E8AE8-8F37-416F-9690-256C7B52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71B57-3833-466D-8013-D1A62578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5F0F-81DD-4B86-B581-32C1EC80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FE2B9-B7C4-4E28-A24B-A5EAD74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21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microsoft.com/office/2007/relationships/hdphoto" Target="../media/hdphoto9.wdp"/><Relationship Id="rId17" Type="http://schemas.openxmlformats.org/officeDocument/2006/relationships/image" Target="../media/image20.png"/><Relationship Id="rId2" Type="http://schemas.openxmlformats.org/officeDocument/2006/relationships/image" Target="../media/image11.jpg"/><Relationship Id="rId16" Type="http://schemas.openxmlformats.org/officeDocument/2006/relationships/image" Target="../media/image19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16.png"/><Relationship Id="rId24" Type="http://schemas.microsoft.com/office/2007/relationships/hdphoto" Target="../media/hdphoto3.wdp"/><Relationship Id="rId5" Type="http://schemas.openxmlformats.org/officeDocument/2006/relationships/image" Target="../media/image13.png"/><Relationship Id="rId15" Type="http://schemas.microsoft.com/office/2007/relationships/hdphoto" Target="../media/hdphoto10.wdp"/><Relationship Id="rId23" Type="http://schemas.openxmlformats.org/officeDocument/2006/relationships/image" Target="../media/image5.png"/><Relationship Id="rId10" Type="http://schemas.microsoft.com/office/2007/relationships/hdphoto" Target="../media/hdphoto8.wdp"/><Relationship Id="rId19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13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1.jpg"/><Relationship Id="rId16" Type="http://schemas.microsoft.com/office/2007/relationships/hdphoto" Target="../media/hdphoto1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microsoft.com/office/2007/relationships/hdphoto" Target="../media/hdphoto11.wdp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1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996417" y="2025145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672499" y="1858625"/>
            <a:ext cx="85491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짜증을 내며 떠난</a:t>
            </a:r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징징이를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찾으러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비키니 시티를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배경으로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스크린샷이(가) 표시된 사진&#10;&#10;자동 생성된 설명">
            <a:extLst>
              <a:ext uri="{FF2B5EF4-FFF2-40B4-BE49-F238E27FC236}">
                <a16:creationId xmlns:a16="http://schemas.microsoft.com/office/drawing/2014/main" id="{78C4A917-8E9A-4768-9CAC-B3BB8CF3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E22A29E5-A630-4893-9596-078DCEB9D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7" b="93119" l="6061" r="92208">
                        <a14:foregroundMark x1="34199" y1="8257" x2="34199" y2="8257"/>
                        <a14:foregroundMark x1="87013" y1="33486" x2="87013" y2="33486"/>
                        <a14:foregroundMark x1="92208" y1="33945" x2="92208" y2="33945"/>
                        <a14:foregroundMark x1="6061" y1="61468" x2="6061" y2="61468"/>
                        <a14:foregroundMark x1="29004" y1="90826" x2="29004" y2="90826"/>
                        <a14:foregroundMark x1="23810" y1="93119" x2="23810" y2="93119"/>
                        <a14:foregroundMark x1="85714" y1="87156" x2="85714" y2="87156"/>
                        <a14:foregroundMark x1="72727" y1="8716" x2="72727" y2="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45" y="935566"/>
            <a:ext cx="5153239" cy="4357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5ED0B-2417-484C-A756-5F044848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3778" l="8000" r="93778">
                        <a14:foregroundMark x1="22667" y1="7111" x2="22667" y2="7111"/>
                        <a14:foregroundMark x1="8444" y1="22222" x2="8444" y2="22222"/>
                        <a14:foregroundMark x1="17333" y1="54222" x2="17333" y2="54222"/>
                        <a14:foregroundMark x1="40444" y1="18667" x2="40444" y2="18667"/>
                        <a14:foregroundMark x1="57333" y1="20000" x2="57333" y2="20000"/>
                        <a14:foregroundMark x1="43556" y1="14667" x2="43556" y2="14667"/>
                        <a14:foregroundMark x1="42222" y1="18667" x2="42222" y2="18667"/>
                        <a14:foregroundMark x1="37778" y1="18667" x2="37778" y2="18667"/>
                        <a14:foregroundMark x1="36000" y1="25778" x2="36000" y2="25778"/>
                        <a14:foregroundMark x1="39556" y1="28444" x2="65778" y2="17333"/>
                        <a14:foregroundMark x1="65778" y1="17333" x2="57333" y2="20444"/>
                        <a14:foregroundMark x1="32000" y1="22667" x2="55111" y2="22667"/>
                        <a14:foregroundMark x1="55111" y1="22667" x2="57778" y2="30222"/>
                        <a14:foregroundMark x1="56444" y1="17333" x2="53778" y2="30667"/>
                        <a14:foregroundMark x1="17333" y1="51111" x2="17333" y2="51111"/>
                        <a14:foregroundMark x1="29778" y1="84444" x2="29778" y2="84444"/>
                        <a14:foregroundMark x1="31556" y1="93778" x2="31556" y2="93778"/>
                        <a14:foregroundMark x1="26222" y1="19111" x2="57778" y2="20000"/>
                        <a14:foregroundMark x1="57333" y1="19111" x2="63556" y2="27556"/>
                        <a14:foregroundMark x1="53333" y1="92444" x2="53333" y2="92444"/>
                        <a14:foregroundMark x1="51556" y1="82222" x2="51556" y2="82222"/>
                        <a14:foregroundMark x1="29778" y1="86667" x2="29778" y2="86667"/>
                        <a14:foregroundMark x1="51111" y1="86667" x2="51111" y2="86667"/>
                        <a14:foregroundMark x1="19556" y1="53778" x2="19556" y2="53778"/>
                        <a14:foregroundMark x1="71111" y1="48444" x2="71111" y2="48444"/>
                        <a14:foregroundMark x1="80444" y1="45778" x2="80444" y2="45778"/>
                        <a14:foregroundMark x1="72000" y1="44889" x2="72000" y2="44889"/>
                        <a14:foregroundMark x1="19556" y1="64000" x2="19556" y2="64000"/>
                        <a14:foregroundMark x1="50667" y1="80000" x2="50667" y2="80000"/>
                        <a14:foregroundMark x1="29778" y1="82667" x2="29778" y2="82667"/>
                        <a14:foregroundMark x1="28889" y1="89778" x2="28889" y2="89778"/>
                        <a14:foregroundMark x1="53333" y1="39556" x2="53333" y2="39556"/>
                        <a14:foregroundMark x1="34667" y1="59556" x2="45778" y2="61333"/>
                        <a14:foregroundMark x1="60444" y1="56889" x2="60444" y2="56889"/>
                        <a14:foregroundMark x1="60889" y1="58222" x2="47556" y2="58222"/>
                        <a14:foregroundMark x1="28444" y1="58667" x2="62667" y2="60889"/>
                        <a14:foregroundMark x1="40444" y1="58667" x2="40444" y2="58667"/>
                        <a14:foregroundMark x1="39111" y1="56444" x2="44000" y2="56889"/>
                        <a14:foregroundMark x1="92000" y1="19111" x2="92000" y2="19111"/>
                        <a14:foregroundMark x1="86222" y1="25333" x2="86222" y2="25333"/>
                        <a14:foregroundMark x1="31111" y1="13778" x2="43111" y2="14222"/>
                        <a14:foregroundMark x1="43111" y1="38222" x2="48000" y2="38667"/>
                        <a14:foregroundMark x1="91111" y1="20000" x2="91111" y2="20000"/>
                        <a14:foregroundMark x1="91111" y1="20000" x2="91111" y2="20000"/>
                        <a14:foregroundMark x1="91556" y1="18667" x2="91556" y2="18667"/>
                        <a14:foregroundMark x1="90222" y1="19556" x2="90222" y2="19556"/>
                        <a14:foregroundMark x1="92000" y1="19111" x2="90667" y2="19111"/>
                        <a14:foregroundMark x1="93778" y1="18222" x2="93778" y2="1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92" y="2207859"/>
            <a:ext cx="1549117" cy="1640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3CB73B-829B-42FA-A235-9F8866EC7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7" b="90226" l="7895" r="92632">
                        <a14:foregroundMark x1="57895" y1="8271" x2="57895" y2="8271"/>
                        <a14:foregroundMark x1="62105" y1="6015" x2="62105" y2="6015"/>
                        <a14:foregroundMark x1="41579" y1="25188" x2="50526" y2="28571"/>
                        <a14:foregroundMark x1="51053" y1="24436" x2="42105" y2="25188"/>
                        <a14:foregroundMark x1="48947" y1="28571" x2="49474" y2="33835"/>
                        <a14:foregroundMark x1="40000" y1="27820" x2="40000" y2="27820"/>
                        <a14:foregroundMark x1="36842" y1="26316" x2="36316" y2="32707"/>
                        <a14:foregroundMark x1="38947" y1="33083" x2="38947" y2="33083"/>
                        <a14:foregroundMark x1="7895" y1="29699" x2="7895" y2="29699"/>
                        <a14:foregroundMark x1="92632" y1="29699" x2="92632" y2="29699"/>
                        <a14:foregroundMark x1="64211" y1="5263" x2="64211" y2="5263"/>
                        <a14:foregroundMark x1="58947" y1="90226" x2="58947" y2="90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92" y="2030589"/>
            <a:ext cx="1362730" cy="190782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2BB378-68FE-4F95-BA9E-7AC04BC9A56B}"/>
              </a:ext>
            </a:extLst>
          </p:cNvPr>
          <p:cNvSpPr/>
          <p:nvPr/>
        </p:nvSpPr>
        <p:spPr>
          <a:xfrm>
            <a:off x="5125157" y="3299366"/>
            <a:ext cx="39454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캐릭터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B8B84C-C9DA-4B23-A35A-1CCE3C282E17}"/>
              </a:ext>
            </a:extLst>
          </p:cNvPr>
          <p:cNvSpPr/>
          <p:nvPr/>
        </p:nvSpPr>
        <p:spPr>
          <a:xfrm>
            <a:off x="1441553" y="4871342"/>
            <a:ext cx="299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로딩화면</a:t>
            </a:r>
          </a:p>
        </p:txBody>
      </p:sp>
      <p:pic>
        <p:nvPicPr>
          <p:cNvPr id="24" name="그림 23" descr="지도이(가) 표시된 사진&#10;&#10;자동 생성된 설명">
            <a:extLst>
              <a:ext uri="{FF2B5EF4-FFF2-40B4-BE49-F238E27FC236}">
                <a16:creationId xmlns:a16="http://schemas.microsoft.com/office/drawing/2014/main" id="{E79BB2F0-E1D3-4AA0-B258-FCC1B2A31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57" b="93119" l="6061" r="92208">
                        <a14:foregroundMark x1="34199" y1="8257" x2="34199" y2="8257"/>
                        <a14:foregroundMark x1="87013" y1="33486" x2="87013" y2="33486"/>
                        <a14:foregroundMark x1="92208" y1="33945" x2="92208" y2="33945"/>
                        <a14:foregroundMark x1="6061" y1="61468" x2="6061" y2="61468"/>
                        <a14:foregroundMark x1="29004" y1="90826" x2="29004" y2="90826"/>
                        <a14:foregroundMark x1="23810" y1="93119" x2="23810" y2="93119"/>
                        <a14:foregroundMark x1="85714" y1="87156" x2="85714" y2="87156"/>
                        <a14:foregroundMark x1="72727" y1="8716" x2="72727" y2="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01" y="2411589"/>
            <a:ext cx="5153239" cy="43575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BE8B-4004-412D-8DBB-7503011722E3}"/>
              </a:ext>
            </a:extLst>
          </p:cNvPr>
          <p:cNvSpPr/>
          <p:nvPr/>
        </p:nvSpPr>
        <p:spPr>
          <a:xfrm>
            <a:off x="261865" y="272534"/>
            <a:ext cx="67936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예상 게임 실행 흐름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F0FD097-2B1B-492C-92E9-34FBC3EB4FA9}"/>
              </a:ext>
            </a:extLst>
          </p:cNvPr>
          <p:cNvSpPr/>
          <p:nvPr/>
        </p:nvSpPr>
        <p:spPr>
          <a:xfrm rot="1764581">
            <a:off x="7412071" y="3044046"/>
            <a:ext cx="1305896" cy="5041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DE34A-362B-4043-810C-1A12EAED4C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95" b="96234" l="3318" r="96209">
                        <a14:foregroundMark x1="8531" y1="31799" x2="8531" y2="31799"/>
                        <a14:foregroundMark x1="83412" y1="6695" x2="83412" y2="6695"/>
                        <a14:foregroundMark x1="92891" y1="35983" x2="92891" y2="35983"/>
                        <a14:foregroundMark x1="61611" y1="27197" x2="61611" y2="27197"/>
                        <a14:foregroundMark x1="70616" y1="26778" x2="70616" y2="26778"/>
                        <a14:foregroundMark x1="61137" y1="25105" x2="61137" y2="25105"/>
                        <a14:foregroundMark x1="66351" y1="23849" x2="66351" y2="23849"/>
                        <a14:foregroundMark x1="65403" y1="23431" x2="65403" y2="23431"/>
                        <a14:foregroundMark x1="64929" y1="23431" x2="60664" y2="28452"/>
                        <a14:foregroundMark x1="69194" y1="23849" x2="65403" y2="33891"/>
                        <a14:foregroundMark x1="73460" y1="27615" x2="73460" y2="27615"/>
                        <a14:foregroundMark x1="73934" y1="25523" x2="73934" y2="25523"/>
                        <a14:foregroundMark x1="72512" y1="31799" x2="72512" y2="31799"/>
                        <a14:foregroundMark x1="70142" y1="35983" x2="70142" y2="35983"/>
                        <a14:foregroundMark x1="70142" y1="33473" x2="70142" y2="33473"/>
                        <a14:foregroundMark x1="70142" y1="33473" x2="70142" y2="33473"/>
                        <a14:foregroundMark x1="70142" y1="30962" x2="70142" y2="30962"/>
                        <a14:foregroundMark x1="62559" y1="20921" x2="60664" y2="27197"/>
                        <a14:foregroundMark x1="72986" y1="26778" x2="73460" y2="31799"/>
                        <a14:foregroundMark x1="96682" y1="34310" x2="96682" y2="34310"/>
                        <a14:foregroundMark x1="72038" y1="33054" x2="72038" y2="33054"/>
                        <a14:foregroundMark x1="3791" y1="33891" x2="3791" y2="33891"/>
                        <a14:foregroundMark x1="3791" y1="66527" x2="3791" y2="66527"/>
                        <a14:foregroundMark x1="51185" y1="92469" x2="51185" y2="92469"/>
                        <a14:foregroundMark x1="49289" y1="96234" x2="49289" y2="96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91" y="3613855"/>
            <a:ext cx="1380339" cy="1563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7A12AE-5170-4A14-A920-D0CC841A56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658" b="89640" l="5727" r="92952">
                        <a14:foregroundMark x1="27313" y1="8108" x2="27313" y2="8108"/>
                        <a14:foregroundMark x1="10573" y1="48649" x2="10573" y2="48649"/>
                        <a14:foregroundMark x1="22907" y1="39189" x2="22907" y2="39189"/>
                        <a14:foregroundMark x1="20264" y1="39640" x2="20264" y2="39640"/>
                        <a14:foregroundMark x1="6167" y1="50450" x2="6167" y2="50450"/>
                        <a14:foregroundMark x1="39648" y1="18018" x2="66520" y2="12613"/>
                        <a14:foregroundMark x1="66520" y1="12613" x2="35683" y2="22523"/>
                        <a14:foregroundMark x1="35683" y1="22523" x2="46696" y2="13063"/>
                        <a14:foregroundMark x1="40529" y1="11712" x2="55066" y2="20721"/>
                        <a14:foregroundMark x1="44053" y1="26126" x2="44053" y2="26126"/>
                        <a14:foregroundMark x1="49780" y1="56306" x2="49780" y2="56306"/>
                        <a14:foregroundMark x1="47577" y1="58108" x2="47577" y2="58108"/>
                        <a14:foregroundMark x1="52863" y1="58108" x2="25551" y2="58559"/>
                        <a14:foregroundMark x1="52863" y1="56306" x2="73568" y2="57658"/>
                        <a14:foregroundMark x1="77533" y1="58108" x2="76652" y2="57658"/>
                        <a14:foregroundMark x1="57269" y1="58559" x2="57269" y2="58559"/>
                        <a14:foregroundMark x1="92511" y1="72072" x2="92511" y2="72072"/>
                        <a14:foregroundMark x1="85022" y1="68919" x2="85022" y2="68919"/>
                        <a14:foregroundMark x1="79736" y1="36486" x2="79736" y2="36486"/>
                        <a14:foregroundMark x1="81938" y1="36036" x2="81938" y2="36036"/>
                        <a14:foregroundMark x1="92952" y1="43694" x2="92952" y2="43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27" y="3794478"/>
            <a:ext cx="1454436" cy="1422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03666F-26CF-4FF7-9A81-1B32F2A30CDD}"/>
              </a:ext>
            </a:extLst>
          </p:cNvPr>
          <p:cNvSpPr/>
          <p:nvPr/>
        </p:nvSpPr>
        <p:spPr>
          <a:xfrm>
            <a:off x="4673599" y="5193078"/>
            <a:ext cx="75184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각 캐릭터 선택 시 애니메이션 효과</a:t>
            </a:r>
          </a:p>
        </p:txBody>
      </p:sp>
      <p:pic>
        <p:nvPicPr>
          <p:cNvPr id="39" name="그림 38" descr="대지, 실외, 나무이(가) 표시된 사진&#10;&#10;자동 생성된 설명">
            <a:extLst>
              <a:ext uri="{FF2B5EF4-FFF2-40B4-BE49-F238E27FC236}">
                <a16:creationId xmlns:a16="http://schemas.microsoft.com/office/drawing/2014/main" id="{2B64ED45-3086-4CA4-B060-20770EC237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100" y="292702"/>
            <a:ext cx="3096258" cy="205538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51E0B55-48B0-42E6-9577-D1F8507D0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898" b="97551" l="3415" r="98537">
                        <a14:foregroundMark x1="35610" y1="21224" x2="44390" y2="30612"/>
                        <a14:foregroundMark x1="44878" y1="10612" x2="44878" y2="10612"/>
                        <a14:foregroundMark x1="58537" y1="5714" x2="58537" y2="5714"/>
                        <a14:foregroundMark x1="42439" y1="16327" x2="54146" y2="22449"/>
                        <a14:foregroundMark x1="7317" y1="24082" x2="7317" y2="24082"/>
                        <a14:foregroundMark x1="8293" y1="60000" x2="8293" y2="60000"/>
                        <a14:foregroundMark x1="8293" y1="61224" x2="8293" y2="61224"/>
                        <a14:foregroundMark x1="14634" y1="59184" x2="14634" y2="59184"/>
                        <a14:foregroundMark x1="11707" y1="58776" x2="11707" y2="58776"/>
                        <a14:foregroundMark x1="3415" y1="65306" x2="3415" y2="65306"/>
                        <a14:foregroundMark x1="53171" y1="58367" x2="53171" y2="58367"/>
                        <a14:foregroundMark x1="20000" y1="63265" x2="44390" y2="61633"/>
                        <a14:foregroundMark x1="44390" y1="61633" x2="45366" y2="61633"/>
                        <a14:foregroundMark x1="55122" y1="57959" x2="24878" y2="60408"/>
                        <a14:foregroundMark x1="24878" y1="60408" x2="16098" y2="64082"/>
                        <a14:foregroundMark x1="69756" y1="53469" x2="69756" y2="53469"/>
                        <a14:foregroundMark x1="69756" y1="53061" x2="69756" y2="53061"/>
                        <a14:foregroundMark x1="71707" y1="51837" x2="71707" y2="51837"/>
                        <a14:foregroundMark x1="74146" y1="52653" x2="74146" y2="52653"/>
                        <a14:foregroundMark x1="70732" y1="56735" x2="70732" y2="56735"/>
                        <a14:foregroundMark x1="75610" y1="58367" x2="75610" y2="58367"/>
                        <a14:foregroundMark x1="73659" y1="59592" x2="73659" y2="59592"/>
                        <a14:foregroundMark x1="90244" y1="36735" x2="90244" y2="36735"/>
                        <a14:foregroundMark x1="93171" y1="31429" x2="93171" y2="31429"/>
                        <a14:foregroundMark x1="98537" y1="37551" x2="98537" y2="37551"/>
                        <a14:foregroundMark x1="25854" y1="89388" x2="25854" y2="89388"/>
                        <a14:foregroundMark x1="25854" y1="95510" x2="25854" y2="95510"/>
                        <a14:foregroundMark x1="43902" y1="96735" x2="43902" y2="96735"/>
                        <a14:foregroundMark x1="50244" y1="90204" x2="50244" y2="90204"/>
                        <a14:foregroundMark x1="20976" y1="97551" x2="20976" y2="97551"/>
                        <a14:foregroundMark x1="30732" y1="45306" x2="43902" y2="39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87" y="1191010"/>
            <a:ext cx="925513" cy="110610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8AED9E-B456-4049-A0F5-29A12110EC39}"/>
              </a:ext>
            </a:extLst>
          </p:cNvPr>
          <p:cNvSpPr/>
          <p:nvPr/>
        </p:nvSpPr>
        <p:spPr>
          <a:xfrm>
            <a:off x="8807553" y="248542"/>
            <a:ext cx="299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대기화면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690720B-1497-4E5B-BB7F-8248DE78235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t="3305" r="36937" b="40857"/>
          <a:stretch/>
        </p:blipFill>
        <p:spPr>
          <a:xfrm>
            <a:off x="10810522" y="1785056"/>
            <a:ext cx="1021235" cy="460118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F4E48C68-FE10-41BB-B428-AA836D899E5D}"/>
              </a:ext>
            </a:extLst>
          </p:cNvPr>
          <p:cNvSpPr/>
          <p:nvPr/>
        </p:nvSpPr>
        <p:spPr>
          <a:xfrm rot="17950244">
            <a:off x="10021733" y="2562139"/>
            <a:ext cx="1316649" cy="4716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3B920D3-A6AD-4B27-A21B-538A6321A94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" r="114" b="3954"/>
          <a:stretch/>
        </p:blipFill>
        <p:spPr>
          <a:xfrm>
            <a:off x="8864600" y="3449748"/>
            <a:ext cx="1524000" cy="2840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C0419C-E984-4B16-8BB9-B9BB15D832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" y="1956699"/>
            <a:ext cx="3896642" cy="291635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1DC3F53-54E6-421A-85BC-D71D412C5CAA}"/>
              </a:ext>
            </a:extLst>
          </p:cNvPr>
          <p:cNvGrpSpPr/>
          <p:nvPr/>
        </p:nvGrpSpPr>
        <p:grpSpPr>
          <a:xfrm>
            <a:off x="501651" y="1591733"/>
            <a:ext cx="3573638" cy="2370666"/>
            <a:chOff x="2736849" y="1240341"/>
            <a:chExt cx="6492421" cy="481937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6098328-6A6F-48CE-809B-5C04E836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5F3650-7A7C-440F-8B4E-847D2592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A057BA7-CE83-4B75-9568-04928F8E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CA3179A-1F34-4261-9457-B5BF9306E197}"/>
              </a:ext>
            </a:extLst>
          </p:cNvPr>
          <p:cNvSpPr/>
          <p:nvPr/>
        </p:nvSpPr>
        <p:spPr>
          <a:xfrm rot="20557959">
            <a:off x="3711170" y="3219945"/>
            <a:ext cx="1315215" cy="55980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1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스크린샷이(가) 표시된 사진&#10;&#10;자동 생성된 설명">
            <a:extLst>
              <a:ext uri="{FF2B5EF4-FFF2-40B4-BE49-F238E27FC236}">
                <a16:creationId xmlns:a16="http://schemas.microsoft.com/office/drawing/2014/main" id="{8AD5B3B3-E0D4-4459-AFF2-D5E39D0E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BE8B-4004-412D-8DBB-7503011722E3}"/>
              </a:ext>
            </a:extLst>
          </p:cNvPr>
          <p:cNvSpPr/>
          <p:nvPr/>
        </p:nvSpPr>
        <p:spPr>
          <a:xfrm>
            <a:off x="261865" y="272534"/>
            <a:ext cx="66356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예상 게임 실행 흐름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98207B-7DED-48AA-82EB-B2FA373C9B55}"/>
              </a:ext>
            </a:extLst>
          </p:cNvPr>
          <p:cNvGrpSpPr/>
          <p:nvPr/>
        </p:nvGrpSpPr>
        <p:grpSpPr>
          <a:xfrm>
            <a:off x="508000" y="2084002"/>
            <a:ext cx="5905500" cy="2864978"/>
            <a:chOff x="5441245" y="3547110"/>
            <a:chExt cx="6273434" cy="28649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8DD37C-9923-44C3-B41F-CFB2103E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6" b="98889" l="625" r="98750">
                          <a14:foregroundMark x1="833" y1="28333" x2="833" y2="28333"/>
                          <a14:foregroundMark x1="7604" y1="44444" x2="7604" y2="44444"/>
                          <a14:foregroundMark x1="32292" y1="87963" x2="32292" y2="87963"/>
                          <a14:foregroundMark x1="83021" y1="78519" x2="83021" y2="78519"/>
                          <a14:foregroundMark x1="91354" y1="49074" x2="91354" y2="49074"/>
                          <a14:foregroundMark x1="95833" y1="37963" x2="95833" y2="37963"/>
                          <a14:foregroundMark x1="95938" y1="25370" x2="95938" y2="25370"/>
                          <a14:foregroundMark x1="96250" y1="70741" x2="96250" y2="70741"/>
                          <a14:foregroundMark x1="93333" y1="78889" x2="92188" y2="81296"/>
                          <a14:foregroundMark x1="76146" y1="84259" x2="76146" y2="84259"/>
                          <a14:foregroundMark x1="46771" y1="83148" x2="46771" y2="83148"/>
                          <a14:foregroundMark x1="23646" y1="79815" x2="23646" y2="79815"/>
                          <a14:foregroundMark x1="15833" y1="77222" x2="15833" y2="77222"/>
                          <a14:foregroundMark x1="15833" y1="73889" x2="15833" y2="73889"/>
                          <a14:foregroundMark x1="23958" y1="67593" x2="23958" y2="67593"/>
                          <a14:foregroundMark x1="29792" y1="68333" x2="29792" y2="68333"/>
                          <a14:foregroundMark x1="41458" y1="71111" x2="42604" y2="71296"/>
                          <a14:foregroundMark x1="51667" y1="76111" x2="51667" y2="76111"/>
                          <a14:foregroundMark x1="62396" y1="73704" x2="62396" y2="73704"/>
                          <a14:foregroundMark x1="70417" y1="72963" x2="72083" y2="72963"/>
                          <a14:foregroundMark x1="74063" y1="70000" x2="74063" y2="70000"/>
                          <a14:foregroundMark x1="71458" y1="68333" x2="69583" y2="67593"/>
                          <a14:foregroundMark x1="45313" y1="70741" x2="43333" y2="71667"/>
                          <a14:foregroundMark x1="21875" y1="82037" x2="21250" y2="83519"/>
                          <a14:foregroundMark x1="18646" y1="90000" x2="18229" y2="91111"/>
                          <a14:foregroundMark x1="30000" y1="96667" x2="34167" y2="94444"/>
                          <a14:foregroundMark x1="60521" y1="86111" x2="65833" y2="84815"/>
                          <a14:foregroundMark x1="81354" y1="78148" x2="85521" y2="77037"/>
                          <a14:foregroundMark x1="9167" y1="19444" x2="9167" y2="19444"/>
                          <a14:foregroundMark x1="8021" y1="5185" x2="42917" y2="22037"/>
                          <a14:foregroundMark x1="42917" y1="22037" x2="45625" y2="40370"/>
                          <a14:foregroundMark x1="45625" y1="40370" x2="40938" y2="58148"/>
                          <a14:foregroundMark x1="40938" y1="58148" x2="18333" y2="76852"/>
                          <a14:foregroundMark x1="18333" y1="76852" x2="12188" y2="91111"/>
                          <a14:foregroundMark x1="12188" y1="91111" x2="23750" y2="95370"/>
                          <a14:foregroundMark x1="23750" y1="95370" x2="60417" y2="87037"/>
                          <a14:foregroundMark x1="86250" y1="78704" x2="9479" y2="78519"/>
                          <a14:foregroundMark x1="9479" y1="78519" x2="25625" y2="91667"/>
                          <a14:foregroundMark x1="25625" y1="91667" x2="78125" y2="88704"/>
                          <a14:foregroundMark x1="78125" y1="88704" x2="85938" y2="77593"/>
                          <a14:foregroundMark x1="85938" y1="77593" x2="75417" y2="66852"/>
                          <a14:foregroundMark x1="75417" y1="66852" x2="60104" y2="66667"/>
                          <a14:foregroundMark x1="4688" y1="68148" x2="4583" y2="85370"/>
                          <a14:foregroundMark x1="4583" y1="85370" x2="11563" y2="73148"/>
                          <a14:foregroundMark x1="11563" y1="73148" x2="21458" y2="71111"/>
                          <a14:foregroundMark x1="21458" y1="71111" x2="55208" y2="74630"/>
                          <a14:foregroundMark x1="55208" y1="74630" x2="64896" y2="74259"/>
                          <a14:foregroundMark x1="64896" y1="74259" x2="77083" y2="74259"/>
                          <a14:foregroundMark x1="92188" y1="67222" x2="91563" y2="87407"/>
                          <a14:foregroundMark x1="91563" y1="87407" x2="80833" y2="95185"/>
                          <a14:foregroundMark x1="80833" y1="95185" x2="14583" y2="99444"/>
                          <a14:foregroundMark x1="14583" y1="99444" x2="5625" y2="93889"/>
                          <a14:foregroundMark x1="5625" y1="93889" x2="11667" y2="79074"/>
                          <a14:foregroundMark x1="11667" y1="79074" x2="2292" y2="83148"/>
                          <a14:foregroundMark x1="2292" y1="83148" x2="11354" y2="90556"/>
                          <a14:foregroundMark x1="11354" y1="90556" x2="20208" y2="90926"/>
                          <a14:foregroundMark x1="12396" y1="66667" x2="29063" y2="75926"/>
                          <a14:foregroundMark x1="29063" y1="75926" x2="39271" y2="74074"/>
                          <a14:foregroundMark x1="39271" y1="74074" x2="42188" y2="75926"/>
                          <a14:foregroundMark x1="13021" y1="69444" x2="14896" y2="83519"/>
                          <a14:foregroundMark x1="88021" y1="93519" x2="95208" y2="82222"/>
                          <a14:foregroundMark x1="95208" y1="82222" x2="97813" y2="18148"/>
                          <a14:foregroundMark x1="3958" y1="6296" x2="33542" y2="6296"/>
                          <a14:foregroundMark x1="33542" y1="6296" x2="57292" y2="3519"/>
                          <a14:foregroundMark x1="4271" y1="1481" x2="16979" y2="2037"/>
                          <a14:foregroundMark x1="1042" y1="2778" x2="1250" y2="7963"/>
                          <a14:foregroundMark x1="59896" y1="5556" x2="74063" y2="5556"/>
                          <a14:foregroundMark x1="74583" y1="2778" x2="77330" y2="4358"/>
                          <a14:foregroundMark x1="78229" y1="2222" x2="78229" y2="2222"/>
                          <a14:foregroundMark x1="77917" y1="3333" x2="77917" y2="7037"/>
                          <a14:foregroundMark x1="92813" y1="2222" x2="92052" y2="2138"/>
                          <a14:foregroundMark x1="90935" y1="1953" x2="90554" y2="1803"/>
                          <a14:foregroundMark x1="98750" y1="2963" x2="98750" y2="2963"/>
                          <a14:foregroundMark x1="41042" y1="64074" x2="41042" y2="64074"/>
                          <a14:foregroundMark x1="40833" y1="64074" x2="56146" y2="68148"/>
                          <a14:foregroundMark x1="90763" y1="8873" x2="92813" y2="9074"/>
                          <a14:foregroundMark x1="80000" y1="1481" x2="80000" y2="1481"/>
                          <a14:foregroundMark x1="79479" y1="556" x2="79479" y2="556"/>
                          <a14:backgroundMark x1="79960" y1="1667" x2="89214" y2="5997"/>
                          <a14:backgroundMark x1="79223" y1="7037" x2="79271" y2="8148"/>
                          <a14:backgroundMark x1="79014" y1="2222" x2="79062" y2="3333"/>
                          <a14:backgroundMark x1="78982" y1="1481" x2="79014" y2="2222"/>
                          <a14:backgroundMark x1="78958" y1="926" x2="78982" y2="1481"/>
                          <a14:backgroundMark x1="80000" y1="6296" x2="91563" y2="6667"/>
                          <a14:backgroundMark x1="80625" y1="2037" x2="91250" y2="5741"/>
                          <a14:backgroundMark x1="91250" y1="3889" x2="83958" y2="2407"/>
                          <a14:backgroundMark x1="90521" y1="2963" x2="91563" y2="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245" y="3556000"/>
              <a:ext cx="6240246" cy="2856088"/>
            </a:xfrm>
            <a:prstGeom prst="rect">
              <a:avLst/>
            </a:prstGeom>
          </p:spPr>
        </p:pic>
        <p:pic>
          <p:nvPicPr>
            <p:cNvPr id="15" name="그림 14" descr="방, 장면이(가) 표시된 사진&#10;&#10;자동 생성된 설명">
              <a:extLst>
                <a:ext uri="{FF2B5EF4-FFF2-40B4-BE49-F238E27FC236}">
                  <a16:creationId xmlns:a16="http://schemas.microsoft.com/office/drawing/2014/main" id="{8B5CC6C3-87FB-4A8E-AB9F-73655B6EA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21" b="86207" l="4500" r="97000">
                          <a14:foregroundMark x1="38000" y1="37931" x2="38000" y2="37931"/>
                          <a14:foregroundMark x1="65500" y1="63793" x2="65500" y2="63793"/>
                          <a14:foregroundMark x1="9000" y1="18966" x2="9000" y2="18966"/>
                          <a14:foregroundMark x1="13500" y1="24138" x2="13500" y2="24138"/>
                          <a14:foregroundMark x1="8000" y1="32759" x2="8000" y2="32759"/>
                          <a14:foregroundMark x1="4500" y1="31034" x2="4500" y2="31034"/>
                          <a14:foregroundMark x1="7500" y1="10345" x2="7500" y2="10345"/>
                          <a14:foregroundMark x1="30000" y1="27586" x2="30000" y2="27586"/>
                          <a14:foregroundMark x1="28500" y1="58621" x2="28500" y2="58621"/>
                          <a14:foregroundMark x1="31500" y1="74138" x2="31500" y2="74138"/>
                          <a14:foregroundMark x1="31500" y1="86207" x2="31500" y2="86207"/>
                          <a14:foregroundMark x1="51500" y1="70690" x2="51500" y2="70690"/>
                          <a14:foregroundMark x1="56500" y1="84483" x2="56500" y2="84483"/>
                          <a14:foregroundMark x1="62500" y1="84483" x2="62500" y2="84483"/>
                          <a14:foregroundMark x1="77500" y1="41379" x2="77500" y2="41379"/>
                          <a14:foregroundMark x1="81500" y1="41379" x2="81500" y2="41379"/>
                          <a14:foregroundMark x1="90000" y1="43103" x2="90000" y2="43103"/>
                          <a14:foregroundMark x1="93000" y1="39655" x2="93000" y2="39655"/>
                          <a14:foregroundMark x1="95000" y1="55172" x2="95000" y2="55172"/>
                          <a14:foregroundMark x1="90000" y1="81034" x2="90000" y2="81034"/>
                          <a14:foregroundMark x1="82500" y1="81034" x2="82500" y2="81034"/>
                          <a14:foregroundMark x1="37000" y1="87931" x2="37000" y2="87931"/>
                          <a14:foregroundMark x1="63500" y1="77586" x2="63500" y2="77586"/>
                          <a14:foregroundMark x1="68000" y1="70690" x2="68000" y2="70690"/>
                          <a14:foregroundMark x1="67000" y1="75862" x2="67000" y2="75862"/>
                          <a14:foregroundMark x1="76500" y1="62069" x2="76500" y2="62069"/>
                          <a14:foregroundMark x1="77000" y1="74138" x2="77000" y2="74138"/>
                          <a14:foregroundMark x1="97000" y1="63793" x2="97000" y2="63793"/>
                          <a14:foregroundMark x1="95000" y1="74138" x2="95000" y2="74138"/>
                          <a14:foregroundMark x1="80500" y1="68966" x2="80500" y2="68966"/>
                          <a14:foregroundMark x1="8500" y1="65517" x2="8500" y2="65517"/>
                          <a14:foregroundMark x1="7500" y1="82759" x2="7500" y2="82759"/>
                          <a14:backgroundMark x1="7000" y1="63793" x2="7000" y2="63793"/>
                          <a14:backgroundMark x1="15500" y1="56897" x2="15500" y2="56897"/>
                          <a14:backgroundMark x1="39000" y1="58621" x2="39000" y2="58621"/>
                          <a14:backgroundMark x1="65000" y1="58621" x2="65000" y2="58621"/>
                          <a14:backgroundMark x1="66000" y1="70690" x2="66000" y2="70690"/>
                          <a14:backgroundMark x1="65500" y1="65517" x2="65500" y2="65517"/>
                          <a14:backgroundMark x1="52500" y1="70690" x2="52500" y2="70690"/>
                          <a14:backgroundMark x1="78000" y1="65517" x2="78000" y2="65517"/>
                          <a14:backgroundMark x1="80000" y1="60345" x2="80000" y2="60345"/>
                          <a14:backgroundMark x1="93500" y1="62069" x2="93500" y2="62069"/>
                          <a14:backgroundMark x1="79000" y1="68966" x2="79000" y2="689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209" y="4910921"/>
              <a:ext cx="1925134" cy="55828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F0FC2AF-D20C-4B24-B737-E00E55F0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8565" y="3550920"/>
              <a:ext cx="288000" cy="281872"/>
            </a:xfrm>
            <a:prstGeom prst="rect">
              <a:avLst/>
            </a:prstGeom>
          </p:spPr>
        </p:pic>
        <p:pic>
          <p:nvPicPr>
            <p:cNvPr id="30" name="그림 29" descr="개체, 하늘이(가) 표시된 사진&#10;&#10;자동 생성된 설명">
              <a:extLst>
                <a:ext uri="{FF2B5EF4-FFF2-40B4-BE49-F238E27FC236}">
                  <a16:creationId xmlns:a16="http://schemas.microsoft.com/office/drawing/2014/main" id="{3ED57E1B-2EB5-46DA-8E56-B2CA8A5E9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290" y="3547110"/>
              <a:ext cx="288000" cy="2880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96A0CB7A-0A9D-416F-A914-40B22522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585" y="4594578"/>
              <a:ext cx="1042094" cy="13774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F58F11-6BF6-463B-85A4-36FE87DA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575" y="5464880"/>
              <a:ext cx="628650" cy="590550"/>
            </a:xfrm>
            <a:prstGeom prst="rect">
              <a:avLst/>
            </a:prstGeom>
          </p:spPr>
        </p:pic>
      </p:grp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734EFD2D-C032-49C2-BCCC-22CBFAD120E0}"/>
              </a:ext>
            </a:extLst>
          </p:cNvPr>
          <p:cNvSpPr/>
          <p:nvPr/>
        </p:nvSpPr>
        <p:spPr>
          <a:xfrm>
            <a:off x="6584062" y="2304226"/>
            <a:ext cx="1607129" cy="6034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72B5CE4-ED51-45B3-B889-389CBA0A2BDA}"/>
              </a:ext>
            </a:extLst>
          </p:cNvPr>
          <p:cNvSpPr/>
          <p:nvPr/>
        </p:nvSpPr>
        <p:spPr>
          <a:xfrm>
            <a:off x="1720953" y="4978400"/>
            <a:ext cx="53402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아이템을 먹으며 체력 보충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1099497-2930-4240-93FD-B32FBE2D21E7}"/>
              </a:ext>
            </a:extLst>
          </p:cNvPr>
          <p:cNvGrpSpPr/>
          <p:nvPr/>
        </p:nvGrpSpPr>
        <p:grpSpPr>
          <a:xfrm>
            <a:off x="8298667" y="215231"/>
            <a:ext cx="3528850" cy="2708731"/>
            <a:chOff x="6932456" y="-393700"/>
            <a:chExt cx="3528850" cy="2708731"/>
          </a:xfrm>
        </p:grpSpPr>
        <p:pic>
          <p:nvPicPr>
            <p:cNvPr id="68" name="그림 67" descr="대지, 실외, 나무이(가) 표시된 사진&#10;&#10;자동 생성된 설명">
              <a:extLst>
                <a:ext uri="{FF2B5EF4-FFF2-40B4-BE49-F238E27FC236}">
                  <a16:creationId xmlns:a16="http://schemas.microsoft.com/office/drawing/2014/main" id="{4498D2ED-30BD-4757-A377-89CF51D9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456" y="95146"/>
              <a:ext cx="3319457" cy="2203554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4F0CAEF-C9D8-4D3E-B6E6-C0C63AA4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7143" b="94643" l="2000" r="90000">
                          <a14:foregroundMark x1="29667" y1="8333" x2="33333" y2="8333"/>
                          <a14:foregroundMark x1="18000" y1="26190" x2="18667" y2="57738"/>
                          <a14:foregroundMark x1="6000" y1="45833" x2="16667" y2="76190"/>
                          <a14:foregroundMark x1="22000" y1="38690" x2="22333" y2="48810"/>
                          <a14:foregroundMark x1="2000" y1="42857" x2="2000" y2="42857"/>
                          <a14:foregroundMark x1="11000" y1="82738" x2="11000" y2="82738"/>
                          <a14:foregroundMark x1="22000" y1="92262" x2="22000" y2="92262"/>
                          <a14:foregroundMark x1="14333" y1="92857" x2="14333" y2="92857"/>
                          <a14:foregroundMark x1="46000" y1="39286" x2="52667" y2="45833"/>
                          <a14:foregroundMark x1="40667" y1="66667" x2="52333" y2="70833"/>
                          <a14:foregroundMark x1="40000" y1="92262" x2="40000" y2="92262"/>
                          <a14:foregroundMark x1="50000" y1="94643" x2="50000" y2="94643"/>
                          <a14:foregroundMark x1="42000" y1="86310" x2="42000" y2="86310"/>
                          <a14:foregroundMark x1="50333" y1="91667" x2="50333" y2="9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551" y="841248"/>
              <a:ext cx="2631755" cy="1473783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3DA85C-7F1E-4259-BCD5-F27D17C92326}"/>
                </a:ext>
              </a:extLst>
            </p:cNvPr>
            <p:cNvSpPr/>
            <p:nvPr/>
          </p:nvSpPr>
          <p:spPr>
            <a:xfrm>
              <a:off x="7178323" y="-393700"/>
              <a:ext cx="303455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r>
                <a:rPr lang="ko-KR" altLang="en-US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CLEAR!</a:t>
              </a:r>
              <a:r>
                <a:rPr lang="ko-KR" altLang="en-US" sz="3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pic>
          <p:nvPicPr>
            <p:cNvPr id="71" name="그림 70" descr="장치, 게이지이(가) 표시된 사진&#10;&#10;자동 생성된 설명">
              <a:extLst>
                <a:ext uri="{FF2B5EF4-FFF2-40B4-BE49-F238E27FC236}">
                  <a16:creationId xmlns:a16="http://schemas.microsoft.com/office/drawing/2014/main" id="{2C4D10BC-4F73-4CD6-857A-1540DFFC2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904" y="92062"/>
              <a:ext cx="1273767" cy="26353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05982D7-97C0-492B-9D40-11BF8D62AE5E}"/>
              </a:ext>
            </a:extLst>
          </p:cNvPr>
          <p:cNvGrpSpPr/>
          <p:nvPr/>
        </p:nvGrpSpPr>
        <p:grpSpPr>
          <a:xfrm>
            <a:off x="8303036" y="3326731"/>
            <a:ext cx="3400975" cy="2795412"/>
            <a:chOff x="8760648" y="1828800"/>
            <a:chExt cx="3400975" cy="2795412"/>
          </a:xfrm>
        </p:grpSpPr>
        <p:pic>
          <p:nvPicPr>
            <p:cNvPr id="73" name="그림 72" descr="대지, 실외, 나무이(가) 표시된 사진&#10;&#10;자동 생성된 설명">
              <a:extLst>
                <a:ext uri="{FF2B5EF4-FFF2-40B4-BE49-F238E27FC236}">
                  <a16:creationId xmlns:a16="http://schemas.microsoft.com/office/drawing/2014/main" id="{769C168C-957C-4A88-A899-71DEAEE1C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256" y="2317646"/>
              <a:ext cx="3319457" cy="2203554"/>
            </a:xfrm>
            <a:prstGeom prst="rect">
              <a:avLst/>
            </a:prstGeom>
          </p:spPr>
        </p:pic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AB4114A-17D2-4523-A05E-F4D656B9A3A8}"/>
                </a:ext>
              </a:extLst>
            </p:cNvPr>
            <p:cNvGrpSpPr/>
            <p:nvPr/>
          </p:nvGrpSpPr>
          <p:grpSpPr>
            <a:xfrm>
              <a:off x="8760648" y="1828800"/>
              <a:ext cx="3400975" cy="2795412"/>
              <a:chOff x="8760648" y="1828800"/>
              <a:chExt cx="3400975" cy="279541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A9AC918-3EF0-4AA2-BD2E-3D7D2294EA6B}"/>
                  </a:ext>
                </a:extLst>
              </p:cNvPr>
              <p:cNvSpPr/>
              <p:nvPr/>
            </p:nvSpPr>
            <p:spPr>
              <a:xfrm>
                <a:off x="9127068" y="1828800"/>
                <a:ext cx="303455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GAME</a:t>
                </a:r>
                <a:r>
                  <a:rPr lang="ko-KR" altLang="en-US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ko-KR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OVER!</a:t>
                </a:r>
                <a:r>
                  <a:rPr lang="ko-KR" altLang="en-US" sz="3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113925E6-F710-4792-B7F5-93FB7E3D3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>
                            <a14:foregroundMark x1="25000" y1="9524" x2="25000" y2="9524"/>
                            <a14:foregroundMark x1="69667" y1="36310" x2="69667" y2="36310"/>
                            <a14:foregroundMark x1="76000" y1="35714" x2="76000" y2="35714"/>
                            <a14:foregroundMark x1="80000" y1="77381" x2="80000" y2="77381"/>
                            <a14:foregroundMark x1="79000" y1="72619" x2="79000" y2="72619"/>
                            <a14:foregroundMark x1="80333" y1="82738" x2="80333" y2="82738"/>
                            <a14:foregroundMark x1="79667" y1="73810" x2="79667" y2="73810"/>
                            <a14:foregroundMark x1="80333" y1="80952" x2="80333" y2="80952"/>
                            <a14:foregroundMark x1="80333" y1="88095" x2="80333" y2="88095"/>
                            <a14:foregroundMark x1="71333" y1="84524" x2="71333" y2="84524"/>
                            <a14:foregroundMark x1="71333" y1="82738" x2="71333" y2="82738"/>
                            <a14:foregroundMark x1="71000" y1="78571" x2="71000" y2="78571"/>
                            <a14:foregroundMark x1="70333" y1="73810" x2="70333" y2="73810"/>
                            <a14:foregroundMark x1="69000" y1="61310" x2="69000" y2="61310"/>
                            <a14:foregroundMark x1="75333" y1="47619" x2="75333" y2="47619"/>
                            <a14:foregroundMark x1="61333" y1="68452" x2="61333" y2="68452"/>
                            <a14:foregroundMark x1="64000" y1="59524" x2="64000" y2="59524"/>
                            <a14:foregroundMark x1="88000" y1="69048" x2="88000" y2="69048"/>
                            <a14:backgroundMark x1="43667" y1="72619" x2="43667" y2="72619"/>
                            <a14:backgroundMark x1="66000" y1="75000" x2="66000" y2="75000"/>
                            <a14:backgroundMark x1="65000" y1="73214" x2="65000" y2="73214"/>
                            <a14:backgroundMark x1="64667" y1="67262" x2="64667" y2="67262"/>
                            <a14:backgroundMark x1="64333" y1="63095" x2="64333" y2="63095"/>
                            <a14:backgroundMark x1="85667" y1="65476" x2="85667" y2="65476"/>
                            <a14:backgroundMark x1="64667" y1="61310" x2="64667" y2="613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9873" y="3172178"/>
                <a:ext cx="2592918" cy="1452034"/>
              </a:xfrm>
              <a:prstGeom prst="rect">
                <a:avLst/>
              </a:prstGeom>
            </p:spPr>
          </p:pic>
          <p:pic>
            <p:nvPicPr>
              <p:cNvPr id="76" name="그림 75" descr="장치, 게이지이(가) 표시된 사진&#10;&#10;자동 생성된 설명">
                <a:extLst>
                  <a:ext uri="{FF2B5EF4-FFF2-40B4-BE49-F238E27FC236}">
                    <a16:creationId xmlns:a16="http://schemas.microsoft.com/office/drawing/2014/main" id="{4656C77A-E9C7-4957-BE2A-26759DCBD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648" y="2314562"/>
                <a:ext cx="1273767" cy="263538"/>
              </a:xfrm>
              <a:prstGeom prst="rect">
                <a:avLst/>
              </a:prstGeom>
            </p:spPr>
          </p:pic>
        </p:grp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D5B6140D-71F9-4E06-A4F5-40DC08FDF78F}"/>
              </a:ext>
            </a:extLst>
          </p:cNvPr>
          <p:cNvSpPr/>
          <p:nvPr/>
        </p:nvSpPr>
        <p:spPr>
          <a:xfrm>
            <a:off x="6554400" y="3812493"/>
            <a:ext cx="1607129" cy="6034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B816A-3B54-44CC-9791-E72FA9B98B10}"/>
              </a:ext>
            </a:extLst>
          </p:cNvPr>
          <p:cNvSpPr/>
          <p:nvPr/>
        </p:nvSpPr>
        <p:spPr>
          <a:xfrm>
            <a:off x="1816100" y="2159000"/>
            <a:ext cx="14605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10A188-1B36-41FC-A38E-F0EE0DB2B5F6}"/>
              </a:ext>
            </a:extLst>
          </p:cNvPr>
          <p:cNvSpPr/>
          <p:nvPr/>
        </p:nvSpPr>
        <p:spPr>
          <a:xfrm>
            <a:off x="3263900" y="2159000"/>
            <a:ext cx="1460500" cy="12700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2646"/>
              </p:ext>
            </p:extLst>
          </p:nvPr>
        </p:nvGraphicFramePr>
        <p:xfrm>
          <a:off x="2184400" y="1498600"/>
          <a:ext cx="8128000" cy="440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입력에 따른 움직임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움직임에 따른 애니메이션 효과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개를 이어 붙이는 형식으로 구현예정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체력 감소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위치에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해파리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플랑크톤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특정 횟수 이상 장애물 충돌 시 게임종료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 시간이 늘어날 수록 체력이 감소하는 속도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01496"/>
              </p:ext>
            </p:extLst>
          </p:nvPr>
        </p:nvGraphicFramePr>
        <p:xfrm>
          <a:off x="1257300" y="1243060"/>
          <a:ext cx="9842500" cy="4764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50890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4089578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002032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</a:tblGrid>
              <a:tr h="421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420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 구현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키보드 입력에 따른 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 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66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4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충돌 체크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캐릭터와 장애물의 충돌 구현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충돌에 따른 체력 변화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400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5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아이템 배치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및 효과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6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중간 점검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1~5</a:t>
                      </a:r>
                      <a:r>
                        <a:rPr lang="ko-KR" altLang="en-US" dirty="0">
                          <a:effectLst/>
                        </a:rPr>
                        <a:t>주차 부족한 점 보완</a:t>
                      </a:r>
                      <a:endParaRPr lang="en-US" altLang="ko-KR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39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7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화면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로딩화면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대기실화면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게임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종료화면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캐릭터 선택화면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등 각종 화면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8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UI, </a:t>
                      </a:r>
                      <a:r>
                        <a:rPr lang="ko-KR" altLang="en-US" dirty="0">
                          <a:effectLst/>
                        </a:rPr>
                        <a:t>사운드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UI</a:t>
                      </a:r>
                      <a:r>
                        <a:rPr lang="ko-KR" altLang="en-US" dirty="0">
                          <a:effectLst/>
                        </a:rPr>
                        <a:t> 추가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효과음 수집 및 </a:t>
                      </a:r>
                      <a:r>
                        <a:rPr lang="en-US" altLang="ko-KR" dirty="0">
                          <a:effectLst/>
                        </a:rPr>
                        <a:t>BGM</a:t>
                      </a:r>
                      <a:r>
                        <a:rPr lang="ko-KR" altLang="en-US" dirty="0">
                          <a:effectLst/>
                        </a:rPr>
                        <a:t> 추가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9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최종 점검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최종 점검 및 릴리즈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226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선윤</dc:creator>
  <cp:lastModifiedBy>선윤 박</cp:lastModifiedBy>
  <cp:revision>37</cp:revision>
  <dcterms:created xsi:type="dcterms:W3CDTF">2019-09-21T11:48:15Z</dcterms:created>
  <dcterms:modified xsi:type="dcterms:W3CDTF">2019-09-22T06:49:53Z</dcterms:modified>
</cp:coreProperties>
</file>