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3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38954"/>
              </p:ext>
            </p:extLst>
          </p:nvPr>
        </p:nvGraphicFramePr>
        <p:xfrm>
          <a:off x="907307" y="1393070"/>
          <a:ext cx="10377386" cy="4667301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860607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252921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291285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내용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세부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(9/29~)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 수집 및 편집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(10/6~)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 구현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 설치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(10/14~)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키보드 입력에 따른 애니메이션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(10/22~)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중간 점검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부족한 점 보완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 배치 및 효과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(11/5~)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각종 화면 전환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(11/12~)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8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r>
                        <a:rPr lang="en-US" altLang="ko-KR" sz="2000" dirty="0">
                          <a:effectLst/>
                        </a:rPr>
                        <a:t>(11/20~)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UI, </a:t>
                      </a:r>
                      <a:r>
                        <a:rPr lang="ko-KR" altLang="en-US" sz="2000" dirty="0">
                          <a:effectLst/>
                        </a:rPr>
                        <a:t>사운드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효과음 수집 및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BGM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9</a:t>
                      </a:r>
                      <a:r>
                        <a:rPr lang="ko-KR" altLang="en-US" sz="2000" dirty="0">
                          <a:effectLst/>
                        </a:rPr>
                        <a:t>주차 </a:t>
                      </a:r>
                      <a:r>
                        <a:rPr lang="en-US" altLang="ko-KR" sz="2000" dirty="0">
                          <a:effectLst/>
                        </a:rPr>
                        <a:t>10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 및 릴리즈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99156"/>
              </p:ext>
            </p:extLst>
          </p:nvPr>
        </p:nvGraphicFramePr>
        <p:xfrm>
          <a:off x="894606" y="1406842"/>
          <a:ext cx="10377386" cy="4789289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효과음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구현 못함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C00000"/>
                          </a:solidFill>
                          <a:effectLst/>
                        </a:rPr>
                        <a:t>수업 이후에 구현 예정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C00000"/>
                          </a:solidFill>
                          <a:effectLst/>
                        </a:rPr>
                        <a:t>0%</a:t>
                      </a:r>
                      <a:endParaRPr lang="ko-KR" alt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시간 지날 수록 장애물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게임 오버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 완료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43028"/>
              </p:ext>
            </p:extLst>
          </p:nvPr>
        </p:nvGraphicFramePr>
        <p:xfrm>
          <a:off x="5054600" y="1724279"/>
          <a:ext cx="5956300" cy="4089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(9/29~)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/>
                        <a:t>(11/24~)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63C0E0A-ED45-46F2-916C-983A49CB194B}"/>
              </a:ext>
            </a:extLst>
          </p:cNvPr>
          <p:cNvGrpSpPr/>
          <p:nvPr/>
        </p:nvGrpSpPr>
        <p:grpSpPr>
          <a:xfrm>
            <a:off x="1181100" y="1868325"/>
            <a:ext cx="3060700" cy="3121350"/>
            <a:chOff x="1714500" y="2001274"/>
            <a:chExt cx="3060700" cy="31213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447D6F0-8544-4634-A1BF-ADFCDA6B2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902" t="42869" r="29501" b="39539"/>
            <a:stretch/>
          </p:blipFill>
          <p:spPr>
            <a:xfrm>
              <a:off x="2245895" y="2392124"/>
              <a:ext cx="2529305" cy="27305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F63E9B-6B45-4CEE-AA4E-85CF314A8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677" t="40370" r="65427" b="42087"/>
            <a:stretch/>
          </p:blipFill>
          <p:spPr>
            <a:xfrm>
              <a:off x="1714500" y="2001274"/>
              <a:ext cx="531395" cy="273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304</Words>
  <Application>Microsoft Office PowerPoint</Application>
  <PresentationFormat>와이드스크린</PresentationFormat>
  <Paragraphs>104</Paragraphs>
  <Slides>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15</cp:revision>
  <dcterms:created xsi:type="dcterms:W3CDTF">2019-11-20T14:01:04Z</dcterms:created>
  <dcterms:modified xsi:type="dcterms:W3CDTF">2019-11-23T13:45:35Z</dcterms:modified>
</cp:coreProperties>
</file>