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510302" y="390811"/>
            <a:ext cx="9236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진척도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5AE1097F-33A5-4D69-B369-B05C860C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79544"/>
              </p:ext>
            </p:extLst>
          </p:nvPr>
        </p:nvGraphicFramePr>
        <p:xfrm>
          <a:off x="894606" y="1406842"/>
          <a:ext cx="10377386" cy="4789289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88669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12469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차 발표 목표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실제 개발 완료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진척도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테마 각각 이어 붙이기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스폰지밥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뚱이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달리기 애니메이션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4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아래 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게살 버거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비눗방울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(2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비눗방울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투명해서 잘 안 보임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집게사장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게살 버거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속 배경음악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각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마다 음악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음악 삽입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난이도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장애물과 충돌하면 게임 종료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시간 지날 수록 장애물 증가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시 게임 오버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 증가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게임 코어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캐릭터 점프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점프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2CA594-B712-4D8F-A56C-4396C753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38428"/>
              </p:ext>
            </p:extLst>
          </p:nvPr>
        </p:nvGraphicFramePr>
        <p:xfrm>
          <a:off x="4879218" y="1635442"/>
          <a:ext cx="5956300" cy="44983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3501">
                  <a:extLst>
                    <a:ext uri="{9D8B030D-6E8A-4147-A177-3AD203B41FA5}">
                      <a16:colId xmlns:a16="http://schemas.microsoft.com/office/drawing/2014/main" val="163584418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979089308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529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(9/29~)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68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532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028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416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39519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862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2427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97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2345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현재까지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 + 10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829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C6DC6A9F-E592-41C8-8757-2D3B62EEA32F}"/>
              </a:ext>
            </a:extLst>
          </p:cNvPr>
          <p:cNvGrpSpPr/>
          <p:nvPr/>
        </p:nvGrpSpPr>
        <p:grpSpPr>
          <a:xfrm>
            <a:off x="1356482" y="2011680"/>
            <a:ext cx="3248440" cy="2834640"/>
            <a:chOff x="7590440" y="2094255"/>
            <a:chExt cx="3248440" cy="283464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7D83B53-5518-4157-B1C6-5C67909A6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455" t="27960" r="28431" b="57737"/>
            <a:stretch/>
          </p:blipFill>
          <p:spPr>
            <a:xfrm>
              <a:off x="7980217" y="2094255"/>
              <a:ext cx="2858663" cy="283464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5247B4-8303-4875-B6B5-22A6FB31B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546" t="28445" r="64568" b="58464"/>
            <a:stretch/>
          </p:blipFill>
          <p:spPr>
            <a:xfrm>
              <a:off x="7590440" y="2173501"/>
              <a:ext cx="316581" cy="2630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203200" y="2767280"/>
            <a:ext cx="1178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181</Words>
  <Application>Microsoft Office PowerPoint</Application>
  <PresentationFormat>와이드스크린</PresentationFormat>
  <Paragraphs>66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5</cp:revision>
  <dcterms:created xsi:type="dcterms:W3CDTF">2019-12-09T10:49:32Z</dcterms:created>
  <dcterms:modified xsi:type="dcterms:W3CDTF">2019-12-09T11:29:56Z</dcterms:modified>
</cp:coreProperties>
</file>