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9E688-1800-433A-97E1-5A75C6A03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4F2052-1C30-4451-84FB-6F8DEB801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CCF20-A0FD-4CB5-BBD1-E468507A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C875-B2DB-4FC8-9A52-2BD2954FB3B5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4EF55-9D7A-41C8-9F2B-0F302F20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C8ABF-AE7D-42E2-9426-7EBFB8E9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44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C5B0D2-493D-4B86-B4F2-3D255612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56552-24D0-4F40-8B0F-8FC85EF3C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02575-B25B-45C1-97FF-B0B977AB1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FC875-B2DB-4FC8-9A52-2BD2954FB3B5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380B0-3BAB-4CBE-9732-33AA361CA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839763-5650-4982-8447-1A43E74CC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00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microsoft.com/office/2007/relationships/hdphoto" Target="../media/hdphoto2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 descr="스크린샷이(가) 표시된 사진&#10;&#10;자동 생성된 설명">
            <a:extLst>
              <a:ext uri="{FF2B5EF4-FFF2-40B4-BE49-F238E27FC236}">
                <a16:creationId xmlns:a16="http://schemas.microsoft.com/office/drawing/2014/main" id="{71096632-0D15-4533-B3E8-A3DCEE0F4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56F96D7-054D-4B7F-B0E8-A99CF7A3C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6841C5-E6A9-45D3-ADED-768661ABB6EF}"/>
              </a:ext>
            </a:extLst>
          </p:cNvPr>
          <p:cNvSpPr txBox="1"/>
          <p:nvPr/>
        </p:nvSpPr>
        <p:spPr>
          <a:xfrm>
            <a:off x="1510302" y="390811"/>
            <a:ext cx="92364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2DGP </a:t>
            </a:r>
            <a:r>
              <a:rPr lang="ko-KR" altLang="en-US" sz="96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최종 발표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E2E4BEB-0686-431A-B9DA-C2DA31080C6B}"/>
              </a:ext>
            </a:extLst>
          </p:cNvPr>
          <p:cNvGrpSpPr/>
          <p:nvPr/>
        </p:nvGrpSpPr>
        <p:grpSpPr>
          <a:xfrm>
            <a:off x="2701991" y="1019313"/>
            <a:ext cx="6492421" cy="4819374"/>
            <a:chOff x="2736849" y="1240341"/>
            <a:chExt cx="6492421" cy="4819374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BD1503F-1CC6-4141-ABB3-F177AF2C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45" b="89119" l="9231" r="91923">
                          <a14:foregroundMark x1="9615" y1="53368" x2="9615" y2="53368"/>
                          <a14:foregroundMark x1="91923" y1="48705" x2="91923" y2="48705"/>
                          <a14:foregroundMark x1="13462" y1="32642" x2="13462" y2="32642"/>
                          <a14:foregroundMark x1="18077" y1="32124" x2="18077" y2="32124"/>
                          <a14:foregroundMark x1="16538" y1="32642" x2="16538" y2="32642"/>
                          <a14:foregroundMark x1="33077" y1="27979" x2="33077" y2="27979"/>
                          <a14:foregroundMark x1="11154" y1="36269" x2="11154" y2="36269"/>
                          <a14:backgroundMark x1="8846" y1="53886" x2="8846" y2="538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6849" y="1240341"/>
              <a:ext cx="6492421" cy="481937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24FD501-BFC7-4565-99E3-BD88D82AA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250" b="93750" l="5221" r="96787">
                          <a14:foregroundMark x1="6024" y1="37500" x2="6024" y2="37500"/>
                          <a14:foregroundMark x1="6426" y1="22917" x2="6426" y2="22917"/>
                          <a14:foregroundMark x1="10040" y1="29167" x2="10040" y2="29167"/>
                          <a14:foregroundMark x1="8835" y1="58333" x2="8835" y2="58333"/>
                          <a14:foregroundMark x1="11647" y1="70833" x2="11647" y2="70833"/>
                          <a14:foregroundMark x1="14458" y1="31250" x2="14458" y2="31250"/>
                          <a14:foregroundMark x1="21285" y1="52083" x2="21285" y2="52083"/>
                          <a14:foregroundMark x1="15663" y1="16667" x2="15663" y2="16667"/>
                          <a14:foregroundMark x1="18072" y1="20833" x2="18072" y2="20833"/>
                          <a14:foregroundMark x1="20884" y1="37500" x2="20884" y2="37500"/>
                          <a14:foregroundMark x1="19679" y1="95833" x2="19679" y2="95833"/>
                          <a14:foregroundMark x1="33333" y1="35417" x2="33333" y2="35417"/>
                          <a14:foregroundMark x1="41767" y1="20833" x2="41767" y2="20833"/>
                          <a14:foregroundMark x1="50602" y1="29167" x2="50602" y2="29167"/>
                          <a14:foregroundMark x1="58635" y1="33333" x2="58635" y2="33333"/>
                          <a14:foregroundMark x1="75904" y1="27083" x2="75904" y2="27083"/>
                          <a14:foregroundMark x1="91968" y1="33333" x2="91968" y2="33333"/>
                          <a14:foregroundMark x1="92369" y1="22917" x2="92369" y2="22917"/>
                          <a14:foregroundMark x1="87550" y1="20833" x2="87550" y2="20833"/>
                          <a14:foregroundMark x1="95181" y1="16667" x2="95181" y2="16667"/>
                          <a14:foregroundMark x1="96787" y1="60417" x2="96787" y2="6041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900" y="4015973"/>
              <a:ext cx="3085588" cy="493938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1333470-0DD0-473D-8898-B47957D2D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290" b="88525" l="6522" r="94565">
                          <a14:foregroundMark x1="6522" y1="32787" x2="6522" y2="32787"/>
                          <a14:foregroundMark x1="92029" y1="41530" x2="92029" y2="41530"/>
                          <a14:foregroundMark x1="27536" y1="89071" x2="27536" y2="89071"/>
                          <a14:foregroundMark x1="94565" y1="67760" x2="94565" y2="67760"/>
                          <a14:foregroundMark x1="56884" y1="9836" x2="56884" y2="9836"/>
                          <a14:foregroundMark x1="36957" y1="10929" x2="36957" y2="109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1774" y="1941511"/>
              <a:ext cx="3171826" cy="2103059"/>
            </a:xfrm>
            <a:prstGeom prst="rect">
              <a:avLst/>
            </a:prstGeom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D60AA2-E995-4018-AE73-917D3D64C386}"/>
              </a:ext>
            </a:extLst>
          </p:cNvPr>
          <p:cNvSpPr/>
          <p:nvPr/>
        </p:nvSpPr>
        <p:spPr>
          <a:xfrm>
            <a:off x="2997588" y="5412414"/>
            <a:ext cx="60575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2018180018 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박선윤</a:t>
            </a:r>
          </a:p>
        </p:txBody>
      </p:sp>
    </p:spTree>
    <p:extLst>
      <p:ext uri="{BB962C8B-B14F-4D97-AF65-F5344CB8AC3E}">
        <p14:creationId xmlns:p14="http://schemas.microsoft.com/office/powerpoint/2010/main" val="66153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9B4C520D-0B77-43BE-B109-27E3B2232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FBE1589-EBFA-4CD3-91C6-221F4172CD8D}"/>
              </a:ext>
            </a:extLst>
          </p:cNvPr>
          <p:cNvSpPr/>
          <p:nvPr/>
        </p:nvSpPr>
        <p:spPr>
          <a:xfrm>
            <a:off x="190500" y="272534"/>
            <a:ext cx="117855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개발 진척도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5AE1097F-33A5-4D69-B369-B05C860C7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60301"/>
              </p:ext>
            </p:extLst>
          </p:nvPr>
        </p:nvGraphicFramePr>
        <p:xfrm>
          <a:off x="894606" y="1406842"/>
          <a:ext cx="10377386" cy="4789289"/>
        </p:xfrm>
        <a:graphic>
          <a:graphicData uri="http://schemas.openxmlformats.org/drawingml/2006/table">
            <a:tbl>
              <a:tblPr bandCol="1">
                <a:tableStyleId>{5FD0F851-EC5A-4D38-B0AD-8093EC10F338}</a:tableStyleId>
              </a:tblPr>
              <a:tblGrid>
                <a:gridCol w="1886693">
                  <a:extLst>
                    <a:ext uri="{9D8B030D-6E8A-4147-A177-3AD203B41FA5}">
                      <a16:colId xmlns:a16="http://schemas.microsoft.com/office/drawing/2014/main" val="730220867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718617383"/>
                    </a:ext>
                  </a:extLst>
                </a:gridCol>
                <a:gridCol w="3594100">
                  <a:extLst>
                    <a:ext uri="{9D8B030D-6E8A-4147-A177-3AD203B41FA5}">
                      <a16:colId xmlns:a16="http://schemas.microsoft.com/office/drawing/2014/main" val="1209760446"/>
                    </a:ext>
                  </a:extLst>
                </a:gridCol>
                <a:gridCol w="1124693">
                  <a:extLst>
                    <a:ext uri="{9D8B030D-6E8A-4147-A177-3AD203B41FA5}">
                      <a16:colId xmlns:a16="http://schemas.microsoft.com/office/drawing/2014/main" val="292422847"/>
                    </a:ext>
                  </a:extLst>
                </a:gridCol>
              </a:tblGrid>
              <a:tr h="463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effectLst/>
                        </a:rPr>
                        <a:t>차 발표 목표 범위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effectLst/>
                        </a:rPr>
                        <a:t>실제 개발 완료 범위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effectLst/>
                        </a:rPr>
                        <a:t>진척도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8180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개 테마 각각 이어 붙이기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개 구현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594504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캐릭터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스폰지밥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뚱이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종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달리기 애니메이션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종 구현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애니메이션 구현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530543"/>
                  </a:ext>
                </a:extLst>
              </a:tr>
              <a:tr h="4243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장애물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위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아래 두 부분 배치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두 부분 배치 완료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040258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아이템</a:t>
                      </a:r>
                      <a:endParaRPr lang="en-US" altLang="ko-KR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게살 버거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비눗방울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비눗방울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투명해서 잘 안 보임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집게사장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게살 버거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267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사운드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애니메이션 속 배경음악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각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scene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마다 음악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  <a:effectLst/>
                        </a:rPr>
                        <a:t>음악 삽입 완료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77477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난이도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장애물과 충돌하면 게임 종료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시간 지날 수록 장애물 증가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충돌 시 게임 오버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08036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게임 코어 기능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캐릭터와 장애물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아이템의 충돌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키 입력 시 캐릭터 점프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충돌 구현 완료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점프 구현 완료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897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97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9B4C520D-0B77-43BE-B109-27E3B2232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22887D-E094-4BFD-BD74-AAB33C5DA927}"/>
              </a:ext>
            </a:extLst>
          </p:cNvPr>
          <p:cNvSpPr/>
          <p:nvPr/>
        </p:nvSpPr>
        <p:spPr>
          <a:xfrm>
            <a:off x="190500" y="272534"/>
            <a:ext cx="117855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ko-KR" sz="5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Github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5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커밋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통계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D2CA594-B712-4D8F-A56C-4396C753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630337"/>
              </p:ext>
            </p:extLst>
          </p:nvPr>
        </p:nvGraphicFramePr>
        <p:xfrm>
          <a:off x="3236074" y="1406842"/>
          <a:ext cx="5956300" cy="49072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603501">
                  <a:extLst>
                    <a:ext uri="{9D8B030D-6E8A-4147-A177-3AD203B41FA5}">
                      <a16:colId xmlns:a16="http://schemas.microsoft.com/office/drawing/2014/main" val="1635844181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979089308"/>
                    </a:ext>
                  </a:extLst>
                </a:gridCol>
              </a:tblGrid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452957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68736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53257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02802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36416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395197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38622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51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224272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97736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72345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28292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현재 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15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65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9B4C520D-0B77-43BE-B109-27E3B2232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22887D-E094-4BFD-BD74-AAB33C5DA927}"/>
              </a:ext>
            </a:extLst>
          </p:cNvPr>
          <p:cNvSpPr/>
          <p:nvPr/>
        </p:nvSpPr>
        <p:spPr>
          <a:xfrm>
            <a:off x="203200" y="2767280"/>
            <a:ext cx="11785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8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감사합니다</a:t>
            </a:r>
            <a:r>
              <a:rPr lang="en-US" altLang="ko-KR" sz="8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8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85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175</Words>
  <Application>Microsoft Office PowerPoint</Application>
  <PresentationFormat>와이드스크린</PresentationFormat>
  <Paragraphs>67</Paragraphs>
  <Slides>4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선윤 박</dc:creator>
  <cp:lastModifiedBy>선윤 박</cp:lastModifiedBy>
  <cp:revision>2</cp:revision>
  <dcterms:created xsi:type="dcterms:W3CDTF">2019-12-09T10:49:32Z</dcterms:created>
  <dcterms:modified xsi:type="dcterms:W3CDTF">2019-12-09T11:00:03Z</dcterms:modified>
</cp:coreProperties>
</file>