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5108"/>
              </p:ext>
            </p:extLst>
          </p:nvPr>
        </p:nvGraphicFramePr>
        <p:xfrm>
          <a:off x="907307" y="1393070"/>
          <a:ext cx="10377386" cy="466730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0607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1351005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4252921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291285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내용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세부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</a:rPr>
                        <a:t>진행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(9/29~)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 수집 및 편집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(10/6~)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 구현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 설치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26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(10/14~)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키보드 입력에 따른 애니메이션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(10/22~)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중간 점검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부족한 점 보완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 배치 및 효과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(11/5~)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각종 화면 전환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56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(11/12~)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충돌체크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42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8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r>
                        <a:rPr lang="en-US" altLang="ko-KR" sz="2000">
                          <a:effectLst/>
                        </a:rPr>
                        <a:t>(11/20~)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UI, </a:t>
                      </a:r>
                      <a:r>
                        <a:rPr lang="ko-KR" altLang="en-US" sz="2000" dirty="0">
                          <a:effectLst/>
                        </a:rPr>
                        <a:t>사운드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UI</a:t>
                      </a:r>
                      <a:r>
                        <a:rPr lang="ko-KR" altLang="en-US" sz="2000" dirty="0">
                          <a:effectLst/>
                        </a:rPr>
                        <a:t> 추가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효과음 수집 및 </a:t>
                      </a:r>
                      <a:r>
                        <a:rPr lang="en-US" altLang="ko-KR" sz="2000" dirty="0">
                          <a:effectLst/>
                        </a:rPr>
                        <a:t>BGM</a:t>
                      </a:r>
                      <a:r>
                        <a:rPr lang="ko-KR" altLang="en-US" sz="2000" dirty="0">
                          <a:effectLst/>
                        </a:rPr>
                        <a:t> 추가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9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 및 릴리즈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119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3</cp:revision>
  <dcterms:created xsi:type="dcterms:W3CDTF">2019-11-20T14:01:04Z</dcterms:created>
  <dcterms:modified xsi:type="dcterms:W3CDTF">2019-11-20T14:22:03Z</dcterms:modified>
</cp:coreProperties>
</file>