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3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38954"/>
              </p:ext>
            </p:extLst>
          </p:nvPr>
        </p:nvGraphicFramePr>
        <p:xfrm>
          <a:off x="907307" y="1393070"/>
          <a:ext cx="10377386" cy="4667301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860607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351005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252921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291285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내용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세부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(9/29~)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 수집 및 편집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(10/6~)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 구현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 설치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(10/14~)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키보드 입력에 따른 애니메이션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(10/22~)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중간 점검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부족한 점 보완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 배치 및 효과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(11/5~)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각종 화면 전환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(11/12~)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8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r>
                        <a:rPr lang="en-US" altLang="ko-KR" sz="2000" dirty="0">
                          <a:effectLst/>
                        </a:rPr>
                        <a:t>(11/20~)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UI, </a:t>
                      </a:r>
                      <a:r>
                        <a:rPr lang="ko-KR" altLang="en-US" sz="2000" dirty="0">
                          <a:effectLst/>
                        </a:rPr>
                        <a:t>사운드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효과음 수집 및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BGM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9</a:t>
                      </a:r>
                      <a:r>
                        <a:rPr lang="ko-KR" altLang="en-US" sz="2000" dirty="0">
                          <a:effectLst/>
                        </a:rPr>
                        <a:t>주차 </a:t>
                      </a:r>
                      <a:r>
                        <a:rPr lang="en-US" altLang="ko-KR" sz="2000" dirty="0">
                          <a:effectLst/>
                        </a:rPr>
                        <a:t>10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 및 릴리즈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61070"/>
              </p:ext>
            </p:extLst>
          </p:nvPr>
        </p:nvGraphicFramePr>
        <p:xfrm>
          <a:off x="907307" y="1629748"/>
          <a:ext cx="10377386" cy="4789289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7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608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572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효과음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구현 못함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C00000"/>
                          </a:solidFill>
                          <a:effectLst/>
                        </a:rPr>
                        <a:t>수업 이후에 구현 예정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C00000"/>
                          </a:solidFill>
                          <a:effectLst/>
                        </a:rPr>
                        <a:t>0%</a:t>
                      </a:r>
                      <a:endParaRPr lang="ko-KR" altLang="en-US" sz="20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61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시간 지날 수록 장애물 증가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effectLst/>
                        </a:rPr>
                        <a:t>게임 오버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66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 완료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2CA594-B712-4D8F-A56C-4396C753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25243"/>
              </p:ext>
            </p:extLst>
          </p:nvPr>
        </p:nvGraphicFramePr>
        <p:xfrm>
          <a:off x="5054600" y="1854776"/>
          <a:ext cx="5956300" cy="4089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03501">
                  <a:extLst>
                    <a:ext uri="{9D8B030D-6E8A-4147-A177-3AD203B41FA5}">
                      <a16:colId xmlns:a16="http://schemas.microsoft.com/office/drawing/2014/main" val="1635844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97908930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529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668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5325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028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416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39519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3862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22427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9773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(11/25 </a:t>
                      </a: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~)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72345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64FC2C5-8080-4CEE-B2DC-73B2DD093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18" t="32720" r="28450" b="52095"/>
          <a:stretch/>
        </p:blipFill>
        <p:spPr>
          <a:xfrm>
            <a:off x="1181100" y="1854776"/>
            <a:ext cx="3428998" cy="31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302</Words>
  <Application>Microsoft Office PowerPoint</Application>
  <PresentationFormat>와이드스크린</PresentationFormat>
  <Paragraphs>104</Paragraphs>
  <Slides>5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13</cp:revision>
  <dcterms:created xsi:type="dcterms:W3CDTF">2019-11-20T14:01:04Z</dcterms:created>
  <dcterms:modified xsi:type="dcterms:W3CDTF">2019-11-23T13:35:32Z</dcterms:modified>
</cp:coreProperties>
</file>