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52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6B858-4100-4F8C-A36C-C0DA2125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230B7-9F37-4D94-90AE-19292273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C2339-BC68-4DBD-84E5-4E06ED3A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BA43-87C7-4C7E-92B1-3BF5CCE6085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AAD93-2709-481D-BDCB-EB9E0490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78066-29F5-47ED-8300-CD3180C9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FE5D0-68B0-4255-B20D-B2345091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E6476-4145-4440-BB78-9171BA4C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2521-87DF-4DC3-9B2F-A1B963B37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2BA43-87C7-4C7E-92B1-3BF5CCE6085C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27C48-FB1B-40DA-B3ED-91A757171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9C477-062E-4FE6-9DC5-0367B4F08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80D7-7F49-4D16-95FF-1999FEE2C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7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B368226-5E61-48E9-B516-4B01BBE2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7" y="2538000"/>
            <a:ext cx="8647686" cy="4320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EC088C-79C4-4F68-9AC1-9A9D7688A1F9}"/>
              </a:ext>
            </a:extLst>
          </p:cNvPr>
          <p:cNvSpPr/>
          <p:nvPr/>
        </p:nvSpPr>
        <p:spPr>
          <a:xfrm rot="185341">
            <a:off x="3216000" y="3239064"/>
            <a:ext cx="5760000" cy="2160000"/>
          </a:xfrm>
          <a:prstGeom prst="rect">
            <a:avLst/>
          </a:prstGeom>
          <a:noFill/>
        </p:spPr>
        <p:txBody>
          <a:bodyPr wrap="none">
            <a:prstTxWarp prst="textArchUp">
              <a:avLst/>
            </a:prstTxWarp>
            <a:spAutoFit/>
          </a:bodyPr>
          <a:lstStyle/>
          <a:p>
            <a:r>
              <a:rPr lang="ko-KR" altLang="en-US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오늘</a:t>
            </a:r>
            <a:r>
              <a:rPr lang="ko-KR" altLang="en-US" sz="15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5000" b="1" dirty="0">
                <a:ln w="12700">
                  <a:solidFill>
                    <a:schemeClr val="bg1"/>
                  </a:solidFill>
                </a:ln>
                <a:solidFill>
                  <a:schemeClr val="accent6"/>
                </a:solidFill>
                <a:effectLst>
                  <a:outerShdw dist="44450" dir="2700000" algn="tl" rotWithShape="0">
                    <a:prstClr val="black">
                      <a:alpha val="3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뭐</a:t>
            </a:r>
            <a:r>
              <a:rPr lang="ko-KR" altLang="en-US" sz="15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r>
              <a:rPr lang="ko-KR" altLang="en-US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먹지</a:t>
            </a:r>
            <a:r>
              <a:rPr lang="en-US" altLang="ko-KR" sz="15000" b="1" dirty="0">
                <a:ln w="12700">
                  <a:noFill/>
                </a:ln>
                <a:solidFill>
                  <a:schemeClr val="bg1"/>
                </a:solidFill>
                <a:effectLst>
                  <a:outerShdw dist="44450" dir="2700000" algn="tl" rotWithShape="0">
                    <a:schemeClr val="accent6"/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?</a:t>
            </a:r>
            <a:endParaRPr lang="ko-KR" altLang="en-US" sz="15000" b="1" dirty="0">
              <a:solidFill>
                <a:schemeClr val="bg1"/>
              </a:solidFill>
              <a:effectLst>
                <a:outerShdw dist="44450" dir="2700000" algn="tl" rotWithShape="0">
                  <a:schemeClr val="accent6"/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101B02-FF21-4052-8D2B-8441BA8DD8DF}"/>
              </a:ext>
            </a:extLst>
          </p:cNvPr>
          <p:cNvSpPr/>
          <p:nvPr/>
        </p:nvSpPr>
        <p:spPr>
          <a:xfrm>
            <a:off x="168656" y="177975"/>
            <a:ext cx="35589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스크립트 언어 중간 발표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8EC85-5378-4E06-B913-EF1A7646C677}"/>
              </a:ext>
            </a:extLst>
          </p:cNvPr>
          <p:cNvSpPr/>
          <p:nvPr/>
        </p:nvSpPr>
        <p:spPr>
          <a:xfrm>
            <a:off x="9113573" y="177975"/>
            <a:ext cx="282160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2018180018 </a:t>
            </a:r>
            <a:r>
              <a:rPr lang="ko-KR" altLang="en-US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박선윤</a:t>
            </a:r>
            <a:endParaRPr lang="en-US" altLang="ko-KR" sz="25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2018180037 </a:t>
            </a:r>
            <a:r>
              <a:rPr lang="ko-KR" alt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전혜진</a:t>
            </a:r>
          </a:p>
        </p:txBody>
      </p:sp>
    </p:spTree>
    <p:extLst>
      <p:ext uri="{BB962C8B-B14F-4D97-AF65-F5344CB8AC3E}">
        <p14:creationId xmlns:p14="http://schemas.microsoft.com/office/powerpoint/2010/main" val="263607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4924B4B-3756-4106-8659-FD69C2F25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4"/>
          <a:stretch/>
        </p:blipFill>
        <p:spPr>
          <a:xfrm>
            <a:off x="1776000" y="-413455"/>
            <a:ext cx="8640000" cy="430670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B2430-BBAE-476E-8236-12E4E9E72816}"/>
              </a:ext>
            </a:extLst>
          </p:cNvPr>
          <p:cNvSpPr/>
          <p:nvPr/>
        </p:nvSpPr>
        <p:spPr>
          <a:xfrm>
            <a:off x="5484294" y="420742"/>
            <a:ext cx="122341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b="1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en-US" altLang="ko-KR" sz="5000" b="1" dirty="0">
              <a:ln w="1270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953230C-9389-48A2-A70E-5AF57471605C}"/>
              </a:ext>
            </a:extLst>
          </p:cNvPr>
          <p:cNvGrpSpPr/>
          <p:nvPr/>
        </p:nvGrpSpPr>
        <p:grpSpPr>
          <a:xfrm>
            <a:off x="6892117" y="3114437"/>
            <a:ext cx="4052623" cy="1610348"/>
            <a:chOff x="1247260" y="3236357"/>
            <a:chExt cx="4052623" cy="161034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CCE1F2B-70EE-4160-B2BE-3EA20AEEF386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구현 기능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CE00DF5-695D-4204-8321-DFEA0D420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DCFB7F3-98B1-4B99-8623-07B5988E3F13}"/>
              </a:ext>
            </a:extLst>
          </p:cNvPr>
          <p:cNvGrpSpPr/>
          <p:nvPr/>
        </p:nvGrpSpPr>
        <p:grpSpPr>
          <a:xfrm>
            <a:off x="1247260" y="3088076"/>
            <a:ext cx="4052623" cy="1610348"/>
            <a:chOff x="1247260" y="3236357"/>
            <a:chExt cx="4052623" cy="161034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4B1F2CD-FEFD-4163-A1C8-FC4CE69881C1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프로그램 소개</a:t>
              </a: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F347C519-C462-4ABF-9783-09B65E15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CC7C655-0D28-41EB-8F1B-06E3F5DB2024}"/>
              </a:ext>
            </a:extLst>
          </p:cNvPr>
          <p:cNvGrpSpPr/>
          <p:nvPr/>
        </p:nvGrpSpPr>
        <p:grpSpPr>
          <a:xfrm>
            <a:off x="1247260" y="4730484"/>
            <a:ext cx="4052623" cy="1610348"/>
            <a:chOff x="1247260" y="3236357"/>
            <a:chExt cx="4052623" cy="161034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81BA9D-E588-4C28-9C22-575FB014DB03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개발 진행 상황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47D658F-F4DD-4EC8-BAD7-69CCD0464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C8E50A4-EB63-4D3F-97CA-A0B54936F927}"/>
              </a:ext>
            </a:extLst>
          </p:cNvPr>
          <p:cNvGrpSpPr/>
          <p:nvPr/>
        </p:nvGrpSpPr>
        <p:grpSpPr>
          <a:xfrm>
            <a:off x="6892117" y="4730484"/>
            <a:ext cx="4052623" cy="1610348"/>
            <a:chOff x="1247260" y="3236357"/>
            <a:chExt cx="4052623" cy="161034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5F85E74-AF57-4C9D-B0E2-239A90767F2A}"/>
                </a:ext>
              </a:extLst>
            </p:cNvPr>
            <p:cNvSpPr/>
            <p:nvPr/>
          </p:nvSpPr>
          <p:spPr>
            <a:xfrm>
              <a:off x="1699883" y="3766705"/>
              <a:ext cx="360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4. </a:t>
              </a:r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프로그램 시연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B30CDE4E-5174-484D-AE49-E3B04488E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90" b="92463" l="9861" r="90013">
                          <a14:foregroundMark x1="63338" y1="90579" x2="57269" y2="92463"/>
                          <a14:foregroundMark x1="90139" y1="64872" x2="90139" y2="64872"/>
                          <a14:foregroundMark x1="79140" y1="34186" x2="79140" y2="34186"/>
                          <a14:foregroundMark x1="65360" y1="9690" x2="65360" y2="9690"/>
                          <a14:foregroundMark x1="54994" y1="55989" x2="54488" y2="54913"/>
                          <a14:foregroundMark x1="70417" y1="54778" x2="19090" y2="50067"/>
                          <a14:foregroundMark x1="54614" y1="36878" x2="45386" y2="38089"/>
                          <a14:foregroundMark x1="45386" y1="38089" x2="41466" y2="44953"/>
                          <a14:foregroundMark x1="41466" y1="44953" x2="47661" y2="49933"/>
                          <a14:foregroundMark x1="47661" y1="49933" x2="56384" y2="46433"/>
                          <a14:foregroundMark x1="56384" y1="46433" x2="58913" y2="36205"/>
                          <a14:foregroundMark x1="58913" y1="36205" x2="49558" y2="30552"/>
                          <a14:foregroundMark x1="49558" y1="30552" x2="40708" y2="34724"/>
                          <a14:foregroundMark x1="40708" y1="34724" x2="40329" y2="44415"/>
                          <a14:foregroundMark x1="40329" y1="44415" x2="49178" y2="46433"/>
                          <a14:foregroundMark x1="49178" y1="46433" x2="53729" y2="37820"/>
                          <a14:foregroundMark x1="53729" y1="37820" x2="49052" y2="28802"/>
                          <a14:foregroundMark x1="49052" y1="28802" x2="40708" y2="26649"/>
                          <a14:foregroundMark x1="40708" y1="26649" x2="34134" y2="29341"/>
                          <a14:foregroundMark x1="34134" y1="29341" x2="36410" y2="36474"/>
                          <a14:foregroundMark x1="36410" y1="36474" x2="36915" y2="368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7260" y="3236357"/>
              <a:ext cx="829127" cy="7788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22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2637268-2588-413F-9EEE-37B6C5F70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FE4B68-B604-4DED-8640-EA56BAEAEDF3}"/>
              </a:ext>
            </a:extLst>
          </p:cNvPr>
          <p:cNvSpPr txBox="1"/>
          <p:nvPr/>
        </p:nvSpPr>
        <p:spPr>
          <a:xfrm>
            <a:off x="980186" y="213009"/>
            <a:ext cx="2925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소개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697C057-ECFC-4051-8CC2-145B94CB558C}"/>
              </a:ext>
            </a:extLst>
          </p:cNvPr>
          <p:cNvCxnSpPr>
            <a:cxnSpLocks/>
          </p:cNvCxnSpPr>
          <p:nvPr/>
        </p:nvCxnSpPr>
        <p:spPr>
          <a:xfrm>
            <a:off x="1055227" y="933009"/>
            <a:ext cx="2880000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340CFA-6CC6-4C48-9346-08058200915E}"/>
              </a:ext>
            </a:extLst>
          </p:cNvPr>
          <p:cNvGrpSpPr/>
          <p:nvPr/>
        </p:nvGrpSpPr>
        <p:grpSpPr>
          <a:xfrm>
            <a:off x="1776000" y="1686351"/>
            <a:ext cx="8640000" cy="3485297"/>
            <a:chOff x="1776000" y="1481973"/>
            <a:chExt cx="8640000" cy="450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1DB730-C09D-4F25-BB9E-CCA0E0797F18}"/>
                </a:ext>
              </a:extLst>
            </p:cNvPr>
            <p:cNvSpPr/>
            <p:nvPr/>
          </p:nvSpPr>
          <p:spPr>
            <a:xfrm>
              <a:off x="1776000" y="1481973"/>
              <a:ext cx="8640000" cy="450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65F4DE4-D547-4972-9D27-49BC3C2E8D8F}"/>
                </a:ext>
              </a:extLst>
            </p:cNvPr>
            <p:cNvSpPr txBox="1"/>
            <p:nvPr/>
          </p:nvSpPr>
          <p:spPr>
            <a:xfrm>
              <a:off x="2263095" y="2722532"/>
              <a:ext cx="766581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경기도 음식점 정보 검색 프로그램</a:t>
              </a:r>
              <a:endPara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endPara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ko-KR" altLang="en-US" sz="3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경기도 내 음식점의 카테고리 별 현황 알림</a:t>
              </a:r>
              <a:endParaRPr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18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B1883EE9-90F0-40FC-92F9-84190C6E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128762" y="148353"/>
            <a:ext cx="720000" cy="6763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4BC28A5-015A-4048-BFC0-CDA24E95BDEF}"/>
              </a:ext>
            </a:extLst>
          </p:cNvPr>
          <p:cNvSpPr txBox="1"/>
          <p:nvPr/>
        </p:nvSpPr>
        <p:spPr>
          <a:xfrm>
            <a:off x="879404" y="132564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기능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6CB7EF3-97F4-46CD-AF64-1D214D112AEB}"/>
              </a:ext>
            </a:extLst>
          </p:cNvPr>
          <p:cNvCxnSpPr>
            <a:cxnSpLocks/>
          </p:cNvCxnSpPr>
          <p:nvPr/>
        </p:nvCxnSpPr>
        <p:spPr>
          <a:xfrm>
            <a:off x="865455" y="840450"/>
            <a:ext cx="1974742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855B98-97D4-492A-8754-54B8E4A68F46}"/>
              </a:ext>
            </a:extLst>
          </p:cNvPr>
          <p:cNvSpPr txBox="1"/>
          <p:nvPr/>
        </p:nvSpPr>
        <p:spPr>
          <a:xfrm>
            <a:off x="1313718" y="494274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아이콘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8A11E1-1AE3-4709-8711-B3CE57208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7543"/>
            <a:ext cx="4775128" cy="62029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B379217-8F0B-4679-B3E4-90A78B287CA6}"/>
              </a:ext>
            </a:extLst>
          </p:cNvPr>
          <p:cNvSpPr txBox="1"/>
          <p:nvPr/>
        </p:nvSpPr>
        <p:spPr>
          <a:xfrm>
            <a:off x="657633" y="1429993"/>
            <a:ext cx="28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를 이용한 </a:t>
            </a:r>
            <a:r>
              <a:rPr lang="en-US" altLang="ko-KR" dirty="0"/>
              <a:t>GUI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55973B4-BDE9-4A57-96EF-F5D3E147FDC1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3533367" y="1614659"/>
            <a:ext cx="2556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28F8C06-6028-4482-8D9F-5B24A5B9F56E}"/>
              </a:ext>
            </a:extLst>
          </p:cNvPr>
          <p:cNvSpPr txBox="1"/>
          <p:nvPr/>
        </p:nvSpPr>
        <p:spPr>
          <a:xfrm>
            <a:off x="657633" y="5673950"/>
            <a:ext cx="37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시∙군</a:t>
            </a:r>
            <a:r>
              <a:rPr lang="ko-KR" altLang="en-US" dirty="0"/>
              <a:t> 별 카테고리 수 비교 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F41DA6-4763-47DA-8010-047B8DC025BA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407240" y="5858616"/>
            <a:ext cx="3360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6FA8929-D4A3-456F-9770-45861E178E51}"/>
              </a:ext>
            </a:extLst>
          </p:cNvPr>
          <p:cNvSpPr txBox="1"/>
          <p:nvPr/>
        </p:nvSpPr>
        <p:spPr>
          <a:xfrm>
            <a:off x="937624" y="2749132"/>
            <a:ext cx="277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별 음식점 검색</a:t>
            </a:r>
            <a:endParaRPr lang="en-US" altLang="ko-KR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E9DC8BC-0948-4DA8-8957-58DEF792BC09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3715238" y="2933798"/>
            <a:ext cx="2556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08C1D7-CE6F-4158-858B-C512E455A153}"/>
              </a:ext>
            </a:extLst>
          </p:cNvPr>
          <p:cNvSpPr txBox="1"/>
          <p:nvPr/>
        </p:nvSpPr>
        <p:spPr>
          <a:xfrm>
            <a:off x="2840197" y="4211541"/>
            <a:ext cx="313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음식점 리스트 </a:t>
            </a:r>
            <a:r>
              <a:rPr lang="en-US" altLang="ko-KR" dirty="0"/>
              <a:t>&amp; </a:t>
            </a:r>
            <a:r>
              <a:rPr lang="ko-KR" altLang="en-US" dirty="0"/>
              <a:t>정보 출력</a:t>
            </a:r>
            <a:endParaRPr lang="en-US" altLang="ko-KR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FCDF4F4-D21D-46E7-8EBC-AB7B300090FE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5979250" y="4396207"/>
            <a:ext cx="2556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4F04B5-1839-48EE-BC77-86562698E3AB}"/>
              </a:ext>
            </a:extLst>
          </p:cNvPr>
          <p:cNvSpPr txBox="1"/>
          <p:nvPr/>
        </p:nvSpPr>
        <p:spPr>
          <a:xfrm>
            <a:off x="2504281" y="3480339"/>
            <a:ext cx="1210957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 연동</a:t>
            </a:r>
            <a:endParaRPr lang="en-US" altLang="ko-KR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55E0B37-1A70-4E46-99AA-26730E270D3E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3715238" y="3665004"/>
            <a:ext cx="6376339" cy="1876479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4202844-122D-4341-9F79-003068F86ABE}"/>
              </a:ext>
            </a:extLst>
          </p:cNvPr>
          <p:cNvSpPr txBox="1"/>
          <p:nvPr/>
        </p:nvSpPr>
        <p:spPr>
          <a:xfrm>
            <a:off x="2901132" y="1915769"/>
            <a:ext cx="1210957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메일 연동</a:t>
            </a:r>
            <a:endParaRPr lang="en-US" altLang="ko-KR" dirty="0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50C6E2C3-DFBA-4EAC-AD61-360FB3F29146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4112089" y="1388285"/>
            <a:ext cx="5979488" cy="712149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F7D8DBF-3EC7-4ACD-A81E-33D3E75BD79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77717" y="5127412"/>
            <a:ext cx="3104033" cy="24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59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/>
      <p:bldP spid="53" grpId="0"/>
      <p:bldP spid="62" grpId="0"/>
      <p:bldP spid="65" grpId="0"/>
      <p:bldP spid="67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E40E20-21FE-4321-82C1-74872E447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19755"/>
              </p:ext>
            </p:extLst>
          </p:nvPr>
        </p:nvGraphicFramePr>
        <p:xfrm>
          <a:off x="696000" y="1078594"/>
          <a:ext cx="10800000" cy="56897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4966">
                  <a:extLst>
                    <a:ext uri="{9D8B030D-6E8A-4147-A177-3AD203B41FA5}">
                      <a16:colId xmlns:a16="http://schemas.microsoft.com/office/drawing/2014/main" val="2121749897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2892874661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939973849"/>
                    </a:ext>
                  </a:extLst>
                </a:gridCol>
              </a:tblGrid>
              <a:tr h="58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세부 계획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33373"/>
                  </a:ext>
                </a:extLst>
              </a:tr>
              <a:tr h="948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주제 선정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프로젝트 준비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공공 데이터 포탈 이용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사례 조사 및 활용 신청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Git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저장소 생성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577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UI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설계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5/26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대략적인 </a:t>
                      </a:r>
                      <a:r>
                        <a:rPr lang="en-US" altLang="ko-KR" sz="2000" dirty="0" err="1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tkinter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GUI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94398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Open API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 데이터 출력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카테고리 별 데이터 정보 출력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버튼 클릭 시 해당 자료 출력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03191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4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Gmail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지도 연동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6/11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해당 데이터 정보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Gmail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전송</a:t>
                      </a:r>
                      <a:endParaRPr lang="en-US" altLang="ko-KR" sz="2000" dirty="0">
                        <a:solidFill>
                          <a:srgbClr val="FF0000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folium 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모듈 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587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5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봇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봇 구현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792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6</a:t>
                      </a:r>
                      <a:r>
                        <a:rPr lang="ko-KR" altLang="en-US" sz="250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수정 및 보완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발표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제출용 파일 완성</a:t>
                      </a:r>
                      <a:endParaRPr lang="en-US" altLang="ko-KR" sz="2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6/25 </a:t>
                      </a:r>
                      <a:r>
                        <a:rPr lang="ko-KR" altLang="en-US" sz="20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최종 발표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0785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A44A898-5811-4E7E-8600-B674F6C3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FDB97B-45F6-4769-9313-2078472E04B1}"/>
              </a:ext>
            </a:extLst>
          </p:cNvPr>
          <p:cNvSpPr txBox="1"/>
          <p:nvPr/>
        </p:nvSpPr>
        <p:spPr>
          <a:xfrm>
            <a:off x="980186" y="213009"/>
            <a:ext cx="3105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진행 상황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F6CA8-907C-461A-9888-9F4373C37ABA}"/>
              </a:ext>
            </a:extLst>
          </p:cNvPr>
          <p:cNvCxnSpPr>
            <a:cxnSpLocks/>
          </p:cNvCxnSpPr>
          <p:nvPr/>
        </p:nvCxnSpPr>
        <p:spPr>
          <a:xfrm>
            <a:off x="1055227" y="933009"/>
            <a:ext cx="3030296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4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A44A898-5811-4E7E-8600-B674F6C37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2463" l="9861" r="90013">
                        <a14:foregroundMark x1="63338" y1="90579" x2="57269" y2="92463"/>
                        <a14:foregroundMark x1="90139" y1="64872" x2="90139" y2="64872"/>
                        <a14:foregroundMark x1="79140" y1="34186" x2="79140" y2="34186"/>
                        <a14:foregroundMark x1="65360" y1="9690" x2="65360" y2="9690"/>
                        <a14:foregroundMark x1="54994" y1="55989" x2="54488" y2="54913"/>
                        <a14:foregroundMark x1="70417" y1="54778" x2="19090" y2="50067"/>
                        <a14:foregroundMark x1="54614" y1="36878" x2="45386" y2="38089"/>
                        <a14:foregroundMark x1="45386" y1="38089" x2="41466" y2="44953"/>
                        <a14:foregroundMark x1="41466" y1="44953" x2="47661" y2="49933"/>
                        <a14:foregroundMark x1="47661" y1="49933" x2="56384" y2="46433"/>
                        <a14:foregroundMark x1="56384" y1="46433" x2="58913" y2="36205"/>
                        <a14:foregroundMark x1="58913" y1="36205" x2="49558" y2="30552"/>
                        <a14:foregroundMark x1="49558" y1="30552" x2="40708" y2="34724"/>
                        <a14:foregroundMark x1="40708" y1="34724" x2="40329" y2="44415"/>
                        <a14:foregroundMark x1="40329" y1="44415" x2="49178" y2="46433"/>
                        <a14:foregroundMark x1="49178" y1="46433" x2="53729" y2="37820"/>
                        <a14:foregroundMark x1="53729" y1="37820" x2="49052" y2="28802"/>
                        <a14:foregroundMark x1="49052" y1="28802" x2="40708" y2="26649"/>
                        <a14:foregroundMark x1="40708" y1="26649" x2="34134" y2="29341"/>
                        <a14:foregroundMark x1="34134" y1="29341" x2="36410" y2="36474"/>
                        <a14:foregroundMark x1="36410" y1="36474" x2="36915" y2="368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5633">
            <a:off x="308061" y="234855"/>
            <a:ext cx="720000" cy="676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FDB97B-45F6-4769-9313-2078472E04B1}"/>
              </a:ext>
            </a:extLst>
          </p:cNvPr>
          <p:cNvSpPr txBox="1"/>
          <p:nvPr/>
        </p:nvSpPr>
        <p:spPr>
          <a:xfrm>
            <a:off x="980186" y="213009"/>
            <a:ext cx="2884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시연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EF6CA8-907C-461A-9888-9F4373C37ABA}"/>
              </a:ext>
            </a:extLst>
          </p:cNvPr>
          <p:cNvCxnSpPr>
            <a:cxnSpLocks/>
          </p:cNvCxnSpPr>
          <p:nvPr/>
        </p:nvCxnSpPr>
        <p:spPr>
          <a:xfrm>
            <a:off x="1055227" y="933009"/>
            <a:ext cx="2809082" cy="0"/>
          </a:xfrm>
          <a:prstGeom prst="line">
            <a:avLst/>
          </a:prstGeom>
          <a:ln w="635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7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6B368226-5E61-48E9-B516-4B01BBE2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57" y="2538000"/>
            <a:ext cx="8647686" cy="43200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EC088C-79C4-4F68-9AC1-9A9D7688A1F9}"/>
              </a:ext>
            </a:extLst>
          </p:cNvPr>
          <p:cNvSpPr/>
          <p:nvPr/>
        </p:nvSpPr>
        <p:spPr>
          <a:xfrm rot="185341">
            <a:off x="3441628" y="2691627"/>
            <a:ext cx="5760000" cy="2160000"/>
          </a:xfrm>
          <a:prstGeom prst="rect">
            <a:avLst/>
          </a:prstGeom>
          <a:noFill/>
        </p:spPr>
        <p:txBody>
          <a:bodyPr wrap="none">
            <a:prstTxWarp prst="textArchUp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0" b="1" i="0" u="none" strike="noStrike" kern="1200" cap="none" spc="0" normalizeH="0" baseline="0" noProof="0" dirty="0">
                <a:ln w="12700">
                  <a:noFill/>
                </a:ln>
                <a:solidFill>
                  <a:prstClr val="white"/>
                </a:solidFill>
                <a:effectLst>
                  <a:outerShdw dist="44450" dir="2700000" algn="tl" rotWithShape="0">
                    <a:srgbClr val="70AD47"/>
                  </a:outerShdw>
                </a:effectLst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감사합니다</a:t>
            </a:r>
            <a:endParaRPr kumimoji="0" lang="ko-KR" altLang="en-US" sz="1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44450" dir="2700000" algn="tl" rotWithShape="0">
                  <a:srgbClr val="70AD47"/>
                </a:outerShdw>
              </a:effectLst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43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194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나눔손글씨 펜</vt:lpstr>
      <vt:lpstr>나눔스퀘어라운드 Bold</vt:lpstr>
      <vt:lpstr>나눔스퀘어라운드 ExtraBold</vt:lpstr>
      <vt:lpstr>Arial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선윤 박</dc:creator>
  <cp:lastModifiedBy>선윤 박</cp:lastModifiedBy>
  <cp:revision>4</cp:revision>
  <dcterms:created xsi:type="dcterms:W3CDTF">2020-06-08T16:28:18Z</dcterms:created>
  <dcterms:modified xsi:type="dcterms:W3CDTF">2020-06-08T17:00:15Z</dcterms:modified>
</cp:coreProperties>
</file>